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7" r:id="rId3"/>
    <p:sldId id="293" r:id="rId4"/>
    <p:sldId id="294" r:id="rId5"/>
    <p:sldId id="288" r:id="rId6"/>
    <p:sldId id="289" r:id="rId7"/>
    <p:sldId id="290" r:id="rId8"/>
    <p:sldId id="291" r:id="rId9"/>
    <p:sldId id="292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7942"/>
    <a:srgbClr val="FFD579"/>
    <a:srgbClr val="1F3864"/>
    <a:srgbClr val="76D6FF"/>
    <a:srgbClr val="7A81FF"/>
    <a:srgbClr val="FF2913"/>
    <a:srgbClr val="FF8AD8"/>
    <a:srgbClr val="D883FF"/>
    <a:srgbClr val="FF7E79"/>
    <a:srgbClr val="F6D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7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0"/>
      </p:cViewPr>
      <p:guideLst>
        <p:guide pos="3120"/>
        <p:guide orient="horz" pos="32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55"/>
    </mc:Choice>
    <mc:Fallback xmlns="">
      <p:transition spd="slow" advTm="143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8B2BCB-35E3-274C-B15D-E3A43CCD7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1264" y="3429000"/>
            <a:ext cx="2209800" cy="2057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4EC136-027F-7948-80DA-500F70A31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4936" y="3484420"/>
            <a:ext cx="2209800" cy="2057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67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32"/>
    </mc:Choice>
    <mc:Fallback xmlns="">
      <p:transition spd="slow" advTm="32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7F29BF-564D-E34B-B049-2AC621304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3555" y="3429000"/>
            <a:ext cx="2209800" cy="2057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53BEF3-F2B8-B048-94BC-F8956093F1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8573" y="3429000"/>
            <a:ext cx="2211733" cy="20591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30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771"/>
    </mc:Choice>
    <mc:Fallback xmlns="">
      <p:transition spd="slow" advTm="297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D0B7F3F-E166-4B40-8250-8EEB9B453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75467"/>
            <a:ext cx="2163247" cy="2467930"/>
          </a:xfrm>
          <a:prstGeom prst="rect">
            <a:avLst/>
          </a:prstGeom>
        </p:spPr>
      </p:pic>
      <p:pic>
        <p:nvPicPr>
          <p:cNvPr id="7" name="Picture 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C2E74175-F3C9-0942-9EF8-F18FCA8518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14" y="4284995"/>
            <a:ext cx="1849953" cy="2048873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6ADE591-DFE9-3B4C-817E-D075E6E1BFD2}"/>
              </a:ext>
            </a:extLst>
          </p:cNvPr>
          <p:cNvCxnSpPr/>
          <p:nvPr/>
        </p:nvCxnSpPr>
        <p:spPr>
          <a:xfrm>
            <a:off x="1081623" y="3084163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4042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743"/>
    </mc:Choice>
    <mc:Fallback xmlns="">
      <p:transition spd="slow" advTm="40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D0B7F3F-E166-4B40-8250-8EEB9B453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75467"/>
            <a:ext cx="2163247" cy="2467930"/>
          </a:xfrm>
          <a:prstGeom prst="rect">
            <a:avLst/>
          </a:prstGeom>
        </p:spPr>
      </p:pic>
      <p:pic>
        <p:nvPicPr>
          <p:cNvPr id="7" name="Picture 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C2E74175-F3C9-0942-9EF8-F18FCA8518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14" y="4284995"/>
            <a:ext cx="1849953" cy="2048873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940FBDE-102A-9740-9CCC-43BDBFCB0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114" y="5009207"/>
            <a:ext cx="1462039" cy="1361209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E714EF2-4378-434E-B702-128F1EF4FE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972" y="4075467"/>
            <a:ext cx="1462039" cy="1361209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ACA0209C-B644-AC41-A36F-1DB1B1DD86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169" y="4075467"/>
            <a:ext cx="1462039" cy="1361209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3D9670AE-C881-4E4F-8971-AA337F7154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11" y="4972659"/>
            <a:ext cx="1462039" cy="1361209"/>
          </a:xfrm>
          <a:prstGeom prst="rect">
            <a:avLst/>
          </a:prstGeom>
        </p:spPr>
      </p:pic>
      <p:pic>
        <p:nvPicPr>
          <p:cNvPr id="17" name="Picture 16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1540F217-0623-924F-8670-8228DA037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277" y="2601864"/>
            <a:ext cx="2002971" cy="1970135"/>
          </a:xfrm>
          <a:prstGeom prst="rect">
            <a:avLst/>
          </a:prstGeom>
        </p:spPr>
      </p:pic>
      <p:pic>
        <p:nvPicPr>
          <p:cNvPr id="19" name="Picture 18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C4006731-8FF4-6344-9DA7-C50AEF178C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960" y="2332428"/>
            <a:ext cx="2002971" cy="1981081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6B816439-8671-AF4D-AE43-4E472AE2B771}"/>
              </a:ext>
            </a:extLst>
          </p:cNvPr>
          <p:cNvSpPr/>
          <p:nvPr/>
        </p:nvSpPr>
        <p:spPr>
          <a:xfrm>
            <a:off x="572330" y="2727363"/>
            <a:ext cx="1590917" cy="1526297"/>
          </a:xfrm>
          <a:prstGeom prst="roundRect">
            <a:avLst/>
          </a:prstGeom>
          <a:solidFill>
            <a:schemeClr val="tx1"/>
          </a:solidFill>
          <a:ln w="57150">
            <a:solidFill>
              <a:srgbClr val="AB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D90619CF-EFA5-054F-A6F8-4A68B8E87BF8}"/>
              </a:ext>
            </a:extLst>
          </p:cNvPr>
          <p:cNvSpPr/>
          <p:nvPr/>
        </p:nvSpPr>
        <p:spPr>
          <a:xfrm>
            <a:off x="7822114" y="2722837"/>
            <a:ext cx="1590917" cy="1526297"/>
          </a:xfrm>
          <a:prstGeom prst="roundRect">
            <a:avLst/>
          </a:prstGeom>
          <a:solidFill>
            <a:schemeClr val="tx1"/>
          </a:solidFill>
          <a:ln w="57150">
            <a:solidFill>
              <a:srgbClr val="AB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6ADE591-DFE9-3B4C-817E-D075E6E1BFD2}"/>
              </a:ext>
            </a:extLst>
          </p:cNvPr>
          <p:cNvCxnSpPr/>
          <p:nvPr/>
        </p:nvCxnSpPr>
        <p:spPr>
          <a:xfrm>
            <a:off x="1081623" y="3084163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9945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409"/>
    </mc:Choice>
    <mc:Fallback xmlns="">
      <p:transition spd="slow" advTm="76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D0B7F3F-E166-4B40-8250-8EEB9B453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75467"/>
            <a:ext cx="2163247" cy="2467930"/>
          </a:xfrm>
          <a:prstGeom prst="rect">
            <a:avLst/>
          </a:prstGeom>
        </p:spPr>
      </p:pic>
      <p:pic>
        <p:nvPicPr>
          <p:cNvPr id="7" name="Picture 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C2E74175-F3C9-0942-9EF8-F18FCA8518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14" y="4284995"/>
            <a:ext cx="1849953" cy="20488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40FBDE-102A-9740-9CCC-43BDBFCB0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71053" y="5040809"/>
            <a:ext cx="1462039" cy="13612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714EF2-4378-434E-B702-128F1EF4FE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0075" y="4134438"/>
            <a:ext cx="1462039" cy="13612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A0209C-B644-AC41-A36F-1DB1B1DD86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4169" y="4075467"/>
            <a:ext cx="1462039" cy="13612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9670AE-C881-4E4F-8971-AA337F7154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7311" y="4972659"/>
            <a:ext cx="1462039" cy="13612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40F217-0623-924F-8670-8228DA0373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7724" y="2605673"/>
            <a:ext cx="2002970" cy="19701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4006731-8FF4-6344-9DA7-C50AEF178C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9618" y="2629847"/>
            <a:ext cx="2002971" cy="1959428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6B816439-8671-AF4D-AE43-4E472AE2B771}"/>
              </a:ext>
            </a:extLst>
          </p:cNvPr>
          <p:cNvSpPr/>
          <p:nvPr/>
        </p:nvSpPr>
        <p:spPr>
          <a:xfrm>
            <a:off x="572330" y="2727363"/>
            <a:ext cx="1590917" cy="1526297"/>
          </a:xfrm>
          <a:prstGeom prst="roundRect">
            <a:avLst/>
          </a:prstGeom>
          <a:solidFill>
            <a:schemeClr val="tx1"/>
          </a:solidFill>
          <a:ln w="57150">
            <a:solidFill>
              <a:srgbClr val="AB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D90619CF-EFA5-054F-A6F8-4A68B8E87BF8}"/>
              </a:ext>
            </a:extLst>
          </p:cNvPr>
          <p:cNvSpPr/>
          <p:nvPr/>
        </p:nvSpPr>
        <p:spPr>
          <a:xfrm>
            <a:off x="7822114" y="2722837"/>
            <a:ext cx="1590917" cy="1526297"/>
          </a:xfrm>
          <a:prstGeom prst="roundRect">
            <a:avLst/>
          </a:prstGeom>
          <a:solidFill>
            <a:schemeClr val="tx1"/>
          </a:solidFill>
          <a:ln w="57150">
            <a:solidFill>
              <a:srgbClr val="AB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6ADE591-DFE9-3B4C-817E-D075E6E1BFD2}"/>
              </a:ext>
            </a:extLst>
          </p:cNvPr>
          <p:cNvCxnSpPr/>
          <p:nvPr/>
        </p:nvCxnSpPr>
        <p:spPr>
          <a:xfrm>
            <a:off x="1081623" y="3084163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21C9714-F731-E24F-9A2C-6D22F4BBF16C}"/>
              </a:ext>
            </a:extLst>
          </p:cNvPr>
          <p:cNvCxnSpPr/>
          <p:nvPr/>
        </p:nvCxnSpPr>
        <p:spPr>
          <a:xfrm>
            <a:off x="8262800" y="3085455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8185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62"/>
    </mc:Choice>
    <mc:Fallback xmlns="">
      <p:transition spd="slow" advTm="66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D0B7F3F-E166-4B40-8250-8EEB9B453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75467"/>
            <a:ext cx="2163247" cy="2467930"/>
          </a:xfrm>
          <a:prstGeom prst="rect">
            <a:avLst/>
          </a:prstGeom>
        </p:spPr>
      </p:pic>
      <p:pic>
        <p:nvPicPr>
          <p:cNvPr id="7" name="Picture 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C2E74175-F3C9-0942-9EF8-F18FCA8518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14" y="4284995"/>
            <a:ext cx="1849953" cy="20488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40FBDE-102A-9740-9CCC-43BDBFCB0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651" y="4100363"/>
            <a:ext cx="1462038" cy="13612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714EF2-4378-434E-B702-128F1EF4FE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49793" y="4972659"/>
            <a:ext cx="1462038" cy="13612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A0209C-B644-AC41-A36F-1DB1B1DD8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4169" y="4075467"/>
            <a:ext cx="1462038" cy="13612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9670AE-C881-4E4F-8971-AA337F7154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7311" y="4972659"/>
            <a:ext cx="1462038" cy="13612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40F217-0623-924F-8670-8228DA0373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8225" y="2629848"/>
            <a:ext cx="2002970" cy="19594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4006731-8FF4-6344-9DA7-C50AEF178C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5061" y="2629847"/>
            <a:ext cx="1992085" cy="1959428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6B816439-8671-AF4D-AE43-4E472AE2B771}"/>
              </a:ext>
            </a:extLst>
          </p:cNvPr>
          <p:cNvSpPr/>
          <p:nvPr/>
        </p:nvSpPr>
        <p:spPr>
          <a:xfrm>
            <a:off x="572330" y="2727363"/>
            <a:ext cx="1590917" cy="1526297"/>
          </a:xfrm>
          <a:prstGeom prst="roundRect">
            <a:avLst/>
          </a:prstGeom>
          <a:solidFill>
            <a:schemeClr val="tx1"/>
          </a:solidFill>
          <a:ln w="57150">
            <a:solidFill>
              <a:srgbClr val="AB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D90619CF-EFA5-054F-A6F8-4A68B8E87BF8}"/>
              </a:ext>
            </a:extLst>
          </p:cNvPr>
          <p:cNvSpPr/>
          <p:nvPr/>
        </p:nvSpPr>
        <p:spPr>
          <a:xfrm>
            <a:off x="7822114" y="2722837"/>
            <a:ext cx="1590917" cy="1526297"/>
          </a:xfrm>
          <a:prstGeom prst="roundRect">
            <a:avLst/>
          </a:prstGeom>
          <a:solidFill>
            <a:schemeClr val="tx1"/>
          </a:solidFill>
          <a:ln w="57150">
            <a:solidFill>
              <a:srgbClr val="AB79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6ADE591-DFE9-3B4C-817E-D075E6E1BFD2}"/>
              </a:ext>
            </a:extLst>
          </p:cNvPr>
          <p:cNvCxnSpPr/>
          <p:nvPr/>
        </p:nvCxnSpPr>
        <p:spPr>
          <a:xfrm>
            <a:off x="1081623" y="3084163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21C9714-F731-E24F-9A2C-6D22F4BBF16C}"/>
              </a:ext>
            </a:extLst>
          </p:cNvPr>
          <p:cNvCxnSpPr/>
          <p:nvPr/>
        </p:nvCxnSpPr>
        <p:spPr>
          <a:xfrm>
            <a:off x="8262800" y="3085455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23DE9D-F32C-7E4A-A330-BCD165774819}"/>
              </a:ext>
            </a:extLst>
          </p:cNvPr>
          <p:cNvCxnSpPr/>
          <p:nvPr/>
        </p:nvCxnSpPr>
        <p:spPr>
          <a:xfrm>
            <a:off x="8731211" y="3084163"/>
            <a:ext cx="0" cy="75941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515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56"/>
    </mc:Choice>
    <mc:Fallback xmlns="">
      <p:transition spd="slow" advTm="110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68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09"/>
    </mc:Choice>
    <mc:Fallback xmlns="">
      <p:transition spd="slow" advTm="37509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4"/>
    </mc:Choice>
    <mc:Fallback xmlns="">
      <p:transition spd="slow" advTm="8134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5.6|3|12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0.3|2.1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21.8|1.1|4.2|19.3|1|4.7|14.3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20.3|1.8|1.9|17.9|0.9|11.5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28|1.2|2|27.7|1|9|1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0</Words>
  <Application>Microsoft Macintosh PowerPoint</Application>
  <PresentationFormat>A4 Paper (210x297 mm)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77</cp:revision>
  <dcterms:created xsi:type="dcterms:W3CDTF">2020-12-14T12:06:57Z</dcterms:created>
  <dcterms:modified xsi:type="dcterms:W3CDTF">2021-02-11T10:09:57Z</dcterms:modified>
</cp:coreProperties>
</file>