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72" r:id="rId3"/>
    <p:sldId id="273" r:id="rId4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3864"/>
    <a:srgbClr val="FFD579"/>
    <a:srgbClr val="EC44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93" d="100"/>
          <a:sy n="93" d="100"/>
        </p:scale>
        <p:origin x="1320" y="200"/>
      </p:cViewPr>
      <p:guideLst>
        <p:guide orient="horz" pos="3748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89737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90652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35581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87911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1383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2935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00684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2495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31610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19996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003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4169206" y="-35009"/>
            <a:ext cx="57617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KG Red Hands" panose="02000505000000020004" pitchFamily="2" charset="0"/>
              </a:rPr>
              <a:t>#</a:t>
            </a:r>
            <a:r>
              <a:rPr lang="en-GB" sz="2800" dirty="0">
                <a:solidFill>
                  <a:schemeClr val="bg1"/>
                </a:solidFill>
                <a:latin typeface="KG Red Hands" panose="02000505000000020004" pitchFamily="2" charset="0"/>
              </a:rPr>
              <a:t>MathsEveryoneCan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A9457F4C-6E77-4F69-9BBC-9D4D43DE3CA4}"/>
              </a:ext>
            </a:extLst>
          </p:cNvPr>
          <p:cNvSpPr/>
          <p:nvPr userDrawn="1"/>
        </p:nvSpPr>
        <p:spPr>
          <a:xfrm>
            <a:off x="0" y="0"/>
            <a:ext cx="9906000" cy="62179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59BEBB6-945C-4044-9B77-44CDF3656EAA}"/>
              </a:ext>
            </a:extLst>
          </p:cNvPr>
          <p:cNvSpPr/>
          <p:nvPr userDrawn="1"/>
        </p:nvSpPr>
        <p:spPr>
          <a:xfrm>
            <a:off x="0" y="0"/>
            <a:ext cx="309563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7BFA0B1-7334-4389-B254-7453131E5272}"/>
              </a:ext>
            </a:extLst>
          </p:cNvPr>
          <p:cNvSpPr/>
          <p:nvPr userDrawn="1"/>
        </p:nvSpPr>
        <p:spPr>
          <a:xfrm>
            <a:off x="9596437" y="0"/>
            <a:ext cx="309563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63113B7-841F-4C25-8331-B380A26DDBE9}"/>
              </a:ext>
            </a:extLst>
          </p:cNvPr>
          <p:cNvSpPr/>
          <p:nvPr userDrawn="1"/>
        </p:nvSpPr>
        <p:spPr>
          <a:xfrm>
            <a:off x="1" y="6592824"/>
            <a:ext cx="9906000" cy="26517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4169206" y="-35009"/>
            <a:ext cx="57617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#</a:t>
            </a:r>
            <a:r>
              <a:rPr lang="en-GB" sz="2800" dirty="0">
                <a:solidFill>
                  <a:schemeClr val="bg1"/>
                </a:solidFill>
                <a:latin typeface="KG Blank Space Solid" panose="02000000000000000000" pitchFamily="2" charset="0"/>
              </a:rPr>
              <a:t>MathsEveryoneCan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672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FD334E39-FA13-DA42-92E1-3A1D42F767FA}"/>
              </a:ext>
            </a:extLst>
          </p:cNvPr>
          <p:cNvSpPr txBox="1"/>
          <p:nvPr/>
        </p:nvSpPr>
        <p:spPr>
          <a:xfrm>
            <a:off x="330994" y="1164134"/>
            <a:ext cx="924401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Gather together 8 toys and something to hide them in.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Ask a friend to </a:t>
            </a:r>
            <a:r>
              <a:rPr lang="en-US" sz="2800">
                <a:latin typeface="KG Primary Penmanship" panose="02000506000000020003" pitchFamily="2" charset="77"/>
              </a:rPr>
              <a:t>hide some </a:t>
            </a:r>
            <a:r>
              <a:rPr lang="en-US" sz="2800" dirty="0">
                <a:latin typeface="KG Primary Penmanship" panose="02000506000000020003" pitchFamily="2" charset="77"/>
              </a:rPr>
              <a:t>of the toys.</a:t>
            </a: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400" dirty="0">
              <a:latin typeface="KG Primary Penmanship" panose="02000506000000020003" pitchFamily="2" charset="77"/>
            </a:endParaRP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How many toys can you see?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How many are hidden?</a:t>
            </a:r>
            <a:br>
              <a:rPr lang="en-US" sz="2800" dirty="0">
                <a:latin typeface="KG Primary Penmanship" panose="02000506000000020003" pitchFamily="2" charset="77"/>
              </a:rPr>
            </a:br>
            <a:endParaRPr lang="en-US" sz="1600" dirty="0">
              <a:latin typeface="KG Primary Penmanship" panose="02000506000000020003" pitchFamily="2" charset="77"/>
            </a:endParaRPr>
          </a:p>
          <a:p>
            <a:pPr algn="ctr"/>
            <a:r>
              <a:rPr lang="en-US" sz="2800" i="1" dirty="0">
                <a:latin typeface="KG Primary Penmanship" panose="02000506000000020003" pitchFamily="2" charset="77"/>
              </a:rPr>
              <a:t>You could use the number track on the next page to help you.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FD8AEA2-9EF3-A744-8467-866C9AE18539}"/>
              </a:ext>
            </a:extLst>
          </p:cNvPr>
          <p:cNvSpPr/>
          <p:nvPr/>
        </p:nvSpPr>
        <p:spPr>
          <a:xfrm>
            <a:off x="1965180" y="2281844"/>
            <a:ext cx="5975639" cy="2569840"/>
          </a:xfrm>
          <a:prstGeom prst="rect">
            <a:avLst/>
          </a:prstGeom>
          <a:noFill/>
          <a:ln w="38100">
            <a:solidFill>
              <a:srgbClr val="1F3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E36EE4-75FA-4944-A3CA-35C87357F4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71"/>
          <a:stretch/>
        </p:blipFill>
        <p:spPr>
          <a:xfrm>
            <a:off x="2092035" y="2281844"/>
            <a:ext cx="5721928" cy="2569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1704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7EC83A4-68A7-6441-B72B-A605B684EA6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1" r="19990" b="-8424"/>
          <a:stretch/>
        </p:blipFill>
        <p:spPr>
          <a:xfrm>
            <a:off x="490178" y="3429000"/>
            <a:ext cx="8925644" cy="138743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5396315-8A7A-4A4F-B742-8F15404CF106}"/>
              </a:ext>
            </a:extLst>
          </p:cNvPr>
          <p:cNvSpPr txBox="1"/>
          <p:nvPr/>
        </p:nvSpPr>
        <p:spPr>
          <a:xfrm>
            <a:off x="490178" y="1579771"/>
            <a:ext cx="89256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Here is a number track to 8.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You could use this to help you to work out how many toys are hidden</a:t>
            </a:r>
            <a:r>
              <a:rPr lang="en-US" sz="2800" i="1" dirty="0">
                <a:latin typeface="KG Primary Penmanship" panose="02000506000000020003" pitchFamily="2" charset="7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857600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72</Words>
  <Application>Microsoft Macintosh PowerPoint</Application>
  <PresentationFormat>A4 Paper (210x297 mm)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KG Blank Space Solid</vt:lpstr>
      <vt:lpstr>Arial</vt:lpstr>
      <vt:lpstr>Calibri</vt:lpstr>
      <vt:lpstr>Calibri Light</vt:lpstr>
      <vt:lpstr>KG Primary Penmanship</vt:lpstr>
      <vt:lpstr>KG Red Hands</vt:lpstr>
      <vt:lpstr>Office Theme</vt:lpstr>
      <vt:lpstr>1_Office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Charlotte Cooper</cp:lastModifiedBy>
  <cp:revision>47</cp:revision>
  <dcterms:created xsi:type="dcterms:W3CDTF">2020-09-08T07:29:28Z</dcterms:created>
  <dcterms:modified xsi:type="dcterms:W3CDTF">2021-02-21T17:50:43Z</dcterms:modified>
</cp:coreProperties>
</file>