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6" r:id="rId2"/>
    <p:sldId id="287" r:id="rId3"/>
    <p:sldId id="289" r:id="rId4"/>
    <p:sldId id="280" r:id="rId5"/>
    <p:sldId id="281" r:id="rId6"/>
    <p:sldId id="282" r:id="rId7"/>
    <p:sldId id="283" r:id="rId8"/>
    <p:sldId id="284" r:id="rId9"/>
    <p:sldId id="285" r:id="rId10"/>
    <p:sldId id="288" r:id="rId11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120">
          <p15:clr>
            <a:srgbClr val="A4A3A4"/>
          </p15:clr>
        </p15:guide>
        <p15:guide id="3" orient="horz" pos="30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79"/>
    <a:srgbClr val="1F3864"/>
    <a:srgbClr val="76D6FF"/>
    <a:srgbClr val="7A81FF"/>
    <a:srgbClr val="FF2913"/>
    <a:srgbClr val="FF8AD8"/>
    <a:srgbClr val="D883FF"/>
    <a:srgbClr val="FF7E79"/>
    <a:srgbClr val="F6DA8D"/>
    <a:srgbClr val="F8DC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353" autoAdjust="0"/>
    <p:restoredTop sz="94660"/>
  </p:normalViewPr>
  <p:slideViewPr>
    <p:cSldViewPr snapToGrid="0">
      <p:cViewPr varScale="1">
        <p:scale>
          <a:sx n="93" d="100"/>
          <a:sy n="93" d="100"/>
        </p:scale>
        <p:origin x="1104" y="200"/>
      </p:cViewPr>
      <p:guideLst>
        <p:guide pos="3120"/>
        <p:guide orient="horz" pos="30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652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204"/>
    </mc:Choice>
    <mc:Fallback xmlns="">
      <p:transition spd="slow" advTm="15204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142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85"/>
    </mc:Choice>
    <mc:Fallback xmlns="">
      <p:transition spd="slow" advTm="7985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2F350241-EAE2-E34E-B9A2-BDB95FB4C8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985" y="3252707"/>
            <a:ext cx="2209800" cy="20574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6463E706-F582-374D-A41E-10BA6F990A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900" y="3252707"/>
            <a:ext cx="2209800" cy="2057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367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021"/>
    </mc:Choice>
    <mc:Fallback xmlns="">
      <p:transition spd="slow" advTm="310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A2B9068C-CCCF-7544-B96A-81C4B22C4A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341" y="3252707"/>
            <a:ext cx="2209800" cy="2057400"/>
          </a:xfrm>
          <a:prstGeom prst="rect">
            <a:avLst/>
          </a:prstGeom>
        </p:spPr>
      </p:pic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F1F8A9B5-96CF-6C48-8187-FA27C3E789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423" y="3252707"/>
            <a:ext cx="2209800" cy="2057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0653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911"/>
    </mc:Choice>
    <mc:Fallback xmlns="">
      <p:transition spd="slow" advTm="269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>
            <a:extLst>
              <a:ext uri="{FF2B5EF4-FFF2-40B4-BE49-F238E27FC236}">
                <a16:creationId xmlns:a16="http://schemas.microsoft.com/office/drawing/2014/main" id="{5630C4CA-CC6B-E140-8478-085DA48B4116}"/>
              </a:ext>
            </a:extLst>
          </p:cNvPr>
          <p:cNvGrpSpPr/>
          <p:nvPr/>
        </p:nvGrpSpPr>
        <p:grpSpPr>
          <a:xfrm>
            <a:off x="5018582" y="3611391"/>
            <a:ext cx="2489200" cy="2160000"/>
            <a:chOff x="1881374" y="795053"/>
            <a:chExt cx="2489200" cy="2160000"/>
          </a:xfrm>
        </p:grpSpPr>
        <p:sp>
          <p:nvSpPr>
            <p:cNvPr id="48" name="Rounded Rectangle 47">
              <a:extLst>
                <a:ext uri="{FF2B5EF4-FFF2-40B4-BE49-F238E27FC236}">
                  <a16:creationId xmlns:a16="http://schemas.microsoft.com/office/drawing/2014/main" id="{63153D83-0D72-4B49-A60E-0F5DFC173AF2}"/>
                </a:ext>
              </a:extLst>
            </p:cNvPr>
            <p:cNvSpPr/>
            <p:nvPr/>
          </p:nvSpPr>
          <p:spPr>
            <a:xfrm>
              <a:off x="2138532" y="795053"/>
              <a:ext cx="2160000" cy="2160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 descr="Background pattern&#10;&#10;Description automatically generated">
              <a:extLst>
                <a:ext uri="{FF2B5EF4-FFF2-40B4-BE49-F238E27FC236}">
                  <a16:creationId xmlns:a16="http://schemas.microsoft.com/office/drawing/2014/main" id="{D95282E9-5262-DC44-A50C-FAA8F9480B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1374" y="879995"/>
              <a:ext cx="2489200" cy="1917700"/>
            </a:xfrm>
            <a:prstGeom prst="rect">
              <a:avLst/>
            </a:prstGeom>
          </p:spPr>
        </p:pic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6F52545F-3EF2-BD49-BFF4-CF25553F195B}"/>
              </a:ext>
            </a:extLst>
          </p:cNvPr>
          <p:cNvGrpSpPr/>
          <p:nvPr/>
        </p:nvGrpSpPr>
        <p:grpSpPr>
          <a:xfrm>
            <a:off x="2407321" y="3616501"/>
            <a:ext cx="2160000" cy="2160000"/>
            <a:chOff x="3125129" y="1056458"/>
            <a:chExt cx="2160000" cy="2160000"/>
          </a:xfrm>
        </p:grpSpPr>
        <p:sp>
          <p:nvSpPr>
            <p:cNvPr id="58" name="Rounded Rectangle 57">
              <a:extLst>
                <a:ext uri="{FF2B5EF4-FFF2-40B4-BE49-F238E27FC236}">
                  <a16:creationId xmlns:a16="http://schemas.microsoft.com/office/drawing/2014/main" id="{69E3F76F-2602-B64C-87CA-3EE35F2D51EE}"/>
                </a:ext>
              </a:extLst>
            </p:cNvPr>
            <p:cNvSpPr/>
            <p:nvPr/>
          </p:nvSpPr>
          <p:spPr>
            <a:xfrm>
              <a:off x="3125129" y="1056458"/>
              <a:ext cx="2160000" cy="2160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32485408-D402-9642-9E5B-D8E9F1FA25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87580" y="1161050"/>
              <a:ext cx="1901674" cy="1940597"/>
            </a:xfrm>
            <a:prstGeom prst="rect">
              <a:avLst/>
            </a:prstGeom>
          </p:spPr>
        </p:pic>
      </p:grpSp>
      <p:pic>
        <p:nvPicPr>
          <p:cNvPr id="106" name="Picture 10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32611F6-6AB7-0E40-8888-B2D2B7D199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551" y="4210646"/>
            <a:ext cx="1893333" cy="216000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D2525703-DDFA-4046-B958-ACD8A8FD2F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940" y="4305936"/>
            <a:ext cx="2430878" cy="2263230"/>
          </a:xfrm>
          <a:prstGeom prst="rect">
            <a:avLst/>
          </a:prstGeom>
        </p:spPr>
      </p:pic>
      <p:sp>
        <p:nvSpPr>
          <p:cNvPr id="109" name="Rounded Rectangle 108">
            <a:extLst>
              <a:ext uri="{FF2B5EF4-FFF2-40B4-BE49-F238E27FC236}">
                <a16:creationId xmlns:a16="http://schemas.microsoft.com/office/drawing/2014/main" id="{A7EF0DDB-D3C0-A345-ABB0-501858B99415}"/>
              </a:ext>
            </a:extLst>
          </p:cNvPr>
          <p:cNvSpPr/>
          <p:nvPr/>
        </p:nvSpPr>
        <p:spPr>
          <a:xfrm>
            <a:off x="2569772" y="3696333"/>
            <a:ext cx="1901674" cy="201236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ounded Rectangle 109">
            <a:extLst>
              <a:ext uri="{FF2B5EF4-FFF2-40B4-BE49-F238E27FC236}">
                <a16:creationId xmlns:a16="http://schemas.microsoft.com/office/drawing/2014/main" id="{9787FF54-DD8E-7B48-A24C-542D5202ED14}"/>
              </a:ext>
            </a:extLst>
          </p:cNvPr>
          <p:cNvSpPr/>
          <p:nvPr/>
        </p:nvSpPr>
        <p:spPr>
          <a:xfrm>
            <a:off x="5322893" y="3664328"/>
            <a:ext cx="2066446" cy="201236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576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710"/>
    </mc:Choice>
    <mc:Fallback xmlns="">
      <p:transition spd="slow" advTm="807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  <p:bldP spid="109" grpId="1" animBg="1"/>
      <p:bldP spid="110" grpId="0" animBg="1"/>
      <p:bldP spid="1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E867DDA4-B88A-DA44-AED3-3271CB7A9843}"/>
              </a:ext>
            </a:extLst>
          </p:cNvPr>
          <p:cNvGrpSpPr/>
          <p:nvPr/>
        </p:nvGrpSpPr>
        <p:grpSpPr>
          <a:xfrm>
            <a:off x="2265146" y="3851488"/>
            <a:ext cx="2350644" cy="2430444"/>
            <a:chOff x="2110180" y="581725"/>
            <a:chExt cx="2350644" cy="2430444"/>
          </a:xfrm>
        </p:grpSpPr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41BF5EE7-E3C2-4D4C-97CC-3ECF302A9CA2}"/>
                </a:ext>
              </a:extLst>
            </p:cNvPr>
            <p:cNvSpPr/>
            <p:nvPr/>
          </p:nvSpPr>
          <p:spPr>
            <a:xfrm>
              <a:off x="2223192" y="762000"/>
              <a:ext cx="2160000" cy="2160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5BD139D-21F1-4D4C-95A1-B7F40AA890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0180" y="581725"/>
              <a:ext cx="1086390" cy="1189856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478F46BB-1109-3945-8541-2BB6BA2558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1007" y="1251435"/>
              <a:ext cx="1086390" cy="1189856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909CDA86-E5F0-9848-83CE-62636328D8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4434" y="1822313"/>
              <a:ext cx="1086390" cy="1189856"/>
            </a:xfrm>
            <a:prstGeom prst="rect">
              <a:avLst/>
            </a:prstGeom>
          </p:spPr>
        </p:pic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12C5EFCD-BCAF-C243-8BEF-2AE25E367CDD}"/>
              </a:ext>
            </a:extLst>
          </p:cNvPr>
          <p:cNvGrpSpPr/>
          <p:nvPr/>
        </p:nvGrpSpPr>
        <p:grpSpPr>
          <a:xfrm>
            <a:off x="5315401" y="4005850"/>
            <a:ext cx="2270874" cy="2160000"/>
            <a:chOff x="2552814" y="989009"/>
            <a:chExt cx="2270874" cy="2160000"/>
          </a:xfrm>
        </p:grpSpPr>
        <p:sp>
          <p:nvSpPr>
            <p:cNvPr id="60" name="Rounded Rectangle 59">
              <a:extLst>
                <a:ext uri="{FF2B5EF4-FFF2-40B4-BE49-F238E27FC236}">
                  <a16:creationId xmlns:a16="http://schemas.microsoft.com/office/drawing/2014/main" id="{D0D03D09-8FF4-9D46-98F0-8D0CCEB3C4D8}"/>
                </a:ext>
              </a:extLst>
            </p:cNvPr>
            <p:cNvSpPr/>
            <p:nvPr/>
          </p:nvSpPr>
          <p:spPr>
            <a:xfrm>
              <a:off x="2577275" y="989009"/>
              <a:ext cx="2160000" cy="2160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3" name="Picture 62" descr="A picture containing writing implement, pencil, stationary&#10;&#10;Description automatically generated">
              <a:extLst>
                <a:ext uri="{FF2B5EF4-FFF2-40B4-BE49-F238E27FC236}">
                  <a16:creationId xmlns:a16="http://schemas.microsoft.com/office/drawing/2014/main" id="{681A57D9-8794-784A-A0CE-6BD8A152C6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8812" y="1476887"/>
              <a:ext cx="1154876" cy="1254757"/>
            </a:xfrm>
            <a:prstGeom prst="rect">
              <a:avLst/>
            </a:prstGeom>
          </p:spPr>
        </p:pic>
        <p:pic>
          <p:nvPicPr>
            <p:cNvPr id="65" name="Picture 64" descr="A picture containing writing implement, pencil, stationary&#10;&#10;Description automatically generated">
              <a:extLst>
                <a:ext uri="{FF2B5EF4-FFF2-40B4-BE49-F238E27FC236}">
                  <a16:creationId xmlns:a16="http://schemas.microsoft.com/office/drawing/2014/main" id="{E154991B-F62A-2446-8003-009B2DAFFF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2814" y="1475756"/>
              <a:ext cx="1154876" cy="1254757"/>
            </a:xfrm>
            <a:prstGeom prst="rect">
              <a:avLst/>
            </a:prstGeom>
          </p:spPr>
        </p:pic>
      </p:grpSp>
      <p:pic>
        <p:nvPicPr>
          <p:cNvPr id="106" name="Picture 10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32611F6-6AB7-0E40-8888-B2D2B7D199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551" y="4210646"/>
            <a:ext cx="1893333" cy="216000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D2525703-DDFA-4046-B958-ACD8A8FD2F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940" y="4305936"/>
            <a:ext cx="2430878" cy="2263230"/>
          </a:xfrm>
          <a:prstGeom prst="rect">
            <a:avLst/>
          </a:prstGeom>
        </p:spPr>
      </p:pic>
      <p:sp>
        <p:nvSpPr>
          <p:cNvPr id="109" name="Rounded Rectangle 108">
            <a:extLst>
              <a:ext uri="{FF2B5EF4-FFF2-40B4-BE49-F238E27FC236}">
                <a16:creationId xmlns:a16="http://schemas.microsoft.com/office/drawing/2014/main" id="{A7EF0DDB-D3C0-A345-ABB0-501858B99415}"/>
              </a:ext>
            </a:extLst>
          </p:cNvPr>
          <p:cNvSpPr/>
          <p:nvPr/>
        </p:nvSpPr>
        <p:spPr>
          <a:xfrm>
            <a:off x="2390064" y="4048087"/>
            <a:ext cx="2132052" cy="210845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ounded Rectangle 109">
            <a:extLst>
              <a:ext uri="{FF2B5EF4-FFF2-40B4-BE49-F238E27FC236}">
                <a16:creationId xmlns:a16="http://schemas.microsoft.com/office/drawing/2014/main" id="{9787FF54-DD8E-7B48-A24C-542D5202ED14}"/>
              </a:ext>
            </a:extLst>
          </p:cNvPr>
          <p:cNvSpPr/>
          <p:nvPr/>
        </p:nvSpPr>
        <p:spPr>
          <a:xfrm>
            <a:off x="5393493" y="4113793"/>
            <a:ext cx="2066446" cy="201236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2114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556"/>
    </mc:Choice>
    <mc:Fallback xmlns="">
      <p:transition spd="slow" advTm="465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  <p:bldP spid="109" grpId="1" animBg="1"/>
      <p:bldP spid="110" grpId="0" animBg="1"/>
      <p:bldP spid="1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DE7A2526-26FF-164E-AAAD-9ABE043AC034}"/>
              </a:ext>
            </a:extLst>
          </p:cNvPr>
          <p:cNvGrpSpPr/>
          <p:nvPr/>
        </p:nvGrpSpPr>
        <p:grpSpPr>
          <a:xfrm>
            <a:off x="5369392" y="3964386"/>
            <a:ext cx="2160000" cy="2267472"/>
            <a:chOff x="2086250" y="3404362"/>
            <a:chExt cx="2160000" cy="2267472"/>
          </a:xfrm>
        </p:grpSpPr>
        <p:sp>
          <p:nvSpPr>
            <p:cNvPr id="2" name="Rounded Rectangle 1">
              <a:extLst>
                <a:ext uri="{FF2B5EF4-FFF2-40B4-BE49-F238E27FC236}">
                  <a16:creationId xmlns:a16="http://schemas.microsoft.com/office/drawing/2014/main" id="{A1DCE8EB-AC20-8648-8A06-568053D7FBFF}"/>
                </a:ext>
              </a:extLst>
            </p:cNvPr>
            <p:cNvSpPr/>
            <p:nvPr/>
          </p:nvSpPr>
          <p:spPr>
            <a:xfrm>
              <a:off x="2086250" y="3470615"/>
              <a:ext cx="2160000" cy="2160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 descr="A picture containing vector graphics&#10;&#10;Description automatically generated">
              <a:extLst>
                <a:ext uri="{FF2B5EF4-FFF2-40B4-BE49-F238E27FC236}">
                  <a16:creationId xmlns:a16="http://schemas.microsoft.com/office/drawing/2014/main" id="{6BADFFCB-5D78-4D4B-A30C-4B9EB79C5A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19346">
              <a:off x="2196130" y="3404362"/>
              <a:ext cx="651303" cy="793969"/>
            </a:xfrm>
            <a:prstGeom prst="rect">
              <a:avLst/>
            </a:prstGeom>
          </p:spPr>
        </p:pic>
        <p:pic>
          <p:nvPicPr>
            <p:cNvPr id="19" name="Picture 18" descr="A picture containing vector graphics&#10;&#10;Description automatically generated">
              <a:extLst>
                <a:ext uri="{FF2B5EF4-FFF2-40B4-BE49-F238E27FC236}">
                  <a16:creationId xmlns:a16="http://schemas.microsoft.com/office/drawing/2014/main" id="{250ACD37-25DF-024F-888B-3BAC2A16A4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19346">
              <a:off x="2804602" y="3409368"/>
              <a:ext cx="651303" cy="793969"/>
            </a:xfrm>
            <a:prstGeom prst="rect">
              <a:avLst/>
            </a:prstGeom>
          </p:spPr>
        </p:pic>
        <p:pic>
          <p:nvPicPr>
            <p:cNvPr id="20" name="Picture 19" descr="A picture containing vector graphics&#10;&#10;Description automatically generated">
              <a:extLst>
                <a:ext uri="{FF2B5EF4-FFF2-40B4-BE49-F238E27FC236}">
                  <a16:creationId xmlns:a16="http://schemas.microsoft.com/office/drawing/2014/main" id="{2B201580-C4AE-E747-A1EE-BE68652DDE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19346">
              <a:off x="3413071" y="3414376"/>
              <a:ext cx="651303" cy="793969"/>
            </a:xfrm>
            <a:prstGeom prst="rect">
              <a:avLst/>
            </a:prstGeom>
          </p:spPr>
        </p:pic>
        <p:pic>
          <p:nvPicPr>
            <p:cNvPr id="21" name="Picture 20" descr="A picture containing vector graphics&#10;&#10;Description automatically generated">
              <a:extLst>
                <a:ext uri="{FF2B5EF4-FFF2-40B4-BE49-F238E27FC236}">
                  <a16:creationId xmlns:a16="http://schemas.microsoft.com/office/drawing/2014/main" id="{572CFECB-507F-304D-A0D8-DF8C870396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19346">
              <a:off x="2196129" y="4143617"/>
              <a:ext cx="651303" cy="793969"/>
            </a:xfrm>
            <a:prstGeom prst="rect">
              <a:avLst/>
            </a:prstGeom>
          </p:spPr>
        </p:pic>
        <p:pic>
          <p:nvPicPr>
            <p:cNvPr id="22" name="Picture 21" descr="A picture containing vector graphics&#10;&#10;Description automatically generated">
              <a:extLst>
                <a:ext uri="{FF2B5EF4-FFF2-40B4-BE49-F238E27FC236}">
                  <a16:creationId xmlns:a16="http://schemas.microsoft.com/office/drawing/2014/main" id="{1A58457B-409A-9F4A-A3FF-7BE964501F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19346">
              <a:off x="2804601" y="4148623"/>
              <a:ext cx="651303" cy="793969"/>
            </a:xfrm>
            <a:prstGeom prst="rect">
              <a:avLst/>
            </a:prstGeom>
          </p:spPr>
        </p:pic>
        <p:pic>
          <p:nvPicPr>
            <p:cNvPr id="23" name="Picture 22" descr="A picture containing vector graphics&#10;&#10;Description automatically generated">
              <a:extLst>
                <a:ext uri="{FF2B5EF4-FFF2-40B4-BE49-F238E27FC236}">
                  <a16:creationId xmlns:a16="http://schemas.microsoft.com/office/drawing/2014/main" id="{A41B596B-70D3-2F47-A6A2-CA6D99819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19346">
              <a:off x="3413070" y="4153631"/>
              <a:ext cx="651303" cy="793969"/>
            </a:xfrm>
            <a:prstGeom prst="rect">
              <a:avLst/>
            </a:prstGeom>
          </p:spPr>
        </p:pic>
        <p:pic>
          <p:nvPicPr>
            <p:cNvPr id="24" name="Picture 23" descr="A picture containing vector graphics&#10;&#10;Description automatically generated">
              <a:extLst>
                <a:ext uri="{FF2B5EF4-FFF2-40B4-BE49-F238E27FC236}">
                  <a16:creationId xmlns:a16="http://schemas.microsoft.com/office/drawing/2014/main" id="{52677C9C-D5B0-884E-8184-70F39EA45B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19346">
              <a:off x="2196129" y="4867851"/>
              <a:ext cx="651303" cy="793969"/>
            </a:xfrm>
            <a:prstGeom prst="rect">
              <a:avLst/>
            </a:prstGeom>
          </p:spPr>
        </p:pic>
        <p:pic>
          <p:nvPicPr>
            <p:cNvPr id="25" name="Picture 24" descr="A picture containing vector graphics&#10;&#10;Description automatically generated">
              <a:extLst>
                <a:ext uri="{FF2B5EF4-FFF2-40B4-BE49-F238E27FC236}">
                  <a16:creationId xmlns:a16="http://schemas.microsoft.com/office/drawing/2014/main" id="{8F988395-6808-5442-A470-3DA6F11958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19346">
              <a:off x="2804601" y="4872857"/>
              <a:ext cx="651303" cy="793969"/>
            </a:xfrm>
            <a:prstGeom prst="rect">
              <a:avLst/>
            </a:prstGeom>
          </p:spPr>
        </p:pic>
        <p:pic>
          <p:nvPicPr>
            <p:cNvPr id="26" name="Picture 25" descr="A picture containing vector graphics&#10;&#10;Description automatically generated">
              <a:extLst>
                <a:ext uri="{FF2B5EF4-FFF2-40B4-BE49-F238E27FC236}">
                  <a16:creationId xmlns:a16="http://schemas.microsoft.com/office/drawing/2014/main" id="{A5177597-E8B7-F943-93EA-661BD1C455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19346">
              <a:off x="3413070" y="4877865"/>
              <a:ext cx="651303" cy="793969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D967D7C5-E70C-7243-9667-C1E7BD1CA8FD}"/>
              </a:ext>
            </a:extLst>
          </p:cNvPr>
          <p:cNvGrpSpPr/>
          <p:nvPr/>
        </p:nvGrpSpPr>
        <p:grpSpPr>
          <a:xfrm>
            <a:off x="2348500" y="4005850"/>
            <a:ext cx="2189648" cy="2160000"/>
            <a:chOff x="2086250" y="568857"/>
            <a:chExt cx="2189648" cy="2160000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0E587015-05B2-9148-AEF3-AF24E91D4E99}"/>
                </a:ext>
              </a:extLst>
            </p:cNvPr>
            <p:cNvSpPr/>
            <p:nvPr/>
          </p:nvSpPr>
          <p:spPr>
            <a:xfrm>
              <a:off x="2114358" y="568857"/>
              <a:ext cx="2160000" cy="2160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7" name="Picture 36" descr="Icon&#10;&#10;Description automatically generated">
              <a:extLst>
                <a:ext uri="{FF2B5EF4-FFF2-40B4-BE49-F238E27FC236}">
                  <a16:creationId xmlns:a16="http://schemas.microsoft.com/office/drawing/2014/main" id="{0F18192D-82A3-4A48-8038-A2689DB575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6250" y="803354"/>
              <a:ext cx="1169412" cy="910321"/>
            </a:xfrm>
            <a:prstGeom prst="rect">
              <a:avLst/>
            </a:prstGeom>
          </p:spPr>
        </p:pic>
        <p:pic>
          <p:nvPicPr>
            <p:cNvPr id="38" name="Picture 37" descr="Icon&#10;&#10;Description automatically generated">
              <a:extLst>
                <a:ext uri="{FF2B5EF4-FFF2-40B4-BE49-F238E27FC236}">
                  <a16:creationId xmlns:a16="http://schemas.microsoft.com/office/drawing/2014/main" id="{EBD7BA62-1DE1-DD49-A9E3-93594F5083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4946" y="803353"/>
              <a:ext cx="1169412" cy="910321"/>
            </a:xfrm>
            <a:prstGeom prst="rect">
              <a:avLst/>
            </a:prstGeom>
          </p:spPr>
        </p:pic>
        <p:pic>
          <p:nvPicPr>
            <p:cNvPr id="39" name="Picture 38" descr="Icon&#10;&#10;Description automatically generated">
              <a:extLst>
                <a:ext uri="{FF2B5EF4-FFF2-40B4-BE49-F238E27FC236}">
                  <a16:creationId xmlns:a16="http://schemas.microsoft.com/office/drawing/2014/main" id="{011803D8-1C18-244C-942C-885A8FF72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7790" y="1626555"/>
              <a:ext cx="1169412" cy="910321"/>
            </a:xfrm>
            <a:prstGeom prst="rect">
              <a:avLst/>
            </a:prstGeom>
          </p:spPr>
        </p:pic>
        <p:pic>
          <p:nvPicPr>
            <p:cNvPr id="40" name="Picture 39" descr="Icon&#10;&#10;Description automatically generated">
              <a:extLst>
                <a:ext uri="{FF2B5EF4-FFF2-40B4-BE49-F238E27FC236}">
                  <a16:creationId xmlns:a16="http://schemas.microsoft.com/office/drawing/2014/main" id="{FE874FD4-6852-2242-A155-46F8C9A96A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6486" y="1626554"/>
              <a:ext cx="1169412" cy="910321"/>
            </a:xfrm>
            <a:prstGeom prst="rect">
              <a:avLst/>
            </a:prstGeom>
          </p:spPr>
        </p:pic>
      </p:grpSp>
      <p:pic>
        <p:nvPicPr>
          <p:cNvPr id="106" name="Picture 10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32611F6-6AB7-0E40-8888-B2D2B7D199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551" y="4210646"/>
            <a:ext cx="1893333" cy="216000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D2525703-DDFA-4046-B958-ACD8A8FD2F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940" y="4305936"/>
            <a:ext cx="2430878" cy="2263230"/>
          </a:xfrm>
          <a:prstGeom prst="rect">
            <a:avLst/>
          </a:prstGeom>
        </p:spPr>
      </p:pic>
      <p:sp>
        <p:nvSpPr>
          <p:cNvPr id="109" name="Rounded Rectangle 108">
            <a:extLst>
              <a:ext uri="{FF2B5EF4-FFF2-40B4-BE49-F238E27FC236}">
                <a16:creationId xmlns:a16="http://schemas.microsoft.com/office/drawing/2014/main" id="{A7EF0DDB-D3C0-A345-ABB0-501858B99415}"/>
              </a:ext>
            </a:extLst>
          </p:cNvPr>
          <p:cNvSpPr/>
          <p:nvPr/>
        </p:nvSpPr>
        <p:spPr>
          <a:xfrm>
            <a:off x="2409428" y="4009322"/>
            <a:ext cx="2078142" cy="210845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Rounded Rectangle 109">
            <a:extLst>
              <a:ext uri="{FF2B5EF4-FFF2-40B4-BE49-F238E27FC236}">
                <a16:creationId xmlns:a16="http://schemas.microsoft.com/office/drawing/2014/main" id="{9787FF54-DD8E-7B48-A24C-542D5202ED14}"/>
              </a:ext>
            </a:extLst>
          </p:cNvPr>
          <p:cNvSpPr/>
          <p:nvPr/>
        </p:nvSpPr>
        <p:spPr>
          <a:xfrm>
            <a:off x="5393493" y="4041673"/>
            <a:ext cx="2066446" cy="214021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303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528"/>
    </mc:Choice>
    <mc:Fallback xmlns="">
      <p:transition spd="slow" advTm="475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  <p:bldP spid="109" grpId="1" animBg="1"/>
      <p:bldP spid="110" grpId="0" animBg="1"/>
      <p:bldP spid="1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96D16E04-7E50-7746-9652-CD5D7D063EB8}"/>
              </a:ext>
            </a:extLst>
          </p:cNvPr>
          <p:cNvGrpSpPr/>
          <p:nvPr/>
        </p:nvGrpSpPr>
        <p:grpSpPr>
          <a:xfrm>
            <a:off x="2391712" y="3939011"/>
            <a:ext cx="2160000" cy="2228280"/>
            <a:chOff x="1858955" y="759535"/>
            <a:chExt cx="2160000" cy="2228280"/>
          </a:xfrm>
        </p:grpSpPr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A3001910-477A-6B41-B77F-C2D438511B79}"/>
                </a:ext>
              </a:extLst>
            </p:cNvPr>
            <p:cNvSpPr/>
            <p:nvPr/>
          </p:nvSpPr>
          <p:spPr>
            <a:xfrm>
              <a:off x="1858955" y="827815"/>
              <a:ext cx="2160000" cy="2160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 descr="Icon&#10;&#10;Description automatically generated">
              <a:extLst>
                <a:ext uri="{FF2B5EF4-FFF2-40B4-BE49-F238E27FC236}">
                  <a16:creationId xmlns:a16="http://schemas.microsoft.com/office/drawing/2014/main" id="{9653EBCD-9885-B643-95C7-8F933536D5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520" y="759535"/>
              <a:ext cx="1564869" cy="2205520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2DD766E-2912-4149-935C-1B968E996776}"/>
              </a:ext>
            </a:extLst>
          </p:cNvPr>
          <p:cNvGrpSpPr/>
          <p:nvPr/>
        </p:nvGrpSpPr>
        <p:grpSpPr>
          <a:xfrm>
            <a:off x="5489262" y="3899448"/>
            <a:ext cx="2160000" cy="2375685"/>
            <a:chOff x="2521780" y="593262"/>
            <a:chExt cx="2160000" cy="2375685"/>
          </a:xfrm>
        </p:grpSpPr>
        <p:sp>
          <p:nvSpPr>
            <p:cNvPr id="33" name="Rounded Rectangle 32">
              <a:extLst>
                <a:ext uri="{FF2B5EF4-FFF2-40B4-BE49-F238E27FC236}">
                  <a16:creationId xmlns:a16="http://schemas.microsoft.com/office/drawing/2014/main" id="{26ABE9CC-C9B4-0744-8C63-FFD7A31A0BC6}"/>
                </a:ext>
              </a:extLst>
            </p:cNvPr>
            <p:cNvSpPr/>
            <p:nvPr/>
          </p:nvSpPr>
          <p:spPr>
            <a:xfrm>
              <a:off x="2521780" y="706262"/>
              <a:ext cx="2160000" cy="2160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3" name="Picture 42" descr="A picture containing silhouette&#10;&#10;Description automatically generated">
              <a:extLst>
                <a:ext uri="{FF2B5EF4-FFF2-40B4-BE49-F238E27FC236}">
                  <a16:creationId xmlns:a16="http://schemas.microsoft.com/office/drawing/2014/main" id="{87044285-53A0-E54B-8800-ED11ADB410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1069" y="593262"/>
              <a:ext cx="1681421" cy="2375685"/>
            </a:xfrm>
            <a:prstGeom prst="rect">
              <a:avLst/>
            </a:prstGeom>
          </p:spPr>
        </p:pic>
      </p:grpSp>
      <p:pic>
        <p:nvPicPr>
          <p:cNvPr id="106" name="Picture 10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32611F6-6AB7-0E40-8888-B2D2B7D199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551" y="4210646"/>
            <a:ext cx="1893333" cy="216000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D2525703-DDFA-4046-B958-ACD8A8FD2F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940" y="4305936"/>
            <a:ext cx="2430878" cy="2263230"/>
          </a:xfrm>
          <a:prstGeom prst="rect">
            <a:avLst/>
          </a:prstGeom>
        </p:spPr>
      </p:pic>
      <p:sp>
        <p:nvSpPr>
          <p:cNvPr id="109" name="Rounded Rectangle 108">
            <a:extLst>
              <a:ext uri="{FF2B5EF4-FFF2-40B4-BE49-F238E27FC236}">
                <a16:creationId xmlns:a16="http://schemas.microsoft.com/office/drawing/2014/main" id="{A7EF0DDB-D3C0-A345-ABB0-501858B99415}"/>
              </a:ext>
            </a:extLst>
          </p:cNvPr>
          <p:cNvSpPr/>
          <p:nvPr/>
        </p:nvSpPr>
        <p:spPr>
          <a:xfrm>
            <a:off x="2430050" y="4042956"/>
            <a:ext cx="2078142" cy="210845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Rounded Rectangle 109">
            <a:extLst>
              <a:ext uri="{FF2B5EF4-FFF2-40B4-BE49-F238E27FC236}">
                <a16:creationId xmlns:a16="http://schemas.microsoft.com/office/drawing/2014/main" id="{9787FF54-DD8E-7B48-A24C-542D5202ED14}"/>
              </a:ext>
            </a:extLst>
          </p:cNvPr>
          <p:cNvSpPr/>
          <p:nvPr/>
        </p:nvSpPr>
        <p:spPr>
          <a:xfrm>
            <a:off x="5526503" y="4027072"/>
            <a:ext cx="2066446" cy="214021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4228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508"/>
    </mc:Choice>
    <mc:Fallback xmlns="">
      <p:transition spd="slow" advTm="275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  <p:bldP spid="109" grpId="1" animBg="1"/>
      <p:bldP spid="110" grpId="0" animBg="1"/>
      <p:bldP spid="11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>
            <a:extLst>
              <a:ext uri="{FF2B5EF4-FFF2-40B4-BE49-F238E27FC236}">
                <a16:creationId xmlns:a16="http://schemas.microsoft.com/office/drawing/2014/main" id="{867E98FB-034B-6D4C-A67A-EB4A81AD6C93}"/>
              </a:ext>
            </a:extLst>
          </p:cNvPr>
          <p:cNvGrpSpPr/>
          <p:nvPr/>
        </p:nvGrpSpPr>
        <p:grpSpPr>
          <a:xfrm>
            <a:off x="5394507" y="3878599"/>
            <a:ext cx="2160000" cy="2414501"/>
            <a:chOff x="2598104" y="761723"/>
            <a:chExt cx="2160000" cy="2414501"/>
          </a:xfrm>
        </p:grpSpPr>
        <p:sp>
          <p:nvSpPr>
            <p:cNvPr id="46" name="Rounded Rectangle 45">
              <a:extLst>
                <a:ext uri="{FF2B5EF4-FFF2-40B4-BE49-F238E27FC236}">
                  <a16:creationId xmlns:a16="http://schemas.microsoft.com/office/drawing/2014/main" id="{C24B8C90-CC40-B149-A664-3808776FD691}"/>
                </a:ext>
              </a:extLst>
            </p:cNvPr>
            <p:cNvSpPr/>
            <p:nvPr/>
          </p:nvSpPr>
          <p:spPr>
            <a:xfrm>
              <a:off x="2598104" y="914608"/>
              <a:ext cx="2160000" cy="2160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5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5A78A61D-F721-254C-99AE-D11FC3431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5328" y="771456"/>
              <a:ext cx="1060196" cy="1046860"/>
            </a:xfrm>
            <a:prstGeom prst="rect">
              <a:avLst/>
            </a:prstGeom>
          </p:spPr>
        </p:pic>
        <p:pic>
          <p:nvPicPr>
            <p:cNvPr id="50" name="Picture 49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50F1A7A6-0D37-D844-9CF6-5E68760583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4153" y="761723"/>
              <a:ext cx="1060196" cy="1046860"/>
            </a:xfrm>
            <a:prstGeom prst="rect">
              <a:avLst/>
            </a:prstGeom>
          </p:spPr>
        </p:pic>
        <p:pic>
          <p:nvPicPr>
            <p:cNvPr id="52" name="Picture 51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EE6D27F2-705B-CD4E-8568-8B823D8A5C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5328" y="1452625"/>
              <a:ext cx="1060196" cy="1046860"/>
            </a:xfrm>
            <a:prstGeom prst="rect">
              <a:avLst/>
            </a:prstGeom>
          </p:spPr>
        </p:pic>
        <p:pic>
          <p:nvPicPr>
            <p:cNvPr id="53" name="Picture 5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5FC0B22A-4AC3-5844-ACB8-647C90CE66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4153" y="1442892"/>
              <a:ext cx="1060196" cy="1046860"/>
            </a:xfrm>
            <a:prstGeom prst="rect">
              <a:avLst/>
            </a:prstGeom>
          </p:spPr>
        </p:pic>
        <p:pic>
          <p:nvPicPr>
            <p:cNvPr id="54" name="Picture 53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141EB3AB-2AB7-C245-8026-60C534091B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5328" y="2125449"/>
              <a:ext cx="1060196" cy="1046860"/>
            </a:xfrm>
            <a:prstGeom prst="rect">
              <a:avLst/>
            </a:prstGeom>
          </p:spPr>
        </p:pic>
        <p:pic>
          <p:nvPicPr>
            <p:cNvPr id="55" name="Picture 5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90F04F9E-8DB3-9842-A191-DB64A298B7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4153" y="2129364"/>
              <a:ext cx="1060196" cy="1046860"/>
            </a:xfrm>
            <a:prstGeom prst="rect">
              <a:avLst/>
            </a:prstGeom>
          </p:spPr>
        </p:pic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688CFE07-A96E-2D41-B56F-53976F927D49}"/>
              </a:ext>
            </a:extLst>
          </p:cNvPr>
          <p:cNvGrpSpPr/>
          <p:nvPr/>
        </p:nvGrpSpPr>
        <p:grpSpPr>
          <a:xfrm>
            <a:off x="2351493" y="4005850"/>
            <a:ext cx="2160000" cy="2160000"/>
            <a:chOff x="6733845" y="1161050"/>
            <a:chExt cx="2160000" cy="2160000"/>
          </a:xfrm>
        </p:grpSpPr>
        <p:sp>
          <p:nvSpPr>
            <p:cNvPr id="57" name="Rounded Rectangle 56">
              <a:extLst>
                <a:ext uri="{FF2B5EF4-FFF2-40B4-BE49-F238E27FC236}">
                  <a16:creationId xmlns:a16="http://schemas.microsoft.com/office/drawing/2014/main" id="{3C74E7EC-F702-8940-91EE-B4DD6540C874}"/>
                </a:ext>
              </a:extLst>
            </p:cNvPr>
            <p:cNvSpPr/>
            <p:nvPr/>
          </p:nvSpPr>
          <p:spPr>
            <a:xfrm>
              <a:off x="6733845" y="1161050"/>
              <a:ext cx="2160000" cy="2160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3" name="Picture 92" descr="A close - up of some windows&#10;&#10;Description automatically generated with low confidence">
              <a:extLst>
                <a:ext uri="{FF2B5EF4-FFF2-40B4-BE49-F238E27FC236}">
                  <a16:creationId xmlns:a16="http://schemas.microsoft.com/office/drawing/2014/main" id="{8CC1573A-1A6E-1647-8B15-08E0B54CAB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44" t="2547" r="5812" b="2851"/>
            <a:stretch/>
          </p:blipFill>
          <p:spPr>
            <a:xfrm rot="5400000">
              <a:off x="7421251" y="1140446"/>
              <a:ext cx="820538" cy="2006180"/>
            </a:xfrm>
            <a:prstGeom prst="rect">
              <a:avLst/>
            </a:prstGeom>
          </p:spPr>
        </p:pic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D5A6585E-A7B7-BB4C-8CC4-833B97B6A484}"/>
                </a:ext>
              </a:extLst>
            </p:cNvPr>
            <p:cNvSpPr/>
            <p:nvPr/>
          </p:nvSpPr>
          <p:spPr>
            <a:xfrm>
              <a:off x="6892120" y="1792406"/>
              <a:ext cx="291152" cy="291152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DADABD85-E93C-8B49-8D6B-303757291AA9}"/>
                </a:ext>
              </a:extLst>
            </p:cNvPr>
            <p:cNvSpPr/>
            <p:nvPr/>
          </p:nvSpPr>
          <p:spPr>
            <a:xfrm>
              <a:off x="7289032" y="1792406"/>
              <a:ext cx="291152" cy="291152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B6D3A5FE-E2B9-0E4B-A281-82CFE8A8F1F2}"/>
                </a:ext>
              </a:extLst>
            </p:cNvPr>
            <p:cNvSpPr/>
            <p:nvPr/>
          </p:nvSpPr>
          <p:spPr>
            <a:xfrm>
              <a:off x="7685944" y="1794703"/>
              <a:ext cx="291152" cy="291152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45A55F78-08DF-374F-8DA8-46DFC2B8E873}"/>
                </a:ext>
              </a:extLst>
            </p:cNvPr>
            <p:cNvSpPr/>
            <p:nvPr/>
          </p:nvSpPr>
          <p:spPr>
            <a:xfrm>
              <a:off x="8071681" y="1794703"/>
              <a:ext cx="291152" cy="291152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08470B2F-7F3F-DA4F-A9CF-D5772C8642EF}"/>
                </a:ext>
              </a:extLst>
            </p:cNvPr>
            <p:cNvSpPr/>
            <p:nvPr/>
          </p:nvSpPr>
          <p:spPr>
            <a:xfrm>
              <a:off x="8468593" y="1797000"/>
              <a:ext cx="291152" cy="291152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5D35B4BD-FE69-8A44-A190-7F57BF4473FB}"/>
                </a:ext>
              </a:extLst>
            </p:cNvPr>
            <p:cNvSpPr/>
            <p:nvPr/>
          </p:nvSpPr>
          <p:spPr>
            <a:xfrm>
              <a:off x="6892120" y="2176028"/>
              <a:ext cx="291152" cy="291152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68F44F0C-1A6E-6945-8C41-5351F24DE501}"/>
                </a:ext>
              </a:extLst>
            </p:cNvPr>
            <p:cNvSpPr/>
            <p:nvPr/>
          </p:nvSpPr>
          <p:spPr>
            <a:xfrm>
              <a:off x="7289032" y="2176028"/>
              <a:ext cx="291152" cy="291152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6" name="Picture 10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32611F6-6AB7-0E40-8888-B2D2B7D199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551" y="4210646"/>
            <a:ext cx="1893333" cy="216000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D2525703-DDFA-4046-B958-ACD8A8FD2F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940" y="4305936"/>
            <a:ext cx="2430878" cy="2263230"/>
          </a:xfrm>
          <a:prstGeom prst="rect">
            <a:avLst/>
          </a:prstGeom>
        </p:spPr>
      </p:pic>
      <p:sp>
        <p:nvSpPr>
          <p:cNvPr id="109" name="Rounded Rectangle 108">
            <a:extLst>
              <a:ext uri="{FF2B5EF4-FFF2-40B4-BE49-F238E27FC236}">
                <a16:creationId xmlns:a16="http://schemas.microsoft.com/office/drawing/2014/main" id="{A7EF0DDB-D3C0-A345-ABB0-501858B99415}"/>
              </a:ext>
            </a:extLst>
          </p:cNvPr>
          <p:cNvSpPr/>
          <p:nvPr/>
        </p:nvSpPr>
        <p:spPr>
          <a:xfrm>
            <a:off x="2382207" y="4057259"/>
            <a:ext cx="2078142" cy="210845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Rounded Rectangle 109">
            <a:extLst>
              <a:ext uri="{FF2B5EF4-FFF2-40B4-BE49-F238E27FC236}">
                <a16:creationId xmlns:a16="http://schemas.microsoft.com/office/drawing/2014/main" id="{9787FF54-DD8E-7B48-A24C-542D5202ED14}"/>
              </a:ext>
            </a:extLst>
          </p:cNvPr>
          <p:cNvSpPr/>
          <p:nvPr/>
        </p:nvSpPr>
        <p:spPr>
          <a:xfrm>
            <a:off x="5434306" y="4051265"/>
            <a:ext cx="2066446" cy="214021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838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562"/>
    </mc:Choice>
    <mc:Fallback xmlns="">
      <p:transition spd="slow" advTm="455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  <p:bldP spid="109" grpId="1" animBg="1"/>
      <p:bldP spid="110" grpId="0" animBg="1"/>
      <p:bldP spid="1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275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856"/>
    </mc:Choice>
    <mc:Fallback xmlns="">
      <p:transition spd="slow" advTm="39856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|8.3|3.2|9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4.2|3.9|1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7.7|20.3|44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5.3|35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1.8|4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1.3|20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2|37.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</TotalTime>
  <Words>0</Words>
  <Application>Microsoft Macintosh PowerPoint</Application>
  <PresentationFormat>A4 Paper (210x297 mm)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69</cp:revision>
  <dcterms:created xsi:type="dcterms:W3CDTF">2020-12-14T12:06:57Z</dcterms:created>
  <dcterms:modified xsi:type="dcterms:W3CDTF">2021-02-10T14:53:30Z</dcterms:modified>
</cp:coreProperties>
</file>