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274" r:id="rId5"/>
    <p:sldId id="275" r:id="rId6"/>
    <p:sldId id="276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7942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8"/>
    <p:restoredTop sz="94698"/>
  </p:normalViewPr>
  <p:slideViewPr>
    <p:cSldViewPr snapToGrid="0" snapToObjects="1">
      <p:cViewPr varScale="1">
        <p:scale>
          <a:sx n="88" d="100"/>
          <a:sy n="88" d="100"/>
        </p:scale>
        <p:origin x="20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388E17D-42D0-0C43-B688-C35049207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49" y="4038863"/>
            <a:ext cx="2726067" cy="130670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22B09E1-0FC3-504A-BA44-2F56F4DFD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48" y="2629229"/>
            <a:ext cx="2726067" cy="130670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B1729A1-64B4-1B41-8ED3-D66C04637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48" y="1219594"/>
            <a:ext cx="2726067" cy="13067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B319C6E-E33E-A34C-9DFD-0C3174A51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690" y="4038863"/>
            <a:ext cx="2726067" cy="130670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501548E-CF76-824F-97B2-7A1CFA811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689" y="2629229"/>
            <a:ext cx="2726067" cy="130670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70F5FD2-05EB-234B-9794-1E5BEAF33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689" y="1219594"/>
            <a:ext cx="2726067" cy="130670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0995B43-D611-C84D-BF57-BF4E88861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630" y="4038863"/>
            <a:ext cx="2726067" cy="130670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D3C010F-B05F-0C40-8472-D2D8D99F6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629" y="2629229"/>
            <a:ext cx="2726067" cy="130670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5B815F3-87AA-B641-B7B3-EAC684797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629" y="1219594"/>
            <a:ext cx="2726067" cy="130670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DE26091-EE8A-204C-BCD4-89DD71CFA9D9}"/>
              </a:ext>
            </a:extLst>
          </p:cNvPr>
          <p:cNvSpPr txBox="1"/>
          <p:nvPr/>
        </p:nvSpPr>
        <p:spPr>
          <a:xfrm>
            <a:off x="464456" y="622300"/>
            <a:ext cx="9018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Have a go at designing your own envelopes for the numbers to 5. </a:t>
            </a:r>
          </a:p>
        </p:txBody>
      </p:sp>
    </p:spTree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quare&#10;&#10;Description automatically generated">
            <a:extLst>
              <a:ext uri="{FF2B5EF4-FFF2-40B4-BE49-F238E27FC236}">
                <a16:creationId xmlns:a16="http://schemas.microsoft.com/office/drawing/2014/main" id="{1D07B588-0CAE-244C-AA47-367F54B7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4" y="2109136"/>
            <a:ext cx="3260725" cy="3520637"/>
          </a:xfrm>
          <a:prstGeom prst="rect">
            <a:avLst/>
          </a:prstGeom>
        </p:spPr>
      </p:pic>
      <p:pic>
        <p:nvPicPr>
          <p:cNvPr id="8" name="Picture 7" descr="A picture containing square&#10;&#10;Description automatically generated">
            <a:extLst>
              <a:ext uri="{FF2B5EF4-FFF2-40B4-BE49-F238E27FC236}">
                <a16:creationId xmlns:a16="http://schemas.microsoft.com/office/drawing/2014/main" id="{8180C7ED-4B16-D549-AE8A-7DE712009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3" y="2109136"/>
            <a:ext cx="3260725" cy="3520637"/>
          </a:xfrm>
          <a:prstGeom prst="rect">
            <a:avLst/>
          </a:prstGeom>
        </p:spPr>
      </p:pic>
      <p:pic>
        <p:nvPicPr>
          <p:cNvPr id="12" name="Picture 11" descr="A picture containing square&#10;&#10;Description automatically generated">
            <a:extLst>
              <a:ext uri="{FF2B5EF4-FFF2-40B4-BE49-F238E27FC236}">
                <a16:creationId xmlns:a16="http://schemas.microsoft.com/office/drawing/2014/main" id="{8AD7414F-13E5-1E4D-A78A-8999E8618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638" y="2109137"/>
            <a:ext cx="3260724" cy="35206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F524A12-F5DB-5143-B7E1-247F0269E910}"/>
              </a:ext>
            </a:extLst>
          </p:cNvPr>
          <p:cNvSpPr txBox="1"/>
          <p:nvPr/>
        </p:nvSpPr>
        <p:spPr>
          <a:xfrm>
            <a:off x="787400" y="622300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Cut out the houses and number them 1-5. You could even make your own houses out of empty cardboard boxes. 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Post your letters to the correct houses.</a:t>
            </a:r>
          </a:p>
        </p:txBody>
      </p:sp>
    </p:spTree>
    <p:extLst>
      <p:ext uri="{BB962C8B-B14F-4D97-AF65-F5344CB8AC3E}">
        <p14:creationId xmlns:p14="http://schemas.microsoft.com/office/powerpoint/2010/main" val="2808545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quare&#10;&#10;Description automatically generated">
            <a:extLst>
              <a:ext uri="{FF2B5EF4-FFF2-40B4-BE49-F238E27FC236}">
                <a16:creationId xmlns:a16="http://schemas.microsoft.com/office/drawing/2014/main" id="{1D07B588-0CAE-244C-AA47-367F54B7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4" y="2109136"/>
            <a:ext cx="3260725" cy="3520637"/>
          </a:xfrm>
          <a:prstGeom prst="rect">
            <a:avLst/>
          </a:prstGeom>
        </p:spPr>
      </p:pic>
      <p:pic>
        <p:nvPicPr>
          <p:cNvPr id="8" name="Picture 7" descr="A picture containing square&#10;&#10;Description automatically generated">
            <a:extLst>
              <a:ext uri="{FF2B5EF4-FFF2-40B4-BE49-F238E27FC236}">
                <a16:creationId xmlns:a16="http://schemas.microsoft.com/office/drawing/2014/main" id="{8180C7ED-4B16-D549-AE8A-7DE712009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3" y="2109136"/>
            <a:ext cx="3260725" cy="352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75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1933</TotalTime>
  <Words>44</Words>
  <Application>Microsoft Macintosh PowerPoint</Application>
  <PresentationFormat>A4 Paper (210x297 mm)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Bariol Bold</vt:lpstr>
      <vt:lpstr>Arial</vt:lpstr>
      <vt:lpstr>Calibri</vt:lpstr>
      <vt:lpstr>KG Primary Penmanship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70</cp:revision>
  <dcterms:created xsi:type="dcterms:W3CDTF">2019-10-15T10:24:11Z</dcterms:created>
  <dcterms:modified xsi:type="dcterms:W3CDTF">2020-12-03T16:46:20Z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