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72" r:id="rId3"/>
    <p:sldId id="273" r:id="rId4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3864"/>
    <a:srgbClr val="FFD579"/>
    <a:srgbClr val="EC44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14" autoAdjust="0"/>
    <p:restoredTop sz="94660"/>
  </p:normalViewPr>
  <p:slideViewPr>
    <p:cSldViewPr snapToGrid="0">
      <p:cViewPr varScale="1">
        <p:scale>
          <a:sx n="94" d="100"/>
          <a:sy n="94" d="100"/>
        </p:scale>
        <p:origin x="1272" y="184"/>
      </p:cViewPr>
      <p:guideLst>
        <p:guide orient="horz" pos="28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5809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3305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57800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89737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190652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35581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87911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31383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2935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600684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72495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7080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531610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919996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5003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6690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8315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6749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777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6717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549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5177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26136" y="621792"/>
            <a:ext cx="9253728" cy="5971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4169206" y="-35009"/>
            <a:ext cx="57617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KG Red Hands" panose="02000505000000020004" pitchFamily="2" charset="0"/>
              </a:rPr>
              <a:t>#</a:t>
            </a:r>
            <a:r>
              <a:rPr lang="en-GB" sz="2800" dirty="0">
                <a:solidFill>
                  <a:schemeClr val="bg1"/>
                </a:solidFill>
                <a:latin typeface="KG Red Hands" panose="02000505000000020004" pitchFamily="2" charset="0"/>
              </a:rPr>
              <a:t>MathsEveryoneCan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198" y="-23286"/>
            <a:ext cx="1172760" cy="11159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453" y="24933"/>
            <a:ext cx="926547" cy="101952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94" y="6043250"/>
            <a:ext cx="727882" cy="727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102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A9457F4C-6E77-4F69-9BBC-9D4D43DE3CA4}"/>
              </a:ext>
            </a:extLst>
          </p:cNvPr>
          <p:cNvSpPr/>
          <p:nvPr userDrawn="1"/>
        </p:nvSpPr>
        <p:spPr>
          <a:xfrm>
            <a:off x="0" y="0"/>
            <a:ext cx="9906000" cy="621792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59BEBB6-945C-4044-9B77-44CDF3656EAA}"/>
              </a:ext>
            </a:extLst>
          </p:cNvPr>
          <p:cNvSpPr/>
          <p:nvPr userDrawn="1"/>
        </p:nvSpPr>
        <p:spPr>
          <a:xfrm>
            <a:off x="0" y="0"/>
            <a:ext cx="309563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7BFA0B1-7334-4389-B254-7453131E5272}"/>
              </a:ext>
            </a:extLst>
          </p:cNvPr>
          <p:cNvSpPr/>
          <p:nvPr userDrawn="1"/>
        </p:nvSpPr>
        <p:spPr>
          <a:xfrm>
            <a:off x="9596437" y="0"/>
            <a:ext cx="309563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63113B7-841F-4C25-8331-B380A26DDBE9}"/>
              </a:ext>
            </a:extLst>
          </p:cNvPr>
          <p:cNvSpPr/>
          <p:nvPr userDrawn="1"/>
        </p:nvSpPr>
        <p:spPr>
          <a:xfrm>
            <a:off x="1" y="6592824"/>
            <a:ext cx="9906000" cy="265176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4169206" y="-35009"/>
            <a:ext cx="57617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#</a:t>
            </a:r>
            <a:r>
              <a:rPr lang="en-GB" sz="2800" dirty="0">
                <a:solidFill>
                  <a:schemeClr val="bg1"/>
                </a:solidFill>
                <a:latin typeface="KG Blank Space Solid" panose="02000000000000000000" pitchFamily="2" charset="0"/>
              </a:rPr>
              <a:t>MathsEveryoneCan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198" y="-23286"/>
            <a:ext cx="1172760" cy="11159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453" y="24933"/>
            <a:ext cx="926547" cy="101952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94" y="6043250"/>
            <a:ext cx="727882" cy="727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672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>
            <a:extLst>
              <a:ext uri="{FF2B5EF4-FFF2-40B4-BE49-F238E27FC236}">
                <a16:creationId xmlns:a16="http://schemas.microsoft.com/office/drawing/2014/main" id="{FD334E39-FA13-DA42-92E1-3A1D42F767FA}"/>
              </a:ext>
            </a:extLst>
          </p:cNvPr>
          <p:cNvSpPr txBox="1"/>
          <p:nvPr/>
        </p:nvSpPr>
        <p:spPr>
          <a:xfrm>
            <a:off x="330994" y="961181"/>
            <a:ext cx="9244012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Explore all the different ways we can make 9.</a:t>
            </a:r>
          </a:p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Gather together 9 objects and something to hide them in.</a:t>
            </a:r>
          </a:p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Ask a friend to hide an unknown number of objects.</a:t>
            </a:r>
          </a:p>
          <a:p>
            <a:pPr algn="ctr"/>
            <a:endParaRPr lang="en-US" sz="2800" dirty="0">
              <a:latin typeface="KG Primary Penmanship" panose="02000506000000020003" pitchFamily="2" charset="77"/>
            </a:endParaRPr>
          </a:p>
          <a:p>
            <a:pPr algn="ctr"/>
            <a:endParaRPr lang="en-US" sz="2800" dirty="0">
              <a:latin typeface="KG Primary Penmanship" panose="02000506000000020003" pitchFamily="2" charset="77"/>
            </a:endParaRPr>
          </a:p>
          <a:p>
            <a:pPr algn="ctr"/>
            <a:endParaRPr lang="en-US" sz="2800" dirty="0">
              <a:latin typeface="KG Primary Penmanship" panose="02000506000000020003" pitchFamily="2" charset="77"/>
            </a:endParaRPr>
          </a:p>
          <a:p>
            <a:pPr algn="ctr"/>
            <a:endParaRPr lang="en-US" sz="2800" dirty="0">
              <a:latin typeface="KG Primary Penmanship" panose="02000506000000020003" pitchFamily="2" charset="77"/>
            </a:endParaRPr>
          </a:p>
          <a:p>
            <a:pPr algn="ctr"/>
            <a:endParaRPr lang="en-US" sz="2800" dirty="0">
              <a:latin typeface="KG Primary Penmanship" panose="02000506000000020003" pitchFamily="2" charset="77"/>
            </a:endParaRPr>
          </a:p>
          <a:p>
            <a:pPr algn="ctr"/>
            <a:r>
              <a:rPr lang="en-US" sz="4000" dirty="0">
                <a:latin typeface="KG Primary Penmanship" panose="02000506000000020003" pitchFamily="2" charset="77"/>
              </a:rPr>
              <a:t>   </a:t>
            </a:r>
          </a:p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How many can you see?</a:t>
            </a:r>
          </a:p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How many must be hidden?</a:t>
            </a:r>
          </a:p>
          <a:p>
            <a:pPr algn="ctr"/>
            <a:r>
              <a:rPr lang="en-US" sz="2800" i="1" dirty="0">
                <a:latin typeface="KG Primary Penmanship" panose="02000506000000020003" pitchFamily="2" charset="77"/>
              </a:rPr>
              <a:t>You could use the number track on the next page to help you. </a:t>
            </a:r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5CBFDB1B-4413-3E45-A088-2C316F9BD9BB}"/>
              </a:ext>
            </a:extLst>
          </p:cNvPr>
          <p:cNvGrpSpPr/>
          <p:nvPr/>
        </p:nvGrpSpPr>
        <p:grpSpPr>
          <a:xfrm>
            <a:off x="2308070" y="2388357"/>
            <a:ext cx="5289859" cy="2580921"/>
            <a:chOff x="2282498" y="2328863"/>
            <a:chExt cx="5800725" cy="2677734"/>
          </a:xfrm>
        </p:grpSpPr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A8A572A3-DF9F-7B44-9E8B-D2AC7CED623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41564" y="2328863"/>
              <a:ext cx="5709890" cy="2605086"/>
            </a:xfrm>
            <a:prstGeom prst="rect">
              <a:avLst/>
            </a:prstGeom>
          </p:spPr>
        </p:pic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C67DDF27-0750-8F49-A23D-D110DA953079}"/>
                </a:ext>
              </a:extLst>
            </p:cNvPr>
            <p:cNvSpPr/>
            <p:nvPr/>
          </p:nvSpPr>
          <p:spPr>
            <a:xfrm>
              <a:off x="2282498" y="2363409"/>
              <a:ext cx="5800725" cy="2643188"/>
            </a:xfrm>
            <a:prstGeom prst="rect">
              <a:avLst/>
            </a:prstGeom>
            <a:noFill/>
            <a:ln w="38100">
              <a:solidFill>
                <a:srgbClr val="1F38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211704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2CEB8FD-49A7-6848-A4AB-12644D5F9614}"/>
              </a:ext>
            </a:extLst>
          </p:cNvPr>
          <p:cNvSpPr txBox="1"/>
          <p:nvPr/>
        </p:nvSpPr>
        <p:spPr>
          <a:xfrm>
            <a:off x="330993" y="1361231"/>
            <a:ext cx="92440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Here is a number track to 9 that you could use to help you.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85C27E3-2CEA-7740-A474-502B0F8FA6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721" y="2878828"/>
            <a:ext cx="8768557" cy="1685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3254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</TotalTime>
  <Words>74</Words>
  <Application>Microsoft Macintosh PowerPoint</Application>
  <PresentationFormat>A4 Paper (210x297 mm)</PresentationFormat>
  <Paragraphs>13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KG Blank Space Solid</vt:lpstr>
      <vt:lpstr>Arial</vt:lpstr>
      <vt:lpstr>Calibri</vt:lpstr>
      <vt:lpstr>Calibri Light</vt:lpstr>
      <vt:lpstr>KG Primary Penmanship</vt:lpstr>
      <vt:lpstr>KG Red Hands</vt:lpstr>
      <vt:lpstr>Office Theme</vt:lpstr>
      <vt:lpstr>1_Office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Charlotte Cooper</cp:lastModifiedBy>
  <cp:revision>49</cp:revision>
  <dcterms:created xsi:type="dcterms:W3CDTF">2020-09-08T07:29:28Z</dcterms:created>
  <dcterms:modified xsi:type="dcterms:W3CDTF">2021-03-01T12:02:23Z</dcterms:modified>
</cp:coreProperties>
</file>