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2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79"/>
    <a:srgbClr val="EC4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93" d="100"/>
          <a:sy n="93" d="100"/>
        </p:scale>
        <p:origin x="1320" y="200"/>
      </p:cViewPr>
      <p:guideLst>
        <p:guide orient="horz" pos="374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97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065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5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791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38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068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4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61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9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0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KG Red Hands" panose="02000505000000020004" pitchFamily="2" charset="0"/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Red Hands" panose="02000505000000020004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9457F4C-6E77-4F69-9BBC-9D4D43DE3CA4}"/>
              </a:ext>
            </a:extLst>
          </p:cNvPr>
          <p:cNvSpPr/>
          <p:nvPr userDrawn="1"/>
        </p:nvSpPr>
        <p:spPr>
          <a:xfrm>
            <a:off x="0" y="0"/>
            <a:ext cx="9906000" cy="6217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9BEBB6-945C-4044-9B77-44CDF3656EAA}"/>
              </a:ext>
            </a:extLst>
          </p:cNvPr>
          <p:cNvSpPr/>
          <p:nvPr userDrawn="1"/>
        </p:nvSpPr>
        <p:spPr>
          <a:xfrm>
            <a:off x="0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BFA0B1-7334-4389-B254-7453131E5272}"/>
              </a:ext>
            </a:extLst>
          </p:cNvPr>
          <p:cNvSpPr/>
          <p:nvPr userDrawn="1"/>
        </p:nvSpPr>
        <p:spPr>
          <a:xfrm>
            <a:off x="9596437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113B7-841F-4C25-8331-B380A26DDBE9}"/>
              </a:ext>
            </a:extLst>
          </p:cNvPr>
          <p:cNvSpPr/>
          <p:nvPr userDrawn="1"/>
        </p:nvSpPr>
        <p:spPr>
          <a:xfrm>
            <a:off x="1" y="6592824"/>
            <a:ext cx="9906000" cy="265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Blank Space Solid" panose="02000000000000000000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330994" y="1234138"/>
            <a:ext cx="92440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Play Who has More?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 Take it in turns to roll two dice and find the total number of spots.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   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Compare your total to your friend’s total.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Whoever has more wins a point.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D0ABD4-099B-A346-A8C8-72C3AB166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409" y="2266068"/>
            <a:ext cx="6329363" cy="274936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8651BE-2664-DD4B-965C-D1A74AC9E261}"/>
              </a:ext>
            </a:extLst>
          </p:cNvPr>
          <p:cNvSpPr/>
          <p:nvPr/>
        </p:nvSpPr>
        <p:spPr>
          <a:xfrm>
            <a:off x="1666874" y="2393844"/>
            <a:ext cx="6590434" cy="2493818"/>
          </a:xfrm>
          <a:prstGeom prst="rect">
            <a:avLst/>
          </a:prstGeom>
          <a:noFill/>
          <a:ln w="38100">
            <a:solidFill>
              <a:srgbClr val="1F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170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38</Words>
  <Application>Microsoft Macintosh PowerPoint</Application>
  <PresentationFormat>A4 Paper (210x297 mm)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KG Blank Space Solid</vt:lpstr>
      <vt:lpstr>Arial</vt:lpstr>
      <vt:lpstr>Calibri</vt:lpstr>
      <vt:lpstr>Calibri Light</vt:lpstr>
      <vt:lpstr>KG Primary Penmanship</vt:lpstr>
      <vt:lpstr>KG Red Hands</vt:lpstr>
      <vt:lpstr>Office Theme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Charlotte Cooper</cp:lastModifiedBy>
  <cp:revision>43</cp:revision>
  <dcterms:created xsi:type="dcterms:W3CDTF">2020-09-08T07:29:28Z</dcterms:created>
  <dcterms:modified xsi:type="dcterms:W3CDTF">2021-02-21T17:50:15Z</dcterms:modified>
</cp:coreProperties>
</file>