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62" r:id="rId5"/>
    <p:sldId id="290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74" userDrawn="1">
          <p15:clr>
            <a:srgbClr val="A4A3A4"/>
          </p15:clr>
        </p15:guide>
        <p15:guide id="2" pos="31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99BA"/>
    <a:srgbClr val="BAA2C0"/>
    <a:srgbClr val="3850A3"/>
    <a:srgbClr val="FBDF06"/>
    <a:srgbClr val="F6FAFD"/>
    <a:srgbClr val="62CCEF"/>
    <a:srgbClr val="E81D25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46" autoAdjust="0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864" y="64"/>
      </p:cViewPr>
      <p:guideLst>
        <p:guide orient="horz" pos="3974"/>
        <p:guide pos="31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3ABF3DCF-0B43-4DF8-BC4D-5037253CA760}"/>
    <pc:docChg chg="custSel modSld">
      <pc:chgData name="James Clegg" userId="c6df1435-7a36-4b38-be4d-16e68e91152f" providerId="ADAL" clId="{3ABF3DCF-0B43-4DF8-BC4D-5037253CA760}" dt="2021-07-01T11:39:03.445" v="13"/>
      <pc:docMkLst>
        <pc:docMk/>
      </pc:docMkLst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2074492544" sldId="262"/>
        </pc:sldMkLst>
        <pc:picChg chg="del">
          <ac:chgData name="James Clegg" userId="c6df1435-7a36-4b38-be4d-16e68e91152f" providerId="ADAL" clId="{3ABF3DCF-0B43-4DF8-BC4D-5037253CA760}" dt="2021-07-01T11:38:37.543" v="0" actId="478"/>
          <ac:picMkLst>
            <pc:docMk/>
            <pc:sldMk cId="2074492544" sldId="26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1960178861" sldId="290"/>
        </pc:sldMkLst>
        <pc:picChg chg="del">
          <ac:chgData name="James Clegg" userId="c6df1435-7a36-4b38-be4d-16e68e91152f" providerId="ADAL" clId="{3ABF3DCF-0B43-4DF8-BC4D-5037253CA760}" dt="2021-07-01T11:38:40.708" v="1" actId="478"/>
          <ac:picMkLst>
            <pc:docMk/>
            <pc:sldMk cId="1960178861" sldId="290"/>
            <ac:picMk id="3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4235474484" sldId="293"/>
        </pc:sldMkLst>
        <pc:picChg chg="del">
          <ac:chgData name="James Clegg" userId="c6df1435-7a36-4b38-be4d-16e68e91152f" providerId="ADAL" clId="{3ABF3DCF-0B43-4DF8-BC4D-5037253CA760}" dt="2021-07-01T11:38:42.373" v="2" actId="478"/>
          <ac:picMkLst>
            <pc:docMk/>
            <pc:sldMk cId="4235474484" sldId="29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1815795223" sldId="294"/>
        </pc:sldMkLst>
        <pc:picChg chg="del">
          <ac:chgData name="James Clegg" userId="c6df1435-7a36-4b38-be4d-16e68e91152f" providerId="ADAL" clId="{3ABF3DCF-0B43-4DF8-BC4D-5037253CA760}" dt="2021-07-01T11:38:43.433" v="3" actId="478"/>
          <ac:picMkLst>
            <pc:docMk/>
            <pc:sldMk cId="1815795223" sldId="294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2777390290" sldId="295"/>
        </pc:sldMkLst>
        <pc:picChg chg="del">
          <ac:chgData name="James Clegg" userId="c6df1435-7a36-4b38-be4d-16e68e91152f" providerId="ADAL" clId="{3ABF3DCF-0B43-4DF8-BC4D-5037253CA760}" dt="2021-07-01T11:38:44.424" v="4" actId="478"/>
          <ac:picMkLst>
            <pc:docMk/>
            <pc:sldMk cId="2777390290" sldId="29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481499549" sldId="296"/>
        </pc:sldMkLst>
        <pc:picChg chg="del">
          <ac:chgData name="James Clegg" userId="c6df1435-7a36-4b38-be4d-16e68e91152f" providerId="ADAL" clId="{3ABF3DCF-0B43-4DF8-BC4D-5037253CA760}" dt="2021-07-01T11:38:45.714" v="5" actId="478"/>
          <ac:picMkLst>
            <pc:docMk/>
            <pc:sldMk cId="481499549" sldId="29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3663929043" sldId="297"/>
        </pc:sldMkLst>
        <pc:picChg chg="del">
          <ac:chgData name="James Clegg" userId="c6df1435-7a36-4b38-be4d-16e68e91152f" providerId="ADAL" clId="{3ABF3DCF-0B43-4DF8-BC4D-5037253CA760}" dt="2021-07-01T11:38:47.393" v="6" actId="478"/>
          <ac:picMkLst>
            <pc:docMk/>
            <pc:sldMk cId="3663929043" sldId="297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1944967596" sldId="298"/>
        </pc:sldMkLst>
        <pc:picChg chg="del">
          <ac:chgData name="James Clegg" userId="c6df1435-7a36-4b38-be4d-16e68e91152f" providerId="ADAL" clId="{3ABF3DCF-0B43-4DF8-BC4D-5037253CA760}" dt="2021-07-01T11:38:49.025" v="7" actId="478"/>
          <ac:picMkLst>
            <pc:docMk/>
            <pc:sldMk cId="1944967596" sldId="298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798477534" sldId="299"/>
        </pc:sldMkLst>
        <pc:picChg chg="del">
          <ac:chgData name="James Clegg" userId="c6df1435-7a36-4b38-be4d-16e68e91152f" providerId="ADAL" clId="{3ABF3DCF-0B43-4DF8-BC4D-5037253CA760}" dt="2021-07-01T11:38:50.708" v="8" actId="478"/>
          <ac:picMkLst>
            <pc:docMk/>
            <pc:sldMk cId="798477534" sldId="299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287366538" sldId="300"/>
        </pc:sldMkLst>
        <pc:picChg chg="del">
          <ac:chgData name="James Clegg" userId="c6df1435-7a36-4b38-be4d-16e68e91152f" providerId="ADAL" clId="{3ABF3DCF-0B43-4DF8-BC4D-5037253CA760}" dt="2021-07-01T11:38:51.658" v="9" actId="478"/>
          <ac:picMkLst>
            <pc:docMk/>
            <pc:sldMk cId="287366538" sldId="300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995751895" sldId="301"/>
        </pc:sldMkLst>
        <pc:picChg chg="del">
          <ac:chgData name="James Clegg" userId="c6df1435-7a36-4b38-be4d-16e68e91152f" providerId="ADAL" clId="{3ABF3DCF-0B43-4DF8-BC4D-5037253CA760}" dt="2021-07-01T11:38:52.518" v="10" actId="478"/>
          <ac:picMkLst>
            <pc:docMk/>
            <pc:sldMk cId="995751895" sldId="301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2108441326" sldId="302"/>
        </pc:sldMkLst>
        <pc:picChg chg="del">
          <ac:chgData name="James Clegg" userId="c6df1435-7a36-4b38-be4d-16e68e91152f" providerId="ADAL" clId="{3ABF3DCF-0B43-4DF8-BC4D-5037253CA760}" dt="2021-07-01T11:38:53.528" v="11" actId="478"/>
          <ac:picMkLst>
            <pc:docMk/>
            <pc:sldMk cId="2108441326" sldId="302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3ABF3DCF-0B43-4DF8-BC4D-5037253CA760}" dt="2021-07-01T11:39:03.445" v="13"/>
        <pc:sldMkLst>
          <pc:docMk/>
          <pc:sldMk cId="3139211345" sldId="303"/>
        </pc:sldMkLst>
        <pc:picChg chg="del">
          <ac:chgData name="James Clegg" userId="c6df1435-7a36-4b38-be4d-16e68e91152f" providerId="ADAL" clId="{3ABF3DCF-0B43-4DF8-BC4D-5037253CA760}" dt="2021-07-01T11:38:54.359" v="12" actId="478"/>
          <ac:picMkLst>
            <pc:docMk/>
            <pc:sldMk cId="3139211345" sldId="303"/>
            <ac:picMk id="8" creationId="{00000000-0000-0000-0000-000000000000}"/>
          </ac:picMkLst>
        </pc:picChg>
      </pc:sldChg>
    </pc:docChg>
  </pc:docChgLst>
  <pc:docChgLst>
    <pc:chgData name="James Clegg" userId="c6df1435-7a36-4b38-be4d-16e68e91152f" providerId="ADAL" clId="{BD8E82EC-67FF-4984-A605-E7D98ED4529B}"/>
    <pc:docChg chg="addSld delSld modSld">
      <pc:chgData name="James Clegg" userId="c6df1435-7a36-4b38-be4d-16e68e91152f" providerId="ADAL" clId="{BD8E82EC-67FF-4984-A605-E7D98ED4529B}" dt="2021-07-01T11:18:25.792" v="9" actId="208"/>
      <pc:docMkLst>
        <pc:docMk/>
      </pc:docMkLst>
      <pc:sldChg chg="addSp modSp">
        <pc:chgData name="James Clegg" userId="c6df1435-7a36-4b38-be4d-16e68e91152f" providerId="ADAL" clId="{BD8E82EC-67FF-4984-A605-E7D98ED4529B}" dt="2021-07-01T11:07:37.704" v="1" actId="166"/>
        <pc:sldMkLst>
          <pc:docMk/>
          <pc:sldMk cId="2074492544" sldId="262"/>
        </pc:sldMkLst>
        <pc:picChg chg="ord">
          <ac:chgData name="James Clegg" userId="c6df1435-7a36-4b38-be4d-16e68e91152f" providerId="ADAL" clId="{BD8E82EC-67FF-4984-A605-E7D98ED4529B}" dt="2021-07-01T11:07:37.704" v="1" actId="166"/>
          <ac:picMkLst>
            <pc:docMk/>
            <pc:sldMk cId="2074492544" sldId="262"/>
            <ac:picMk id="9" creationId="{5874DA2F-015E-4DF5-9225-6CFB120B9EDC}"/>
          </ac:picMkLst>
        </pc:picChg>
        <pc:picChg chg="add">
          <ac:chgData name="James Clegg" userId="c6df1435-7a36-4b38-be4d-16e68e91152f" providerId="ADAL" clId="{BD8E82EC-67FF-4984-A605-E7D98ED4529B}" dt="2021-07-01T11:07:33.372" v="0"/>
          <ac:picMkLst>
            <pc:docMk/>
            <pc:sldMk cId="2074492544" sldId="262"/>
            <ac:picMk id="13" creationId="{2D1446C5-0CAD-4967-90D2-7665476DF57A}"/>
          </ac:picMkLst>
        </pc:picChg>
        <pc:picChg chg="add">
          <ac:chgData name="James Clegg" userId="c6df1435-7a36-4b38-be4d-16e68e91152f" providerId="ADAL" clId="{BD8E82EC-67FF-4984-A605-E7D98ED4529B}" dt="2021-07-01T11:07:33.372" v="0"/>
          <ac:picMkLst>
            <pc:docMk/>
            <pc:sldMk cId="2074492544" sldId="262"/>
            <ac:picMk id="14" creationId="{376DDB46-B9F2-4EA7-B31D-CBF64AA80086}"/>
          </ac:picMkLst>
        </pc:picChg>
      </pc:sldChg>
      <pc:sldChg chg="modSp">
        <pc:chgData name="James Clegg" userId="c6df1435-7a36-4b38-be4d-16e68e91152f" providerId="ADAL" clId="{BD8E82EC-67FF-4984-A605-E7D98ED4529B}" dt="2021-07-01T11:18:25.792" v="9" actId="208"/>
        <pc:sldMkLst>
          <pc:docMk/>
          <pc:sldMk cId="798477534" sldId="299"/>
        </pc:sldMkLst>
        <pc:spChg chg="mod">
          <ac:chgData name="James Clegg" userId="c6df1435-7a36-4b38-be4d-16e68e91152f" providerId="ADAL" clId="{BD8E82EC-67FF-4984-A605-E7D98ED4529B}" dt="2021-07-01T11:18:22.682" v="8" actId="208"/>
          <ac:spMkLst>
            <pc:docMk/>
            <pc:sldMk cId="798477534" sldId="299"/>
            <ac:spMk id="62" creationId="{00000000-0000-0000-0000-000000000000}"/>
          </ac:spMkLst>
        </pc:spChg>
        <pc:spChg chg="mod">
          <ac:chgData name="James Clegg" userId="c6df1435-7a36-4b38-be4d-16e68e91152f" providerId="ADAL" clId="{BD8E82EC-67FF-4984-A605-E7D98ED4529B}" dt="2021-07-01T11:18:25.792" v="9" actId="208"/>
          <ac:spMkLst>
            <pc:docMk/>
            <pc:sldMk cId="798477534" sldId="299"/>
            <ac:spMk id="63" creationId="{00000000-0000-0000-0000-000000000000}"/>
          </ac:spMkLst>
        </pc:spChg>
      </pc:sldChg>
      <pc:sldChg chg="modSp">
        <pc:chgData name="James Clegg" userId="c6df1435-7a36-4b38-be4d-16e68e91152f" providerId="ADAL" clId="{BD8E82EC-67FF-4984-A605-E7D98ED4529B}" dt="2021-07-01T11:18:18.357" v="7" actId="208"/>
        <pc:sldMkLst>
          <pc:docMk/>
          <pc:sldMk cId="287366538" sldId="300"/>
        </pc:sldMkLst>
        <pc:spChg chg="mod">
          <ac:chgData name="James Clegg" userId="c6df1435-7a36-4b38-be4d-16e68e91152f" providerId="ADAL" clId="{BD8E82EC-67FF-4984-A605-E7D98ED4529B}" dt="2021-07-01T11:18:18.357" v="7" actId="208"/>
          <ac:spMkLst>
            <pc:docMk/>
            <pc:sldMk cId="287366538" sldId="300"/>
            <ac:spMk id="62" creationId="{00000000-0000-0000-0000-000000000000}"/>
          </ac:spMkLst>
        </pc:spChg>
        <pc:spChg chg="mod">
          <ac:chgData name="James Clegg" userId="c6df1435-7a36-4b38-be4d-16e68e91152f" providerId="ADAL" clId="{BD8E82EC-67FF-4984-A605-E7D98ED4529B}" dt="2021-07-01T11:18:14.762" v="6" actId="208"/>
          <ac:spMkLst>
            <pc:docMk/>
            <pc:sldMk cId="287366538" sldId="300"/>
            <ac:spMk id="63" creationId="{00000000-0000-0000-0000-000000000000}"/>
          </ac:spMkLst>
        </pc:spChg>
      </pc:sldChg>
      <pc:sldChg chg="modSp">
        <pc:chgData name="James Clegg" userId="c6df1435-7a36-4b38-be4d-16e68e91152f" providerId="ADAL" clId="{BD8E82EC-67FF-4984-A605-E7D98ED4529B}" dt="2021-07-01T11:18:10.858" v="5" actId="208"/>
        <pc:sldMkLst>
          <pc:docMk/>
          <pc:sldMk cId="2108441326" sldId="302"/>
        </pc:sldMkLst>
        <pc:spChg chg="mod">
          <ac:chgData name="James Clegg" userId="c6df1435-7a36-4b38-be4d-16e68e91152f" providerId="ADAL" clId="{BD8E82EC-67FF-4984-A605-E7D98ED4529B}" dt="2021-07-01T11:18:07.401" v="4" actId="208"/>
          <ac:spMkLst>
            <pc:docMk/>
            <pc:sldMk cId="2108441326" sldId="302"/>
            <ac:spMk id="62" creationId="{00000000-0000-0000-0000-000000000000}"/>
          </ac:spMkLst>
        </pc:spChg>
        <pc:spChg chg="mod">
          <ac:chgData name="James Clegg" userId="c6df1435-7a36-4b38-be4d-16e68e91152f" providerId="ADAL" clId="{BD8E82EC-67FF-4984-A605-E7D98ED4529B}" dt="2021-07-01T11:18:10.858" v="5" actId="208"/>
          <ac:spMkLst>
            <pc:docMk/>
            <pc:sldMk cId="2108441326" sldId="302"/>
            <ac:spMk id="63" creationId="{00000000-0000-0000-0000-000000000000}"/>
          </ac:spMkLst>
        </pc:spChg>
      </pc:sldChg>
      <pc:sldChg chg="add del">
        <pc:chgData name="James Clegg" userId="c6df1435-7a36-4b38-be4d-16e68e91152f" providerId="ADAL" clId="{BD8E82EC-67FF-4984-A605-E7D98ED4529B}" dt="2021-07-01T11:16:57.307" v="3" actId="2696"/>
        <pc:sldMkLst>
          <pc:docMk/>
          <pc:sldMk cId="2388995686" sldId="30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96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15.png"/><Relationship Id="rId3" Type="http://schemas.openxmlformats.org/officeDocument/2006/relationships/image" Target="../media/image16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1.png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11" Type="http://schemas.openxmlformats.org/officeDocument/2006/relationships/image" Target="../media/image26.png"/><Relationship Id="rId5" Type="http://schemas.openxmlformats.org/officeDocument/2006/relationships/image" Target="../media/image17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2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8.png"/><Relationship Id="rId11" Type="http://schemas.openxmlformats.org/officeDocument/2006/relationships/image" Target="../media/image30.png"/><Relationship Id="rId5" Type="http://schemas.openxmlformats.org/officeDocument/2006/relationships/image" Target="../media/image17.png"/><Relationship Id="rId10" Type="http://schemas.openxmlformats.org/officeDocument/2006/relationships/image" Target="../media/image29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18" Type="http://schemas.openxmlformats.org/officeDocument/2006/relationships/image" Target="../media/image26.png"/><Relationship Id="rId3" Type="http://schemas.openxmlformats.org/officeDocument/2006/relationships/image" Target="../media/image16.png"/><Relationship Id="rId12" Type="http://schemas.openxmlformats.org/officeDocument/2006/relationships/image" Target="../media/image19.png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2.png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11" Type="http://schemas.openxmlformats.org/officeDocument/2006/relationships/image" Target="../media/image27.png"/><Relationship Id="rId5" Type="http://schemas.openxmlformats.org/officeDocument/2006/relationships/image" Target="../media/image17.png"/><Relationship Id="rId15" Type="http://schemas.openxmlformats.org/officeDocument/2006/relationships/image" Target="../media/image31.png"/><Relationship Id="rId10" Type="http://schemas.openxmlformats.org/officeDocument/2006/relationships/image" Target="../media/image34.png"/><Relationship Id="rId4" Type="http://schemas.openxmlformats.org/officeDocument/2006/relationships/image" Target="../media/image12.png"/><Relationship Id="rId9" Type="http://schemas.openxmlformats.org/officeDocument/2006/relationships/image" Target="../media/image33.png"/><Relationship Id="rId1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8.png"/><Relationship Id="rId11" Type="http://schemas.openxmlformats.org/officeDocument/2006/relationships/image" Target="../media/image30.png"/><Relationship Id="rId5" Type="http://schemas.openxmlformats.org/officeDocument/2006/relationships/image" Target="../media/image17.png"/><Relationship Id="rId10" Type="http://schemas.openxmlformats.org/officeDocument/2006/relationships/image" Target="../media/image29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8.png"/><Relationship Id="rId9" Type="http://schemas.openxmlformats.org/officeDocument/2006/relationships/image" Target="../media/image9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10" Type="http://schemas.openxmlformats.org/officeDocument/2006/relationships/image" Target="../media/image100.png"/><Relationship Id="rId4" Type="http://schemas.openxmlformats.org/officeDocument/2006/relationships/image" Target="../media/image8.png"/><Relationship Id="rId9" Type="http://schemas.openxmlformats.org/officeDocument/2006/relationships/image" Target="../media/image9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8.png"/><Relationship Id="rId7" Type="http://schemas.openxmlformats.org/officeDocument/2006/relationships/image" Target="../media/image9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9" Type="http://schemas.openxmlformats.org/officeDocument/2006/relationships/image" Target="../media/image1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3.png"/><Relationship Id="rId7" Type="http://schemas.openxmlformats.org/officeDocument/2006/relationships/image" Target="../media/image1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8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3.png"/><Relationship Id="rId7" Type="http://schemas.openxmlformats.org/officeDocument/2006/relationships/image" Target="../media/image1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8.png"/><Relationship Id="rId9" Type="http://schemas.openxmlformats.org/officeDocument/2006/relationships/image" Target="../media/image1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Relationship Id="rId1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2A9317-4749-4FBB-BB51-99BD6A70C0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6295" y="1243663"/>
            <a:ext cx="2124075" cy="2562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71CBB2-4A39-47DA-ABFD-5100C5341A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211" y="2501608"/>
            <a:ext cx="2124075" cy="26193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8BB66E-1724-416E-84D5-BB684CDE3B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8748" y="3286187"/>
            <a:ext cx="2124075" cy="23336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258AFB-868E-423A-94A4-295D0E8383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64115">
            <a:off x="6144855" y="3943772"/>
            <a:ext cx="1482492" cy="13802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300558-2B0F-4493-8851-057E36BA32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7185" y="435357"/>
            <a:ext cx="1711949" cy="18772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9ABBED-7023-495B-B1CC-273C09A984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0716" y="1932577"/>
            <a:ext cx="950732" cy="10425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1E5959-9223-4E78-912A-07E6F02FB7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44857" y="1784112"/>
            <a:ext cx="6041660" cy="22801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1446C5-0CAD-4967-90D2-7665476DF57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67744" y="3371265"/>
            <a:ext cx="2124075" cy="25622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6DDB46-B9F2-4EA7-B31D-CBF64AA800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201" y="3033779"/>
            <a:ext cx="2124076" cy="19775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74DA2F-015E-4DF5-9225-6CFB120B9ED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539929">
            <a:off x="2983824" y="4077147"/>
            <a:ext cx="1401933" cy="130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1321408" y="475349"/>
            <a:ext cx="2611219" cy="1865802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Ice Creams for Sale</a:t>
            </a:r>
          </a:p>
        </p:txBody>
      </p:sp>
      <p:sp>
        <p:nvSpPr>
          <p:cNvPr id="2" name="Flowchart: Punched Tape 1"/>
          <p:cNvSpPr/>
          <p:nvPr/>
        </p:nvSpPr>
        <p:spPr>
          <a:xfrm rot="20077464">
            <a:off x="162095" y="416187"/>
            <a:ext cx="2133600" cy="84971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School Fair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023" y="694927"/>
            <a:ext cx="1427798" cy="175433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51" y="1849155"/>
            <a:ext cx="1427798" cy="172232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273" y="3794289"/>
            <a:ext cx="1375243" cy="169592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112" y="2866212"/>
            <a:ext cx="1427798" cy="17607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ounded Rectangular Callout 60"/>
              <p:cNvSpPr/>
              <p:nvPr/>
            </p:nvSpPr>
            <p:spPr>
              <a:xfrm>
                <a:off x="4502615" y="3017654"/>
                <a:ext cx="3713348" cy="1107644"/>
              </a:xfrm>
              <a:prstGeom prst="wedgeRoundRectCallout">
                <a:avLst>
                  <a:gd name="adj1" fmla="val 56023"/>
                  <a:gd name="adj2" fmla="val 16634"/>
                  <a:gd name="adj3" fmla="val 16667"/>
                </a:avLst>
              </a:prstGeom>
              <a:ln w="28575">
                <a:solidFill>
                  <a:srgbClr val="FBDF06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is easiest to calculate as half of 20 is 10</a:t>
                </a:r>
              </a:p>
            </p:txBody>
          </p:sp>
        </mc:Choice>
        <mc:Fallback xmlns="">
          <p:sp>
            <p:nvSpPr>
              <p:cNvPr id="61" name="Rounded Rectangular Callout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2615" y="3017654"/>
                <a:ext cx="3713348" cy="1107644"/>
              </a:xfrm>
              <a:prstGeom prst="wedgeRoundRectCallout">
                <a:avLst>
                  <a:gd name="adj1" fmla="val 56023"/>
                  <a:gd name="adj2" fmla="val 16634"/>
                  <a:gd name="adj3" fmla="val 16667"/>
                </a:avLst>
              </a:prstGeom>
              <a:blipFill>
                <a:blip r:embed="rId9"/>
                <a:stretch>
                  <a:fillRect b="-9626"/>
                </a:stretch>
              </a:blipFill>
              <a:ln w="28575">
                <a:solidFill>
                  <a:srgbClr val="FBDF0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ounded Rectangular Callout 61"/>
              <p:cNvSpPr/>
              <p:nvPr/>
            </p:nvSpPr>
            <p:spPr>
              <a:xfrm>
                <a:off x="2152386" y="4185842"/>
                <a:ext cx="4197614" cy="1304373"/>
              </a:xfrm>
              <a:prstGeom prst="wedgeRoundRectCallout">
                <a:avLst>
                  <a:gd name="adj1" fmla="val -59891"/>
                  <a:gd name="adj2" fmla="val 2593"/>
                  <a:gd name="adj3" fmla="val 16667"/>
                </a:avLst>
              </a:prstGeom>
              <a:ln w="28575">
                <a:solidFill>
                  <a:srgbClr val="7030A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If I know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 can use them to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62" name="Rounded Rectangular Callout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2386" y="4185842"/>
                <a:ext cx="4197614" cy="1304373"/>
              </a:xfrm>
              <a:prstGeom prst="wedgeRoundRectCallout">
                <a:avLst>
                  <a:gd name="adj1" fmla="val -59891"/>
                  <a:gd name="adj2" fmla="val 2593"/>
                  <a:gd name="adj3" fmla="val 16667"/>
                </a:avLst>
              </a:prstGeom>
              <a:blipFill>
                <a:blip r:embed="rId10"/>
                <a:stretch>
                  <a:fillRect r="-2083" b="-3653"/>
                </a:stretch>
              </a:blipFill>
              <a:ln w="28575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ounded Rectangular Callout 62"/>
              <p:cNvSpPr/>
              <p:nvPr/>
            </p:nvSpPr>
            <p:spPr>
              <a:xfrm>
                <a:off x="4891687" y="2011100"/>
                <a:ext cx="3642713" cy="837726"/>
              </a:xfrm>
              <a:prstGeom prst="wedgeRoundRectCallout">
                <a:avLst>
                  <a:gd name="adj1" fmla="val 45428"/>
                  <a:gd name="adj2" fmla="val -87079"/>
                  <a:gd name="adj3" fmla="val 16667"/>
                </a:avLst>
              </a:prstGeom>
              <a:ln w="28575">
                <a:solidFill>
                  <a:schemeClr val="accent5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How can I calculate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? </a:t>
                </a:r>
              </a:p>
            </p:txBody>
          </p:sp>
        </mc:Choice>
        <mc:Fallback xmlns="">
          <p:sp>
            <p:nvSpPr>
              <p:cNvPr id="63" name="Rounded Rectangular Callout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1687" y="2011100"/>
                <a:ext cx="3642713" cy="837726"/>
              </a:xfrm>
              <a:prstGeom prst="wedgeRoundRectCallout">
                <a:avLst>
                  <a:gd name="adj1" fmla="val 45428"/>
                  <a:gd name="adj2" fmla="val -87079"/>
                  <a:gd name="adj3" fmla="val 16667"/>
                </a:avLst>
              </a:prstGeom>
              <a:blipFill>
                <a:blip r:embed="rId11"/>
                <a:stretch>
                  <a:fillRect r="-2322"/>
                </a:stretch>
              </a:blipFill>
              <a:ln w="28575"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ounded Rectangular Callout 63"/>
              <p:cNvSpPr/>
              <p:nvPr/>
            </p:nvSpPr>
            <p:spPr>
              <a:xfrm>
                <a:off x="1841149" y="2183819"/>
                <a:ext cx="2613275" cy="1198487"/>
              </a:xfrm>
              <a:prstGeom prst="wedgeRoundRectCallout">
                <a:avLst>
                  <a:gd name="adj1" fmla="val -59823"/>
                  <a:gd name="adj2" fmla="val 943"/>
                  <a:gd name="adj3" fmla="val 16667"/>
                </a:avLst>
              </a:prstGeom>
              <a:ln w="28575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I can use Ron’s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to calculate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64" name="Rounded Rectangular Callout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1149" y="2183819"/>
                <a:ext cx="2613275" cy="1198487"/>
              </a:xfrm>
              <a:prstGeom prst="wedgeRoundRectCallout">
                <a:avLst>
                  <a:gd name="adj1" fmla="val -59823"/>
                  <a:gd name="adj2" fmla="val 943"/>
                  <a:gd name="adj3" fmla="val 16667"/>
                </a:avLst>
              </a:prstGeom>
              <a:blipFill>
                <a:blip r:embed="rId12"/>
                <a:stretch>
                  <a:fillRect/>
                </a:stretch>
              </a:blipFill>
              <a:ln w="2857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583" y="475349"/>
            <a:ext cx="2523155" cy="14203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18798" y="2710315"/>
                <a:ext cx="378630" cy="6338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98" y="2710315"/>
                <a:ext cx="378630" cy="63389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9043183" y="4028126"/>
                <a:ext cx="378630" cy="6312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3183" y="4028126"/>
                <a:ext cx="378630" cy="63126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08113" y="4642252"/>
                <a:ext cx="378630" cy="6301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113" y="4642252"/>
                <a:ext cx="378630" cy="630173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114363" y="662487"/>
                <a:ext cx="378630" cy="6340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363" y="662487"/>
                <a:ext cx="378630" cy="63402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18533" y="4312751"/>
            <a:ext cx="731148" cy="73114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546401" y="5013839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36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3" grpId="0"/>
      <p:bldP spid="22" grpId="0"/>
      <p:bldP spid="4" grpId="0"/>
      <p:bldP spid="7" grpId="0"/>
      <p:bldP spid="26" grpId="0"/>
      <p:bldP spid="2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1321408" y="475349"/>
            <a:ext cx="2611219" cy="1865802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Ice Creams for Sale</a:t>
            </a:r>
          </a:p>
        </p:txBody>
      </p:sp>
      <p:sp>
        <p:nvSpPr>
          <p:cNvPr id="2" name="Flowchart: Punched Tape 1"/>
          <p:cNvSpPr/>
          <p:nvPr/>
        </p:nvSpPr>
        <p:spPr>
          <a:xfrm rot="20077464">
            <a:off x="162095" y="416187"/>
            <a:ext cx="2133600" cy="84971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School Fair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023" y="694927"/>
            <a:ext cx="1427798" cy="175433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51" y="1849155"/>
            <a:ext cx="1427798" cy="172232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273" y="3794289"/>
            <a:ext cx="1375243" cy="169592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112" y="2866212"/>
            <a:ext cx="1427798" cy="176073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583" y="475349"/>
            <a:ext cx="2523155" cy="14203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18798" y="2710315"/>
                <a:ext cx="378630" cy="6338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98" y="2710315"/>
                <a:ext cx="378630" cy="63389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9043183" y="4028126"/>
                <a:ext cx="378630" cy="6312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3183" y="4028126"/>
                <a:ext cx="378630" cy="63126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08113" y="4642252"/>
                <a:ext cx="378630" cy="6301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113" y="4642252"/>
                <a:ext cx="378630" cy="63017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114363" y="662487"/>
                <a:ext cx="378630" cy="6340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363" y="662487"/>
                <a:ext cx="378630" cy="6340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>
            <a:off x="5577451" y="3468760"/>
            <a:ext cx="2680179" cy="573726"/>
          </a:xfrm>
          <a:prstGeom prst="rect">
            <a:avLst/>
          </a:prstGeom>
          <a:solidFill>
            <a:srgbClr val="B399BA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77451" y="3468760"/>
            <a:ext cx="2680179" cy="573726"/>
          </a:xfrm>
          <a:prstGeom prst="rect">
            <a:avLst/>
          </a:prstGeom>
          <a:solidFill>
            <a:srgbClr val="B399BA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£20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577451" y="3468760"/>
            <a:ext cx="2680179" cy="573726"/>
            <a:chOff x="5575300" y="3430095"/>
            <a:chExt cx="2680179" cy="573726"/>
          </a:xfrm>
        </p:grpSpPr>
        <p:sp>
          <p:nvSpPr>
            <p:cNvPr id="23" name="Rectangle 22"/>
            <p:cNvSpPr/>
            <p:nvPr/>
          </p:nvSpPr>
          <p:spPr>
            <a:xfrm>
              <a:off x="5575300" y="3430095"/>
              <a:ext cx="2680179" cy="573726"/>
            </a:xfrm>
            <a:prstGeom prst="rect">
              <a:avLst/>
            </a:prstGeom>
            <a:solidFill>
              <a:srgbClr val="B399BA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£10    £10</a:t>
              </a: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69153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26"/>
          <p:cNvSpPr/>
          <p:nvPr/>
        </p:nvSpPr>
        <p:spPr>
          <a:xfrm>
            <a:off x="1869427" y="2924259"/>
            <a:ext cx="2680179" cy="573726"/>
          </a:xfrm>
          <a:prstGeom prst="rect">
            <a:avLst/>
          </a:prstGeom>
          <a:solidFill>
            <a:srgbClr val="B399BA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998396" y="4516990"/>
            <a:ext cx="2680179" cy="576502"/>
            <a:chOff x="5575300" y="3430095"/>
            <a:chExt cx="2680179" cy="576502"/>
          </a:xfrm>
        </p:grpSpPr>
        <p:sp>
          <p:nvSpPr>
            <p:cNvPr id="37" name="Rectangle 36"/>
            <p:cNvSpPr/>
            <p:nvPr/>
          </p:nvSpPr>
          <p:spPr>
            <a:xfrm>
              <a:off x="5575300" y="3430095"/>
              <a:ext cx="2680179" cy="573726"/>
            </a:xfrm>
            <a:prstGeom prst="rect">
              <a:avLst/>
            </a:prstGeom>
            <a:solidFill>
              <a:srgbClr val="B399BA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£5  £5  £5  £5</a:t>
              </a: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69153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62549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7563089" y="3432871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ounded Rectangle 40"/>
          <p:cNvSpPr/>
          <p:nvPr/>
        </p:nvSpPr>
        <p:spPr>
          <a:xfrm>
            <a:off x="2057955" y="4593095"/>
            <a:ext cx="1849271" cy="4095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2" name="Group 41"/>
          <p:cNvGrpSpPr/>
          <p:nvPr/>
        </p:nvGrpSpPr>
        <p:grpSpPr>
          <a:xfrm>
            <a:off x="1869427" y="2923931"/>
            <a:ext cx="2680179" cy="578489"/>
            <a:chOff x="5680747" y="3734238"/>
            <a:chExt cx="2680179" cy="578489"/>
          </a:xfrm>
        </p:grpSpPr>
        <p:sp>
          <p:nvSpPr>
            <p:cNvPr id="43" name="Rectangle 42"/>
            <p:cNvSpPr/>
            <p:nvPr/>
          </p:nvSpPr>
          <p:spPr>
            <a:xfrm>
              <a:off x="5680747" y="3734238"/>
              <a:ext cx="2680179" cy="573726"/>
            </a:xfrm>
            <a:prstGeom prst="rect">
              <a:avLst/>
            </a:prstGeom>
            <a:solidFill>
              <a:srgbClr val="B399BA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£10    £10</a:t>
              </a:r>
            </a:p>
          </p:txBody>
        </p:sp>
        <p:cxnSp>
          <p:nvCxnSpPr>
            <p:cNvPr id="44" name="Straight Connector 43"/>
            <p:cNvCxnSpPr/>
            <p:nvPr/>
          </p:nvCxnSpPr>
          <p:spPr>
            <a:xfrm>
              <a:off x="7013405" y="3739001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1869427" y="2924793"/>
            <a:ext cx="2680179" cy="576502"/>
            <a:chOff x="5575300" y="3430095"/>
            <a:chExt cx="2680179" cy="576502"/>
          </a:xfrm>
        </p:grpSpPr>
        <p:sp>
          <p:nvSpPr>
            <p:cNvPr id="30" name="Rectangle 29"/>
            <p:cNvSpPr/>
            <p:nvPr/>
          </p:nvSpPr>
          <p:spPr>
            <a:xfrm>
              <a:off x="5575300" y="3430095"/>
              <a:ext cx="2680179" cy="573726"/>
            </a:xfrm>
            <a:prstGeom prst="rect">
              <a:avLst/>
            </a:prstGeom>
            <a:solidFill>
              <a:srgbClr val="B399BA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£5  £5  £5  £5</a:t>
              </a: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69153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549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7563089" y="3432871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ounded Rectangle 11"/>
          <p:cNvSpPr/>
          <p:nvPr/>
        </p:nvSpPr>
        <p:spPr>
          <a:xfrm>
            <a:off x="2610949" y="2992350"/>
            <a:ext cx="536172" cy="4095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/>
          <p:cNvSpPr/>
          <p:nvPr/>
        </p:nvSpPr>
        <p:spPr>
          <a:xfrm>
            <a:off x="5812814" y="2025801"/>
            <a:ext cx="2680179" cy="573726"/>
          </a:xfrm>
          <a:prstGeom prst="rect">
            <a:avLst/>
          </a:prstGeom>
          <a:solidFill>
            <a:srgbClr val="B399BA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£20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089378" y="3542432"/>
            <a:ext cx="918926" cy="4095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ounded Rectangle 50"/>
          <p:cNvSpPr/>
          <p:nvPr/>
        </p:nvSpPr>
        <p:spPr>
          <a:xfrm>
            <a:off x="6704724" y="2065021"/>
            <a:ext cx="918926" cy="4656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575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 animBg="1"/>
      <p:bldP spid="27" grpId="0" animBg="1"/>
      <p:bldP spid="41" grpId="0" animBg="1"/>
      <p:bldP spid="12" grpId="0" animBg="1"/>
      <p:bldP spid="46" grpId="0" animBg="1"/>
      <p:bldP spid="50" grpId="0" animBg="1"/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1321408" y="475349"/>
            <a:ext cx="2611219" cy="1865802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Ice Creams for Sale</a:t>
            </a:r>
          </a:p>
        </p:txBody>
      </p:sp>
      <p:sp>
        <p:nvSpPr>
          <p:cNvPr id="2" name="Flowchart: Punched Tape 1"/>
          <p:cNvSpPr/>
          <p:nvPr/>
        </p:nvSpPr>
        <p:spPr>
          <a:xfrm rot="20077464">
            <a:off x="162095" y="416187"/>
            <a:ext cx="2133600" cy="84971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School Fair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023" y="694927"/>
            <a:ext cx="1427798" cy="175433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51" y="1849155"/>
            <a:ext cx="1427798" cy="172232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273" y="3794289"/>
            <a:ext cx="1375243" cy="169592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112" y="2866212"/>
            <a:ext cx="1427798" cy="17607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ounded Rectangular Callout 60"/>
              <p:cNvSpPr/>
              <p:nvPr/>
            </p:nvSpPr>
            <p:spPr>
              <a:xfrm>
                <a:off x="4502615" y="3203276"/>
                <a:ext cx="3713348" cy="736400"/>
              </a:xfrm>
              <a:prstGeom prst="wedgeRoundRectCallout">
                <a:avLst>
                  <a:gd name="adj1" fmla="val 56023"/>
                  <a:gd name="adj2" fmla="val 16634"/>
                  <a:gd name="adj3" fmla="val 16667"/>
                </a:avLst>
              </a:prstGeom>
              <a:ln w="28575">
                <a:solidFill>
                  <a:srgbClr val="FBDF06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is easiest to calculate</a:t>
                </a:r>
              </a:p>
            </p:txBody>
          </p:sp>
        </mc:Choice>
        <mc:Fallback xmlns="">
          <p:sp>
            <p:nvSpPr>
              <p:cNvPr id="61" name="Rounded Rectangular Callout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2615" y="3203276"/>
                <a:ext cx="3713348" cy="736400"/>
              </a:xfrm>
              <a:prstGeom prst="wedgeRoundRectCallout">
                <a:avLst>
                  <a:gd name="adj1" fmla="val 56023"/>
                  <a:gd name="adj2" fmla="val 16634"/>
                  <a:gd name="adj3" fmla="val 16667"/>
                </a:avLst>
              </a:prstGeom>
              <a:blipFill>
                <a:blip r:embed="rId9"/>
                <a:stretch>
                  <a:fillRect b="-3175"/>
                </a:stretch>
              </a:blipFill>
              <a:ln w="28575">
                <a:solidFill>
                  <a:srgbClr val="FBDF0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ounded Rectangular Callout 61"/>
              <p:cNvSpPr/>
              <p:nvPr/>
            </p:nvSpPr>
            <p:spPr>
              <a:xfrm>
                <a:off x="2152386" y="4185842"/>
                <a:ext cx="4197614" cy="1304373"/>
              </a:xfrm>
              <a:prstGeom prst="wedgeRoundRectCallout">
                <a:avLst>
                  <a:gd name="adj1" fmla="val -60496"/>
                  <a:gd name="adj2" fmla="val 645"/>
                  <a:gd name="adj3" fmla="val 16667"/>
                </a:avLst>
              </a:prstGeom>
              <a:ln w="28575">
                <a:solidFill>
                  <a:srgbClr val="7030A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If I know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 can use them to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62" name="Rounded Rectangular Callout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2386" y="4185842"/>
                <a:ext cx="4197614" cy="1304373"/>
              </a:xfrm>
              <a:prstGeom prst="wedgeRoundRectCallout">
                <a:avLst>
                  <a:gd name="adj1" fmla="val -60496"/>
                  <a:gd name="adj2" fmla="val 645"/>
                  <a:gd name="adj3" fmla="val 16667"/>
                </a:avLst>
              </a:prstGeom>
              <a:blipFill>
                <a:blip r:embed="rId10"/>
                <a:stretch>
                  <a:fillRect r="-2073" b="-3653"/>
                </a:stretch>
              </a:blipFill>
              <a:ln w="28575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ounded Rectangular Callout 63"/>
              <p:cNvSpPr/>
              <p:nvPr/>
            </p:nvSpPr>
            <p:spPr>
              <a:xfrm>
                <a:off x="1841149" y="2183819"/>
                <a:ext cx="2613275" cy="1198487"/>
              </a:xfrm>
              <a:prstGeom prst="wedgeRoundRectCallout">
                <a:avLst>
                  <a:gd name="adj1" fmla="val -59823"/>
                  <a:gd name="adj2" fmla="val 943"/>
                  <a:gd name="adj3" fmla="val 16667"/>
                </a:avLst>
              </a:prstGeom>
              <a:ln w="28575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I can use Ron’s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to calculate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64" name="Rounded Rectangular Callout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1149" y="2183819"/>
                <a:ext cx="2613275" cy="1198487"/>
              </a:xfrm>
              <a:prstGeom prst="wedgeRoundRectCallout">
                <a:avLst>
                  <a:gd name="adj1" fmla="val -59823"/>
                  <a:gd name="adj2" fmla="val 943"/>
                  <a:gd name="adj3" fmla="val 16667"/>
                </a:avLst>
              </a:prstGeom>
              <a:blipFill>
                <a:blip r:embed="rId11"/>
                <a:stretch>
                  <a:fillRect/>
                </a:stretch>
              </a:blipFill>
              <a:ln w="2857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583" y="475349"/>
            <a:ext cx="2523155" cy="14203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18798" y="2710315"/>
                <a:ext cx="378630" cy="6338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98" y="2710315"/>
                <a:ext cx="378630" cy="63389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9043183" y="4028126"/>
                <a:ext cx="378630" cy="6312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3183" y="4028126"/>
                <a:ext cx="378630" cy="63126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08113" y="4642252"/>
                <a:ext cx="378630" cy="6301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113" y="4642252"/>
                <a:ext cx="378630" cy="63017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114363" y="662487"/>
                <a:ext cx="378630" cy="6340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363" y="662487"/>
                <a:ext cx="378630" cy="6340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618533" y="4312751"/>
            <a:ext cx="731148" cy="731148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546401" y="5013839"/>
            <a:ext cx="2875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808" y="662487"/>
            <a:ext cx="2523155" cy="14203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ounded Rectangular Callout 62"/>
              <p:cNvSpPr/>
              <p:nvPr/>
            </p:nvSpPr>
            <p:spPr>
              <a:xfrm>
                <a:off x="4891687" y="2011100"/>
                <a:ext cx="3642713" cy="837726"/>
              </a:xfrm>
              <a:prstGeom prst="wedgeRoundRectCallout">
                <a:avLst>
                  <a:gd name="adj1" fmla="val 45428"/>
                  <a:gd name="adj2" fmla="val -87079"/>
                  <a:gd name="adj3" fmla="val 16667"/>
                </a:avLst>
              </a:prstGeom>
              <a:ln w="28575">
                <a:solidFill>
                  <a:schemeClr val="accent5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How can I calculate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? </a:t>
                </a:r>
              </a:p>
            </p:txBody>
          </p:sp>
        </mc:Choice>
        <mc:Fallback xmlns="">
          <p:sp>
            <p:nvSpPr>
              <p:cNvPr id="63" name="Rounded Rectangular Callout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1687" y="2011100"/>
                <a:ext cx="3642713" cy="837726"/>
              </a:xfrm>
              <a:prstGeom prst="wedgeRoundRectCallout">
                <a:avLst>
                  <a:gd name="adj1" fmla="val 45428"/>
                  <a:gd name="adj2" fmla="val -87079"/>
                  <a:gd name="adj3" fmla="val 16667"/>
                </a:avLst>
              </a:prstGeom>
              <a:blipFill>
                <a:blip r:embed="rId18"/>
                <a:stretch>
                  <a:fillRect r="-2322"/>
                </a:stretch>
              </a:blipFill>
              <a:ln w="28575"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0844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4" grpId="0" animBg="1"/>
      <p:bldP spid="26" grpId="0"/>
      <p:bldP spid="26" grpId="1"/>
      <p:bldP spid="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Arrow 4"/>
          <p:cNvSpPr/>
          <p:nvPr/>
        </p:nvSpPr>
        <p:spPr>
          <a:xfrm>
            <a:off x="1321408" y="475349"/>
            <a:ext cx="2611219" cy="1865802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Ice Creams for Sale</a:t>
            </a:r>
          </a:p>
        </p:txBody>
      </p:sp>
      <p:sp>
        <p:nvSpPr>
          <p:cNvPr id="2" name="Flowchart: Punched Tape 1"/>
          <p:cNvSpPr/>
          <p:nvPr/>
        </p:nvSpPr>
        <p:spPr>
          <a:xfrm rot="20077464">
            <a:off x="162095" y="416187"/>
            <a:ext cx="2133600" cy="84971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School Fair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023" y="694927"/>
            <a:ext cx="1427798" cy="175433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51" y="1849155"/>
            <a:ext cx="1427798" cy="172232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273" y="3794289"/>
            <a:ext cx="1375243" cy="169592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112" y="2866212"/>
            <a:ext cx="1427798" cy="176073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583" y="475349"/>
            <a:ext cx="2523155" cy="14203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18798" y="2710315"/>
                <a:ext cx="378630" cy="6338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798" y="2710315"/>
                <a:ext cx="378630" cy="63389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9043183" y="4028126"/>
                <a:ext cx="378630" cy="6312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3183" y="4028126"/>
                <a:ext cx="378630" cy="63126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08113" y="4642252"/>
                <a:ext cx="378630" cy="63017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113" y="4642252"/>
                <a:ext cx="378630" cy="63017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8114363" y="662487"/>
                <a:ext cx="378630" cy="6340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b="0" i="0" smtClean="0">
                              <a:latin typeface="Comic Sans MS" panose="030F0702030302020204" pitchFamily="66" charset="0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GB">
                              <a:latin typeface="Comic Sans MS" panose="030F0702030302020204" pitchFamily="66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363" y="662487"/>
                <a:ext cx="378630" cy="63402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>
            <a:off x="5577451" y="3468760"/>
            <a:ext cx="2680179" cy="573726"/>
          </a:xfrm>
          <a:prstGeom prst="rect">
            <a:avLst/>
          </a:prstGeom>
          <a:solidFill>
            <a:srgbClr val="B399BA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77451" y="3468760"/>
            <a:ext cx="2680179" cy="573726"/>
          </a:xfrm>
          <a:prstGeom prst="rect">
            <a:avLst/>
          </a:prstGeom>
          <a:solidFill>
            <a:srgbClr val="B399BA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£20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577451" y="3468760"/>
            <a:ext cx="2680179" cy="573726"/>
            <a:chOff x="5575300" y="3430095"/>
            <a:chExt cx="2680179" cy="573726"/>
          </a:xfrm>
        </p:grpSpPr>
        <p:sp>
          <p:nvSpPr>
            <p:cNvPr id="23" name="Rectangle 22"/>
            <p:cNvSpPr/>
            <p:nvPr/>
          </p:nvSpPr>
          <p:spPr>
            <a:xfrm>
              <a:off x="5575300" y="3430095"/>
              <a:ext cx="2680179" cy="573726"/>
            </a:xfrm>
            <a:prstGeom prst="rect">
              <a:avLst/>
            </a:prstGeom>
            <a:solidFill>
              <a:srgbClr val="B399BA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£20    £20</a:t>
              </a: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69153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26"/>
          <p:cNvSpPr/>
          <p:nvPr/>
        </p:nvSpPr>
        <p:spPr>
          <a:xfrm>
            <a:off x="1869427" y="2924259"/>
            <a:ext cx="2680179" cy="573726"/>
          </a:xfrm>
          <a:prstGeom prst="rect">
            <a:avLst/>
          </a:prstGeom>
          <a:solidFill>
            <a:srgbClr val="B399BA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998396" y="4516990"/>
            <a:ext cx="2680179" cy="576502"/>
            <a:chOff x="5575300" y="3430095"/>
            <a:chExt cx="2680179" cy="576502"/>
          </a:xfrm>
        </p:grpSpPr>
        <p:sp>
          <p:nvSpPr>
            <p:cNvPr id="37" name="Rectangle 36"/>
            <p:cNvSpPr/>
            <p:nvPr/>
          </p:nvSpPr>
          <p:spPr>
            <a:xfrm>
              <a:off x="5575300" y="3430095"/>
              <a:ext cx="2680179" cy="573726"/>
            </a:xfrm>
            <a:prstGeom prst="rect">
              <a:avLst/>
            </a:prstGeom>
            <a:solidFill>
              <a:srgbClr val="B399BA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£10  £10  £10  £10</a:t>
              </a: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69153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62549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7563089" y="3432871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ounded Rectangle 40"/>
          <p:cNvSpPr/>
          <p:nvPr/>
        </p:nvSpPr>
        <p:spPr>
          <a:xfrm>
            <a:off x="2057955" y="4593095"/>
            <a:ext cx="1849271" cy="4095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2" name="Group 41"/>
          <p:cNvGrpSpPr/>
          <p:nvPr/>
        </p:nvGrpSpPr>
        <p:grpSpPr>
          <a:xfrm>
            <a:off x="1869427" y="2923931"/>
            <a:ext cx="2680179" cy="578489"/>
            <a:chOff x="5680747" y="3734238"/>
            <a:chExt cx="2680179" cy="578489"/>
          </a:xfrm>
        </p:grpSpPr>
        <p:sp>
          <p:nvSpPr>
            <p:cNvPr id="43" name="Rectangle 42"/>
            <p:cNvSpPr/>
            <p:nvPr/>
          </p:nvSpPr>
          <p:spPr>
            <a:xfrm>
              <a:off x="5680747" y="3734238"/>
              <a:ext cx="2680179" cy="573726"/>
            </a:xfrm>
            <a:prstGeom prst="rect">
              <a:avLst/>
            </a:prstGeom>
            <a:solidFill>
              <a:srgbClr val="B399BA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£10    £10</a:t>
              </a:r>
            </a:p>
          </p:txBody>
        </p:sp>
        <p:cxnSp>
          <p:nvCxnSpPr>
            <p:cNvPr id="44" name="Straight Connector 43"/>
            <p:cNvCxnSpPr/>
            <p:nvPr/>
          </p:nvCxnSpPr>
          <p:spPr>
            <a:xfrm>
              <a:off x="7013405" y="3739001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1869427" y="2924793"/>
            <a:ext cx="2680179" cy="576502"/>
            <a:chOff x="5575300" y="3430095"/>
            <a:chExt cx="2680179" cy="576502"/>
          </a:xfrm>
        </p:grpSpPr>
        <p:sp>
          <p:nvSpPr>
            <p:cNvPr id="30" name="Rectangle 29"/>
            <p:cNvSpPr/>
            <p:nvPr/>
          </p:nvSpPr>
          <p:spPr>
            <a:xfrm>
              <a:off x="5575300" y="3430095"/>
              <a:ext cx="2680179" cy="573726"/>
            </a:xfrm>
            <a:prstGeom prst="rect">
              <a:avLst/>
            </a:prstGeom>
            <a:solidFill>
              <a:srgbClr val="B399BA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£10  £10  £10  £10</a:t>
              </a: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69153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54989" y="3430095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7563089" y="3432871"/>
              <a:ext cx="0" cy="573726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ounded Rectangle 11"/>
          <p:cNvSpPr/>
          <p:nvPr/>
        </p:nvSpPr>
        <p:spPr>
          <a:xfrm>
            <a:off x="2610949" y="2992350"/>
            <a:ext cx="536172" cy="4095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/>
          <p:cNvSpPr/>
          <p:nvPr/>
        </p:nvSpPr>
        <p:spPr>
          <a:xfrm>
            <a:off x="5812814" y="2025801"/>
            <a:ext cx="2680179" cy="573726"/>
          </a:xfrm>
          <a:prstGeom prst="rect">
            <a:avLst/>
          </a:prstGeom>
          <a:solidFill>
            <a:srgbClr val="B399BA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tx1"/>
                </a:solidFill>
                <a:latin typeface="Comic Sans MS" panose="030F0702030302020204" pitchFamily="66" charset="0"/>
              </a:rPr>
              <a:t>£40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089378" y="3542432"/>
            <a:ext cx="918926" cy="4095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ounded Rectangle 50"/>
          <p:cNvSpPr/>
          <p:nvPr/>
        </p:nvSpPr>
        <p:spPr>
          <a:xfrm>
            <a:off x="6704724" y="2065021"/>
            <a:ext cx="918926" cy="4656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9211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610728"/>
            <a:ext cx="1588848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1494523"/>
            <a:ext cx="1588848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2368792"/>
            <a:ext cx="1588848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3252587"/>
            <a:ext cx="1588848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4126856"/>
            <a:ext cx="1588848" cy="14792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601203"/>
            <a:ext cx="1381711" cy="12864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1484998"/>
            <a:ext cx="1381711" cy="12864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3252588"/>
            <a:ext cx="1381711" cy="1286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4136382"/>
            <a:ext cx="1381711" cy="12864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601203"/>
            <a:ext cx="1381711" cy="12864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2368793"/>
            <a:ext cx="1381711" cy="12864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1484998"/>
            <a:ext cx="1381711" cy="12864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3252588"/>
            <a:ext cx="1381711" cy="12864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4136382"/>
            <a:ext cx="1381711" cy="12864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2368793"/>
            <a:ext cx="1381711" cy="1286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blipFill>
                <a:blip r:embed="rId7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6397393" y="1382114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5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02720" y="2242647"/>
            <a:ext cx="731148" cy="7311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030588" y="2943735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017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6" grpId="0"/>
      <p:bldP spid="28" grpId="0"/>
      <p:bldP spid="2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610728"/>
            <a:ext cx="1588848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1494523"/>
            <a:ext cx="1588848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2368792"/>
            <a:ext cx="1588848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3252587"/>
            <a:ext cx="1588848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4126856"/>
            <a:ext cx="1588848" cy="14792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601203"/>
            <a:ext cx="1381711" cy="12864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1484998"/>
            <a:ext cx="1381711" cy="12864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3252588"/>
            <a:ext cx="1381711" cy="1286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4136382"/>
            <a:ext cx="1381711" cy="12864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601203"/>
            <a:ext cx="1381711" cy="12864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2368793"/>
            <a:ext cx="1381711" cy="12864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1484998"/>
            <a:ext cx="1381711" cy="12864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3252588"/>
            <a:ext cx="1381711" cy="12864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4136382"/>
            <a:ext cx="1381711" cy="12864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2368793"/>
            <a:ext cx="1381711" cy="1286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blipFill>
                <a:blip r:embed="rId7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6397393" y="1382114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5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02720" y="2242647"/>
            <a:ext cx="731148" cy="7311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030588" y="2943735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blipFill>
                <a:blip r:embed="rId9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397393" y="2083202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547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610728"/>
            <a:ext cx="1588848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1494523"/>
            <a:ext cx="1588848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2368792"/>
            <a:ext cx="1588848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3252587"/>
            <a:ext cx="1588848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4126856"/>
            <a:ext cx="1588848" cy="14792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601203"/>
            <a:ext cx="1381711" cy="12864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1484998"/>
            <a:ext cx="1381711" cy="12864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3252588"/>
            <a:ext cx="1381711" cy="1286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4136382"/>
            <a:ext cx="1381711" cy="12864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601203"/>
            <a:ext cx="1381711" cy="12864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082" y="2368793"/>
            <a:ext cx="1381711" cy="12864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1484998"/>
            <a:ext cx="1381711" cy="12864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3252588"/>
            <a:ext cx="1381711" cy="12864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4136382"/>
            <a:ext cx="1381711" cy="12864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2368793"/>
            <a:ext cx="1381711" cy="1286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blipFill>
                <a:blip r:embed="rId7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6397393" y="1382114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5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02720" y="2242647"/>
            <a:ext cx="731148" cy="7311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030588" y="2943735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blipFill>
                <a:blip r:embed="rId9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397393" y="2083202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4276493" y="2771418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2771418"/>
                <a:ext cx="2352907" cy="707886"/>
              </a:xfrm>
              <a:prstGeom prst="rect">
                <a:avLst/>
              </a:prstGeom>
              <a:blipFill>
                <a:blip r:embed="rId10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6397393" y="2771418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40631" y="3877288"/>
            <a:ext cx="6696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As the amount we are subtracting</a:t>
            </a:r>
          </a:p>
          <a:p>
            <a:pPr algn="l"/>
            <a:r>
              <a:rPr lang="en-GB" sz="3200" dirty="0">
                <a:latin typeface="Comic Sans MS" panose="030F0702030302020204" pitchFamily="66" charset="0"/>
              </a:rPr>
              <a:t>                 the amount we are left with                 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2840631" y="4817800"/>
            <a:ext cx="200524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843253" y="5325800"/>
            <a:ext cx="190984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783069" y="4307194"/>
            <a:ext cx="2352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decreases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43931" y="4816497"/>
            <a:ext cx="2352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increases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579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8" grpId="2"/>
      <p:bldP spid="31" grpId="0"/>
      <p:bldP spid="32" grpId="0"/>
      <p:bldP spid="33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20" y="610728"/>
            <a:ext cx="1588848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294" y="1494523"/>
            <a:ext cx="1588848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20" y="2368792"/>
            <a:ext cx="1588848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294" y="3252587"/>
            <a:ext cx="1588848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20" y="4126856"/>
            <a:ext cx="1588848" cy="14792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482" y="601203"/>
            <a:ext cx="1381711" cy="128642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82" y="1484998"/>
            <a:ext cx="1381711" cy="12864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82" y="3252588"/>
            <a:ext cx="1381711" cy="12864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82" y="4136382"/>
            <a:ext cx="1381711" cy="12864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82" y="601203"/>
            <a:ext cx="1381711" cy="12864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082" y="2368793"/>
            <a:ext cx="1381711" cy="12864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0182" y="1484998"/>
            <a:ext cx="1381711" cy="12864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0182" y="3252588"/>
            <a:ext cx="1381711" cy="12864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482" y="4136382"/>
            <a:ext cx="1381711" cy="12864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482" y="2368793"/>
            <a:ext cx="1381711" cy="1286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blipFill>
                <a:blip r:embed="rId6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6397393" y="1382114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blipFill>
                <a:blip r:embed="rId7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397393" y="2083202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4276493" y="2771418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2771418"/>
                <a:ext cx="2352907" cy="707886"/>
              </a:xfrm>
              <a:prstGeom prst="rect">
                <a:avLst/>
              </a:prstGeom>
              <a:blipFill>
                <a:blip r:embed="rId8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6397393" y="2771418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40631" y="3877288"/>
            <a:ext cx="6696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As the amount we are subtracting</a:t>
            </a:r>
          </a:p>
          <a:p>
            <a:pPr algn="l"/>
            <a:r>
              <a:rPr lang="en-GB" sz="3200" dirty="0">
                <a:latin typeface="Comic Sans MS" panose="030F0702030302020204" pitchFamily="66" charset="0"/>
              </a:rPr>
              <a:t>                 the amount we are left with                 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2840631" y="4817800"/>
            <a:ext cx="200524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843253" y="5325800"/>
            <a:ext cx="190984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783069" y="4307194"/>
            <a:ext cx="2352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decreases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843931" y="4816497"/>
            <a:ext cx="2352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increases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4276493" y="3409655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3409655"/>
                <a:ext cx="2352907" cy="707886"/>
              </a:xfrm>
              <a:prstGeom prst="rect">
                <a:avLst/>
              </a:prstGeom>
              <a:blipFill>
                <a:blip r:embed="rId9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/>
          <p:cNvSpPr txBox="1"/>
          <p:nvPr/>
        </p:nvSpPr>
        <p:spPr>
          <a:xfrm>
            <a:off x="6397393" y="3390034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777390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610728"/>
            <a:ext cx="1588848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1494523"/>
            <a:ext cx="1588848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2368792"/>
            <a:ext cx="1588848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3252587"/>
            <a:ext cx="1588848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4126856"/>
            <a:ext cx="1588848" cy="14792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601203"/>
            <a:ext cx="1381711" cy="12864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1484998"/>
            <a:ext cx="1381711" cy="12864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3252588"/>
            <a:ext cx="1381711" cy="12864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4136382"/>
            <a:ext cx="1381711" cy="12864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2368793"/>
            <a:ext cx="1381711" cy="1286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8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blipFill>
                <a:blip r:embed="rId7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6397393" y="1382114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6" y="610728"/>
            <a:ext cx="1588848" cy="147927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50" y="1494523"/>
            <a:ext cx="1588848" cy="147927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6" y="2368792"/>
            <a:ext cx="1588848" cy="147927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50" y="3252587"/>
            <a:ext cx="1588848" cy="147927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6" y="4126856"/>
            <a:ext cx="1588848" cy="147927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38" y="601203"/>
            <a:ext cx="1381711" cy="128642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38" y="1484998"/>
            <a:ext cx="1381711" cy="128642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38" y="3252588"/>
            <a:ext cx="1381711" cy="128642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38" y="4136382"/>
            <a:ext cx="1381711" cy="12864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38" y="2368793"/>
            <a:ext cx="1381711" cy="12864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149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610728"/>
            <a:ext cx="1588848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1494523"/>
            <a:ext cx="1588848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2368792"/>
            <a:ext cx="1588848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3252587"/>
            <a:ext cx="1588848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4126856"/>
            <a:ext cx="1588848" cy="14792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601203"/>
            <a:ext cx="1381711" cy="12864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1484998"/>
            <a:ext cx="1381711" cy="12864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3252588"/>
            <a:ext cx="1381711" cy="12864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4136382"/>
            <a:ext cx="1381711" cy="12864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2368793"/>
            <a:ext cx="1381711" cy="1286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8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blipFill>
                <a:blip r:embed="rId7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6397393" y="1382114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blipFill>
                <a:blip r:embed="rId8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397393" y="2083202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40631" y="3877288"/>
            <a:ext cx="6696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As the amount we are subtracting</a:t>
            </a:r>
          </a:p>
          <a:p>
            <a:pPr algn="l"/>
            <a:r>
              <a:rPr lang="en-GB" sz="3200" dirty="0">
                <a:latin typeface="Comic Sans MS" panose="030F0702030302020204" pitchFamily="66" charset="0"/>
              </a:rPr>
              <a:t>                 the amount we are left with                 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2840631" y="4817800"/>
            <a:ext cx="200524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843253" y="5325800"/>
            <a:ext cx="190984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760926" y="4824712"/>
            <a:ext cx="2352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decreases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869206" y="4309242"/>
            <a:ext cx="2352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increases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6" y="610728"/>
            <a:ext cx="1588848" cy="147927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50" y="1494523"/>
            <a:ext cx="1588848" cy="147927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6" y="2368792"/>
            <a:ext cx="1588848" cy="147927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50" y="3252587"/>
            <a:ext cx="1588848" cy="147927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6" y="4126856"/>
            <a:ext cx="1588848" cy="147927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38" y="601203"/>
            <a:ext cx="1381711" cy="128642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38" y="1484998"/>
            <a:ext cx="1381711" cy="128642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38" y="3252588"/>
            <a:ext cx="1381711" cy="128642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38" y="4136382"/>
            <a:ext cx="1381711" cy="12864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38" y="2368793"/>
            <a:ext cx="1381711" cy="128642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02720" y="2242647"/>
            <a:ext cx="731148" cy="73114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030588" y="2943735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39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/>
      <p:bldP spid="35" grpId="0"/>
      <p:bldP spid="36" grpId="0"/>
      <p:bldP spid="38" grpId="0"/>
      <p:bldP spid="3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610728"/>
            <a:ext cx="1588848" cy="147927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1494523"/>
            <a:ext cx="1588848" cy="147927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2368792"/>
            <a:ext cx="1588848" cy="14792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294" y="3252587"/>
            <a:ext cx="1588848" cy="14792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920" y="4126856"/>
            <a:ext cx="1588848" cy="14792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601203"/>
            <a:ext cx="1381711" cy="12864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1484998"/>
            <a:ext cx="1381711" cy="128642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0182" y="3252588"/>
            <a:ext cx="1381711" cy="12864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4136382"/>
            <a:ext cx="1381711" cy="12864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7482" y="2368793"/>
            <a:ext cx="1381711" cy="1286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8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1382114"/>
                <a:ext cx="2352907" cy="707886"/>
              </a:xfrm>
              <a:prstGeom prst="rect">
                <a:avLst/>
              </a:prstGeom>
              <a:blipFill>
                <a:blip r:embed="rId7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/>
          <p:cNvSpPr txBox="1"/>
          <p:nvPr/>
        </p:nvSpPr>
        <p:spPr>
          <a:xfrm>
            <a:off x="6397393" y="1382114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2083202"/>
                <a:ext cx="2352907" cy="707886"/>
              </a:xfrm>
              <a:prstGeom prst="rect">
                <a:avLst/>
              </a:prstGeom>
              <a:blipFill>
                <a:blip r:embed="rId8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6397393" y="2083202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840631" y="3877288"/>
            <a:ext cx="6696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As the amount we are subtracting</a:t>
            </a:r>
          </a:p>
          <a:p>
            <a:pPr algn="l"/>
            <a:r>
              <a:rPr lang="en-GB" sz="3200" dirty="0">
                <a:latin typeface="Comic Sans MS" panose="030F0702030302020204" pitchFamily="66" charset="0"/>
              </a:rPr>
              <a:t>                 the amount we are left with                 .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2840631" y="4817800"/>
            <a:ext cx="200524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843253" y="5325800"/>
            <a:ext cx="190984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760926" y="4824712"/>
            <a:ext cx="2352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decreases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869206" y="4309242"/>
            <a:ext cx="2352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increases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6" y="610728"/>
            <a:ext cx="1588848" cy="147927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50" y="1494523"/>
            <a:ext cx="1588848" cy="147927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6" y="2368792"/>
            <a:ext cx="1588848" cy="147927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50" y="3252587"/>
            <a:ext cx="1588848" cy="147927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876" y="4126856"/>
            <a:ext cx="1588848" cy="147927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38" y="601203"/>
            <a:ext cx="1381711" cy="128642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38" y="1484998"/>
            <a:ext cx="1381711" cy="128642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38" y="3252588"/>
            <a:ext cx="1381711" cy="128642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38" y="4136382"/>
            <a:ext cx="1381711" cy="128642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438" y="2368793"/>
            <a:ext cx="1381711" cy="1286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4276493" y="2768506"/>
                <a:ext cx="23529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40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40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0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6493" y="2768506"/>
                <a:ext cx="2352907" cy="707886"/>
              </a:xfrm>
              <a:prstGeom prst="rect">
                <a:avLst/>
              </a:prstGeom>
              <a:blipFill>
                <a:blip r:embed="rId9"/>
                <a:stretch>
                  <a:fillRect l="-9326" t="-15517" b="-3620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/>
          <p:cNvSpPr txBox="1"/>
          <p:nvPr/>
        </p:nvSpPr>
        <p:spPr>
          <a:xfrm>
            <a:off x="6668297" y="2768506"/>
            <a:ext cx="23529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dirty="0">
                <a:latin typeface="Comic Sans MS" panose="030F0702030302020204" pitchFamily="66" charset="0"/>
              </a:rPr>
              <a:t>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496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1714" y="2449262"/>
            <a:ext cx="1381711" cy="128642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9652" y="2539441"/>
            <a:ext cx="1588848" cy="147927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724" y="2351610"/>
            <a:ext cx="1588848" cy="147927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855" y="3375503"/>
            <a:ext cx="1381711" cy="128642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63" y="3660713"/>
            <a:ext cx="1588848" cy="147927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544" y="3981371"/>
            <a:ext cx="1381711" cy="128642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755" y="4225221"/>
            <a:ext cx="1588848" cy="1479272"/>
          </a:xfrm>
          <a:prstGeom prst="rect">
            <a:avLst/>
          </a:prstGeom>
        </p:spPr>
      </p:pic>
      <p:sp>
        <p:nvSpPr>
          <p:cNvPr id="2" name="Flowchart: Punched Tape 1"/>
          <p:cNvSpPr/>
          <p:nvPr/>
        </p:nvSpPr>
        <p:spPr>
          <a:xfrm rot="20077464">
            <a:off x="162095" y="416187"/>
            <a:ext cx="2133600" cy="849718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School Fair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344956" y="1024370"/>
            <a:ext cx="2611219" cy="1865802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Ice Creams for Sale</a:t>
            </a:r>
          </a:p>
        </p:txBody>
      </p:sp>
      <p:sp>
        <p:nvSpPr>
          <p:cNvPr id="6" name="Rounded Rectangular Callout 5"/>
          <p:cNvSpPr/>
          <p:nvPr/>
        </p:nvSpPr>
        <p:spPr>
          <a:xfrm>
            <a:off x="4318000" y="622470"/>
            <a:ext cx="3426932" cy="837726"/>
          </a:xfrm>
          <a:prstGeom prst="wedgeRoundRectCallout">
            <a:avLst>
              <a:gd name="adj1" fmla="val 65160"/>
              <a:gd name="adj2" fmla="val 50878"/>
              <a:gd name="adj3" fmla="val 16667"/>
            </a:avLst>
          </a:prstGeom>
          <a:ln w="28575">
            <a:solidFill>
              <a:srgbClr val="3850A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What shall we spend the money on?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523" y="694927"/>
            <a:ext cx="1427798" cy="175433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015" y="1812065"/>
            <a:ext cx="1427798" cy="172232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44293" y="3839365"/>
            <a:ext cx="1375243" cy="1695927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712" y="2866212"/>
            <a:ext cx="1427798" cy="17607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ounded Rectangular Callout 60"/>
              <p:cNvSpPr/>
              <p:nvPr/>
            </p:nvSpPr>
            <p:spPr>
              <a:xfrm>
                <a:off x="5345763" y="3017654"/>
                <a:ext cx="2768600" cy="1107644"/>
              </a:xfrm>
              <a:prstGeom prst="wedgeRoundRectCallout">
                <a:avLst>
                  <a:gd name="adj1" fmla="val 59443"/>
                  <a:gd name="adj2" fmla="val 16634"/>
                  <a:gd name="adj3" fmla="val 16667"/>
                </a:avLst>
              </a:prstGeom>
              <a:ln w="28575">
                <a:solidFill>
                  <a:srgbClr val="FBDF06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Let’s give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of it to charity</a:t>
                </a:r>
              </a:p>
            </p:txBody>
          </p:sp>
        </mc:Choice>
        <mc:Fallback xmlns="">
          <p:sp>
            <p:nvSpPr>
              <p:cNvPr id="61" name="Rounded Rectangular Callout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5763" y="3017654"/>
                <a:ext cx="2768600" cy="1107644"/>
              </a:xfrm>
              <a:prstGeom prst="wedgeRoundRectCallout">
                <a:avLst>
                  <a:gd name="adj1" fmla="val 59443"/>
                  <a:gd name="adj2" fmla="val 16634"/>
                  <a:gd name="adj3" fmla="val 16667"/>
                </a:avLst>
              </a:prstGeom>
              <a:blipFill>
                <a:blip r:embed="rId11"/>
                <a:stretch>
                  <a:fillRect b="-9626"/>
                </a:stretch>
              </a:blipFill>
              <a:ln w="28575">
                <a:solidFill>
                  <a:srgbClr val="FBDF0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ounded Rectangular Callout 61"/>
              <p:cNvSpPr/>
              <p:nvPr/>
            </p:nvSpPr>
            <p:spPr>
              <a:xfrm>
                <a:off x="5386112" y="4230333"/>
                <a:ext cx="2768600" cy="1107644"/>
              </a:xfrm>
              <a:prstGeom prst="wedgeRoundRectCallout">
                <a:avLst>
                  <a:gd name="adj1" fmla="val -66245"/>
                  <a:gd name="adj2" fmla="val 7461"/>
                  <a:gd name="adj3" fmla="val 16667"/>
                </a:avLst>
              </a:prstGeom>
              <a:ln w="28575">
                <a:solidFill>
                  <a:srgbClr val="7030A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Let’s give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of it to charity</a:t>
                </a:r>
              </a:p>
            </p:txBody>
          </p:sp>
        </mc:Choice>
        <mc:Fallback xmlns="">
          <p:sp>
            <p:nvSpPr>
              <p:cNvPr id="62" name="Rounded Rectangular Callout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6112" y="4230333"/>
                <a:ext cx="2768600" cy="1107644"/>
              </a:xfrm>
              <a:prstGeom prst="wedgeRoundRectCallout">
                <a:avLst>
                  <a:gd name="adj1" fmla="val -66245"/>
                  <a:gd name="adj2" fmla="val 7461"/>
                  <a:gd name="adj3" fmla="val 16667"/>
                </a:avLst>
              </a:prstGeom>
              <a:blipFill>
                <a:blip r:embed="rId12"/>
                <a:stretch>
                  <a:fillRect r="-926" b="-10160"/>
                </a:stretch>
              </a:blipFill>
              <a:ln w="28575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ounded Rectangular Callout 62"/>
              <p:cNvSpPr/>
              <p:nvPr/>
            </p:nvSpPr>
            <p:spPr>
              <a:xfrm>
                <a:off x="3547255" y="633320"/>
                <a:ext cx="4238026" cy="837726"/>
              </a:xfrm>
              <a:prstGeom prst="wedgeRoundRectCallout">
                <a:avLst>
                  <a:gd name="adj1" fmla="val 63362"/>
                  <a:gd name="adj2" fmla="val 52394"/>
                  <a:gd name="adj3" fmla="val 16667"/>
                </a:avLst>
              </a:prstGeom>
              <a:ln w="28575">
                <a:solidFill>
                  <a:schemeClr val="accent5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Let’s give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of it to charity </a:t>
                </a:r>
              </a:p>
            </p:txBody>
          </p:sp>
        </mc:Choice>
        <mc:Fallback xmlns="">
          <p:sp>
            <p:nvSpPr>
              <p:cNvPr id="63" name="Rounded Rectangular Callout 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255" y="633320"/>
                <a:ext cx="4238026" cy="837726"/>
              </a:xfrm>
              <a:prstGeom prst="wedgeRoundRectCallout">
                <a:avLst>
                  <a:gd name="adj1" fmla="val 63362"/>
                  <a:gd name="adj2" fmla="val 52394"/>
                  <a:gd name="adj3" fmla="val 16667"/>
                </a:avLst>
              </a:prstGeom>
              <a:blipFill>
                <a:blip r:embed="rId13"/>
                <a:stretch>
                  <a:fillRect/>
                </a:stretch>
              </a:blipFill>
              <a:ln w="28575">
                <a:solidFill>
                  <a:schemeClr val="accent5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Rounded Rectangular Callout 63"/>
              <p:cNvSpPr/>
              <p:nvPr/>
            </p:nvSpPr>
            <p:spPr>
              <a:xfrm>
                <a:off x="5336749" y="1787329"/>
                <a:ext cx="2768600" cy="1107644"/>
              </a:xfrm>
              <a:prstGeom prst="wedgeRoundRectCallout">
                <a:avLst>
                  <a:gd name="adj1" fmla="val -63034"/>
                  <a:gd name="adj2" fmla="val 30393"/>
                  <a:gd name="adj3" fmla="val 16667"/>
                </a:avLst>
              </a:prstGeom>
              <a:ln w="28575"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Let’s give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GB" sz="2400" b="0" i="0" smtClean="0">
                            <a:latin typeface="Comic Sans MS" panose="030F0702030302020204" pitchFamily="66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of it to charity</a:t>
                </a:r>
              </a:p>
            </p:txBody>
          </p:sp>
        </mc:Choice>
        <mc:Fallback xmlns="">
          <p:sp>
            <p:nvSpPr>
              <p:cNvPr id="64" name="Rounded Rectangular Callout 6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6749" y="1787329"/>
                <a:ext cx="2768600" cy="1107644"/>
              </a:xfrm>
              <a:prstGeom prst="wedgeRoundRectCallout">
                <a:avLst>
                  <a:gd name="adj1" fmla="val -63034"/>
                  <a:gd name="adj2" fmla="val 30393"/>
                  <a:gd name="adj3" fmla="val 16667"/>
                </a:avLst>
              </a:prstGeom>
              <a:blipFill>
                <a:blip r:embed="rId14"/>
                <a:stretch>
                  <a:fillRect r="-952" b="-10160"/>
                </a:stretch>
              </a:blipFill>
              <a:ln w="2857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79847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1" grpId="0" animBg="1"/>
      <p:bldP spid="62" grpId="0" animBg="1"/>
      <p:bldP spid="63" grpId="0" animBg="1"/>
      <p:bldP spid="6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6.8|4.7|1.6|4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1.2|3|2.5|3.6|5.9|5.5|14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16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5.1|7.6|2.3|3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8.4|8.5|15.6|4.4|4.2|12.8|7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3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18.4|6.8|0.9|1.5|2.9|4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16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1.8|4.9|6.1|4.2|4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5.3|3.1|2.6|2.1|3.1|4.1|7|8|7.3|6.2|28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3.8|4|4.6|12.7|4.8|10.6|20.4|9.8|12.3|2.7|6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cee99ee9-287b-4f9a-957c-ba5ae7375c9a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522d4c35-b548-4432-90ae-af4376e1c4b4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5924</TotalTime>
  <Words>370</Words>
  <Application>Microsoft Office PowerPoint</Application>
  <PresentationFormat>A4 Paper (210x297 mm)</PresentationFormat>
  <Paragraphs>109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98</cp:revision>
  <dcterms:created xsi:type="dcterms:W3CDTF">2019-10-15T10:24:11Z</dcterms:created>
  <dcterms:modified xsi:type="dcterms:W3CDTF">2021-07-01T11:39:25Z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