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5"/>
  </p:notesMasterIdLst>
  <p:handoutMasterIdLst>
    <p:handoutMasterId r:id="rId16"/>
  </p:handoutMasterIdLst>
  <p:sldIdLst>
    <p:sldId id="259" r:id="rId5"/>
    <p:sldId id="261" r:id="rId6"/>
    <p:sldId id="262" r:id="rId7"/>
    <p:sldId id="263" r:id="rId8"/>
    <p:sldId id="260" r:id="rId9"/>
    <p:sldId id="264" r:id="rId10"/>
    <p:sldId id="269" r:id="rId11"/>
    <p:sldId id="268" r:id="rId12"/>
    <p:sldId id="266" r:id="rId13"/>
    <p:sldId id="267" r:id="rId1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FF7"/>
    <a:srgbClr val="FF3399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19" autoAdjust="0"/>
    <p:restoredTop sz="94727"/>
  </p:normalViewPr>
  <p:slideViewPr>
    <p:cSldViewPr snapToGrid="0" snapToObjects="1">
      <p:cViewPr varScale="1">
        <p:scale>
          <a:sx n="113" d="100"/>
          <a:sy n="113" d="100"/>
        </p:scale>
        <p:origin x="620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74486A04-38FC-4227-8681-233FD7E1AB60}"/>
    <pc:docChg chg="custSel modSld">
      <pc:chgData name="James Clegg" userId="c6df1435-7a36-4b38-be4d-16e68e91152f" providerId="ADAL" clId="{74486A04-38FC-4227-8681-233FD7E1AB60}" dt="2021-03-19T15:24:37.393" v="11"/>
      <pc:docMkLst>
        <pc:docMk/>
      </pc:docMkLst>
      <pc:sldChg chg="addSp">
        <pc:chgData name="James Clegg" userId="c6df1435-7a36-4b38-be4d-16e68e91152f" providerId="ADAL" clId="{74486A04-38FC-4227-8681-233FD7E1AB60}" dt="2021-03-19T15:24:01.263" v="4"/>
        <pc:sldMkLst>
          <pc:docMk/>
          <pc:sldMk cId="2181109590" sldId="260"/>
        </pc:sldMkLst>
        <pc:picChg chg="add">
          <ac:chgData name="James Clegg" userId="c6df1435-7a36-4b38-be4d-16e68e91152f" providerId="ADAL" clId="{74486A04-38FC-4227-8681-233FD7E1AB60}" dt="2021-03-19T15:24:01.263" v="4"/>
          <ac:picMkLst>
            <pc:docMk/>
            <pc:sldMk cId="2181109590" sldId="260"/>
            <ac:picMk id="47" creationId="{3FEE5300-4CF6-425E-95DE-F6308F4E4293}"/>
          </ac:picMkLst>
        </pc:picChg>
        <pc:picChg chg="add">
          <ac:chgData name="James Clegg" userId="c6df1435-7a36-4b38-be4d-16e68e91152f" providerId="ADAL" clId="{74486A04-38FC-4227-8681-233FD7E1AB60}" dt="2021-03-19T15:24:01.263" v="4"/>
          <ac:picMkLst>
            <pc:docMk/>
            <pc:sldMk cId="2181109590" sldId="260"/>
            <ac:picMk id="48" creationId="{893E43CE-FA73-4525-B50B-E4D1B2E7FB56}"/>
          </ac:picMkLst>
        </pc:picChg>
      </pc:sldChg>
      <pc:sldChg chg="addSp delSp">
        <pc:chgData name="James Clegg" userId="c6df1435-7a36-4b38-be4d-16e68e91152f" providerId="ADAL" clId="{74486A04-38FC-4227-8681-233FD7E1AB60}" dt="2021-03-19T15:23:36.950" v="1"/>
        <pc:sldMkLst>
          <pc:docMk/>
          <pc:sldMk cId="2943134524" sldId="261"/>
        </pc:sldMkLst>
        <pc:picChg chg="del">
          <ac:chgData name="James Clegg" userId="c6df1435-7a36-4b38-be4d-16e68e91152f" providerId="ADAL" clId="{74486A04-38FC-4227-8681-233FD7E1AB60}" dt="2021-03-19T15:23:36.717" v="0" actId="478"/>
          <ac:picMkLst>
            <pc:docMk/>
            <pc:sldMk cId="2943134524" sldId="261"/>
            <ac:picMk id="6" creationId="{00000000-0000-0000-0000-000000000000}"/>
          </ac:picMkLst>
        </pc:picChg>
        <pc:picChg chg="add">
          <ac:chgData name="James Clegg" userId="c6df1435-7a36-4b38-be4d-16e68e91152f" providerId="ADAL" clId="{74486A04-38FC-4227-8681-233FD7E1AB60}" dt="2021-03-19T15:23:36.950" v="1"/>
          <ac:picMkLst>
            <pc:docMk/>
            <pc:sldMk cId="2943134524" sldId="261"/>
            <ac:picMk id="9" creationId="{FEBF2269-DC76-4F7F-AD2A-59C03E290870}"/>
          </ac:picMkLst>
        </pc:picChg>
        <pc:picChg chg="del">
          <ac:chgData name="James Clegg" userId="c6df1435-7a36-4b38-be4d-16e68e91152f" providerId="ADAL" clId="{74486A04-38FC-4227-8681-233FD7E1AB60}" dt="2021-03-19T15:23:36.717" v="0" actId="478"/>
          <ac:picMkLst>
            <pc:docMk/>
            <pc:sldMk cId="2943134524" sldId="261"/>
            <ac:picMk id="10" creationId="{00000000-0000-0000-0000-000000000000}"/>
          </ac:picMkLst>
        </pc:picChg>
        <pc:picChg chg="del">
          <ac:chgData name="James Clegg" userId="c6df1435-7a36-4b38-be4d-16e68e91152f" providerId="ADAL" clId="{74486A04-38FC-4227-8681-233FD7E1AB60}" dt="2021-03-19T15:23:36.717" v="0" actId="478"/>
          <ac:picMkLst>
            <pc:docMk/>
            <pc:sldMk cId="2943134524" sldId="261"/>
            <ac:picMk id="11" creationId="{00000000-0000-0000-0000-000000000000}"/>
          </ac:picMkLst>
        </pc:picChg>
        <pc:picChg chg="add">
          <ac:chgData name="James Clegg" userId="c6df1435-7a36-4b38-be4d-16e68e91152f" providerId="ADAL" clId="{74486A04-38FC-4227-8681-233FD7E1AB60}" dt="2021-03-19T15:23:36.950" v="1"/>
          <ac:picMkLst>
            <pc:docMk/>
            <pc:sldMk cId="2943134524" sldId="261"/>
            <ac:picMk id="12" creationId="{8522DC0C-4016-43F7-ABF6-E56DA01A66D3}"/>
          </ac:picMkLst>
        </pc:picChg>
        <pc:picChg chg="add">
          <ac:chgData name="James Clegg" userId="c6df1435-7a36-4b38-be4d-16e68e91152f" providerId="ADAL" clId="{74486A04-38FC-4227-8681-233FD7E1AB60}" dt="2021-03-19T15:23:36.950" v="1"/>
          <ac:picMkLst>
            <pc:docMk/>
            <pc:sldMk cId="2943134524" sldId="261"/>
            <ac:picMk id="13" creationId="{C0F98060-88BA-4721-AAE1-79ECB9EA194E}"/>
          </ac:picMkLst>
        </pc:picChg>
        <pc:picChg chg="add">
          <ac:chgData name="James Clegg" userId="c6df1435-7a36-4b38-be4d-16e68e91152f" providerId="ADAL" clId="{74486A04-38FC-4227-8681-233FD7E1AB60}" dt="2021-03-19T15:23:36.950" v="1"/>
          <ac:picMkLst>
            <pc:docMk/>
            <pc:sldMk cId="2943134524" sldId="261"/>
            <ac:picMk id="14" creationId="{B2415E73-B4D7-47FA-8449-9814E3CEA8A9}"/>
          </ac:picMkLst>
        </pc:picChg>
      </pc:sldChg>
      <pc:sldChg chg="addSp delSp">
        <pc:chgData name="James Clegg" userId="c6df1435-7a36-4b38-be4d-16e68e91152f" providerId="ADAL" clId="{74486A04-38FC-4227-8681-233FD7E1AB60}" dt="2021-03-19T15:23:41.473" v="3"/>
        <pc:sldMkLst>
          <pc:docMk/>
          <pc:sldMk cId="405013692" sldId="262"/>
        </pc:sldMkLst>
        <pc:picChg chg="del">
          <ac:chgData name="James Clegg" userId="c6df1435-7a36-4b38-be4d-16e68e91152f" providerId="ADAL" clId="{74486A04-38FC-4227-8681-233FD7E1AB60}" dt="2021-03-19T15:23:41.178" v="2" actId="478"/>
          <ac:picMkLst>
            <pc:docMk/>
            <pc:sldMk cId="405013692" sldId="262"/>
            <ac:picMk id="6" creationId="{00000000-0000-0000-0000-000000000000}"/>
          </ac:picMkLst>
        </pc:picChg>
        <pc:picChg chg="del">
          <ac:chgData name="James Clegg" userId="c6df1435-7a36-4b38-be4d-16e68e91152f" providerId="ADAL" clId="{74486A04-38FC-4227-8681-233FD7E1AB60}" dt="2021-03-19T15:23:41.178" v="2" actId="478"/>
          <ac:picMkLst>
            <pc:docMk/>
            <pc:sldMk cId="405013692" sldId="262"/>
            <ac:picMk id="10" creationId="{00000000-0000-0000-0000-000000000000}"/>
          </ac:picMkLst>
        </pc:picChg>
        <pc:picChg chg="del">
          <ac:chgData name="James Clegg" userId="c6df1435-7a36-4b38-be4d-16e68e91152f" providerId="ADAL" clId="{74486A04-38FC-4227-8681-233FD7E1AB60}" dt="2021-03-19T15:23:41.178" v="2" actId="478"/>
          <ac:picMkLst>
            <pc:docMk/>
            <pc:sldMk cId="405013692" sldId="262"/>
            <ac:picMk id="11" creationId="{00000000-0000-0000-0000-000000000000}"/>
          </ac:picMkLst>
        </pc:picChg>
        <pc:picChg chg="add">
          <ac:chgData name="James Clegg" userId="c6df1435-7a36-4b38-be4d-16e68e91152f" providerId="ADAL" clId="{74486A04-38FC-4227-8681-233FD7E1AB60}" dt="2021-03-19T15:23:41.473" v="3"/>
          <ac:picMkLst>
            <pc:docMk/>
            <pc:sldMk cId="405013692" sldId="262"/>
            <ac:picMk id="31" creationId="{1B4D03B3-5C78-4625-92BC-3C5EF61E98AC}"/>
          </ac:picMkLst>
        </pc:picChg>
        <pc:picChg chg="add">
          <ac:chgData name="James Clegg" userId="c6df1435-7a36-4b38-be4d-16e68e91152f" providerId="ADAL" clId="{74486A04-38FC-4227-8681-233FD7E1AB60}" dt="2021-03-19T15:23:41.473" v="3"/>
          <ac:picMkLst>
            <pc:docMk/>
            <pc:sldMk cId="405013692" sldId="262"/>
            <ac:picMk id="32" creationId="{3C13E8B3-CD70-441B-8322-F67732EF18F5}"/>
          </ac:picMkLst>
        </pc:picChg>
        <pc:picChg chg="add">
          <ac:chgData name="James Clegg" userId="c6df1435-7a36-4b38-be4d-16e68e91152f" providerId="ADAL" clId="{74486A04-38FC-4227-8681-233FD7E1AB60}" dt="2021-03-19T15:23:41.473" v="3"/>
          <ac:picMkLst>
            <pc:docMk/>
            <pc:sldMk cId="405013692" sldId="262"/>
            <ac:picMk id="33" creationId="{33391CD7-BE5B-4F5E-B9BE-416B1FB06DE4}"/>
          </ac:picMkLst>
        </pc:picChg>
        <pc:picChg chg="add">
          <ac:chgData name="James Clegg" userId="c6df1435-7a36-4b38-be4d-16e68e91152f" providerId="ADAL" clId="{74486A04-38FC-4227-8681-233FD7E1AB60}" dt="2021-03-19T15:23:41.473" v="3"/>
          <ac:picMkLst>
            <pc:docMk/>
            <pc:sldMk cId="405013692" sldId="262"/>
            <ac:picMk id="34" creationId="{0EC497AE-E84F-4827-960B-44885817BBEE}"/>
          </ac:picMkLst>
        </pc:picChg>
      </pc:sldChg>
      <pc:sldChg chg="addSp">
        <pc:chgData name="James Clegg" userId="c6df1435-7a36-4b38-be4d-16e68e91152f" providerId="ADAL" clId="{74486A04-38FC-4227-8681-233FD7E1AB60}" dt="2021-03-19T15:24:03.159" v="5"/>
        <pc:sldMkLst>
          <pc:docMk/>
          <pc:sldMk cId="567346080" sldId="264"/>
        </pc:sldMkLst>
        <pc:picChg chg="add">
          <ac:chgData name="James Clegg" userId="c6df1435-7a36-4b38-be4d-16e68e91152f" providerId="ADAL" clId="{74486A04-38FC-4227-8681-233FD7E1AB60}" dt="2021-03-19T15:24:03.159" v="5"/>
          <ac:picMkLst>
            <pc:docMk/>
            <pc:sldMk cId="567346080" sldId="264"/>
            <ac:picMk id="53" creationId="{E11EC3BB-90B5-4377-99A7-E4A8D0FB8ED2}"/>
          </ac:picMkLst>
        </pc:picChg>
        <pc:picChg chg="add">
          <ac:chgData name="James Clegg" userId="c6df1435-7a36-4b38-be4d-16e68e91152f" providerId="ADAL" clId="{74486A04-38FC-4227-8681-233FD7E1AB60}" dt="2021-03-19T15:24:03.159" v="5"/>
          <ac:picMkLst>
            <pc:docMk/>
            <pc:sldMk cId="567346080" sldId="264"/>
            <ac:picMk id="54" creationId="{2B70FA38-4091-4FA9-B4D3-1B85A449D817}"/>
          </ac:picMkLst>
        </pc:picChg>
      </pc:sldChg>
      <pc:sldChg chg="addSp">
        <pc:chgData name="James Clegg" userId="c6df1435-7a36-4b38-be4d-16e68e91152f" providerId="ADAL" clId="{74486A04-38FC-4227-8681-233FD7E1AB60}" dt="2021-03-19T15:24:28.963" v="10"/>
        <pc:sldMkLst>
          <pc:docMk/>
          <pc:sldMk cId="4238821625" sldId="266"/>
        </pc:sldMkLst>
        <pc:picChg chg="add">
          <ac:chgData name="James Clegg" userId="c6df1435-7a36-4b38-be4d-16e68e91152f" providerId="ADAL" clId="{74486A04-38FC-4227-8681-233FD7E1AB60}" dt="2021-03-19T15:24:28.963" v="10"/>
          <ac:picMkLst>
            <pc:docMk/>
            <pc:sldMk cId="4238821625" sldId="266"/>
            <ac:picMk id="27" creationId="{80325C64-D7E5-4058-B09A-2CD4D92A324A}"/>
          </ac:picMkLst>
        </pc:picChg>
      </pc:sldChg>
      <pc:sldChg chg="addSp">
        <pc:chgData name="James Clegg" userId="c6df1435-7a36-4b38-be4d-16e68e91152f" providerId="ADAL" clId="{74486A04-38FC-4227-8681-233FD7E1AB60}" dt="2021-03-19T15:24:37.393" v="11"/>
        <pc:sldMkLst>
          <pc:docMk/>
          <pc:sldMk cId="2317391891" sldId="267"/>
        </pc:sldMkLst>
        <pc:picChg chg="add">
          <ac:chgData name="James Clegg" userId="c6df1435-7a36-4b38-be4d-16e68e91152f" providerId="ADAL" clId="{74486A04-38FC-4227-8681-233FD7E1AB60}" dt="2021-03-19T15:24:37.393" v="11"/>
          <ac:picMkLst>
            <pc:docMk/>
            <pc:sldMk cId="2317391891" sldId="267"/>
            <ac:picMk id="31" creationId="{7D8B5C6E-0E93-471C-9444-AD9323984622}"/>
          </ac:picMkLst>
        </pc:picChg>
      </pc:sldChg>
      <pc:sldChg chg="addSp">
        <pc:chgData name="James Clegg" userId="c6df1435-7a36-4b38-be4d-16e68e91152f" providerId="ADAL" clId="{74486A04-38FC-4227-8681-233FD7E1AB60}" dt="2021-03-19T15:24:17.741" v="9"/>
        <pc:sldMkLst>
          <pc:docMk/>
          <pc:sldMk cId="238246033" sldId="268"/>
        </pc:sldMkLst>
        <pc:picChg chg="add">
          <ac:chgData name="James Clegg" userId="c6df1435-7a36-4b38-be4d-16e68e91152f" providerId="ADAL" clId="{74486A04-38FC-4227-8681-233FD7E1AB60}" dt="2021-03-19T15:24:17.741" v="9"/>
          <ac:picMkLst>
            <pc:docMk/>
            <pc:sldMk cId="238246033" sldId="268"/>
            <ac:picMk id="122" creationId="{A31D6508-9D71-479B-82A5-11A518675AD7}"/>
          </ac:picMkLst>
        </pc:picChg>
        <pc:picChg chg="add">
          <ac:chgData name="James Clegg" userId="c6df1435-7a36-4b38-be4d-16e68e91152f" providerId="ADAL" clId="{74486A04-38FC-4227-8681-233FD7E1AB60}" dt="2021-03-19T15:24:17.741" v="9"/>
          <ac:picMkLst>
            <pc:docMk/>
            <pc:sldMk cId="238246033" sldId="268"/>
            <ac:picMk id="123" creationId="{CF79020B-B2C5-4898-83DF-AC4E0A61CA58}"/>
          </ac:picMkLst>
        </pc:picChg>
      </pc:sldChg>
      <pc:sldChg chg="addSp modSp">
        <pc:chgData name="James Clegg" userId="c6df1435-7a36-4b38-be4d-16e68e91152f" providerId="ADAL" clId="{74486A04-38FC-4227-8681-233FD7E1AB60}" dt="2021-03-19T15:24:13.290" v="8" actId="1076"/>
        <pc:sldMkLst>
          <pc:docMk/>
          <pc:sldMk cId="3846924783" sldId="269"/>
        </pc:sldMkLst>
        <pc:spChg chg="mod">
          <ac:chgData name="James Clegg" userId="c6df1435-7a36-4b38-be4d-16e68e91152f" providerId="ADAL" clId="{74486A04-38FC-4227-8681-233FD7E1AB60}" dt="2021-03-19T15:24:13.290" v="8" actId="1076"/>
          <ac:spMkLst>
            <pc:docMk/>
            <pc:sldMk cId="3846924783" sldId="269"/>
            <ac:spMk id="22" creationId="{8C3DBBA1-EDA7-4139-A438-BF681231F5AF}"/>
          </ac:spMkLst>
        </pc:spChg>
        <pc:picChg chg="mod">
          <ac:chgData name="James Clegg" userId="c6df1435-7a36-4b38-be4d-16e68e91152f" providerId="ADAL" clId="{74486A04-38FC-4227-8681-233FD7E1AB60}" dt="2021-03-19T15:24:13.290" v="8" actId="1076"/>
          <ac:picMkLst>
            <pc:docMk/>
            <pc:sldMk cId="3846924783" sldId="269"/>
            <ac:picMk id="21" creationId="{755484E4-C96D-4369-9479-B8800F0252F6}"/>
          </ac:picMkLst>
        </pc:picChg>
        <pc:picChg chg="add mod">
          <ac:chgData name="James Clegg" userId="c6df1435-7a36-4b38-be4d-16e68e91152f" providerId="ADAL" clId="{74486A04-38FC-4227-8681-233FD7E1AB60}" dt="2021-03-19T15:24:09.488" v="7" actId="1076"/>
          <ac:picMkLst>
            <pc:docMk/>
            <pc:sldMk cId="3846924783" sldId="269"/>
            <ac:picMk id="33" creationId="{0A95C0F6-75EF-44BB-90F7-7AF001F817FC}"/>
          </ac:picMkLst>
        </pc:picChg>
        <pc:picChg chg="add mod">
          <ac:chgData name="James Clegg" userId="c6df1435-7a36-4b38-be4d-16e68e91152f" providerId="ADAL" clId="{74486A04-38FC-4227-8681-233FD7E1AB60}" dt="2021-03-19T15:24:09.488" v="7" actId="1076"/>
          <ac:picMkLst>
            <pc:docMk/>
            <pc:sldMk cId="3846924783" sldId="269"/>
            <ac:picMk id="34" creationId="{BF0F234E-6421-40AA-9096-59538AAA3CA5}"/>
          </ac:picMkLst>
        </pc:picChg>
      </pc:sldChg>
    </pc:docChg>
  </pc:docChgLst>
  <pc:docChgLst>
    <pc:chgData name="James Clegg" userId="c6df1435-7a36-4b38-be4d-16e68e91152f" providerId="ADAL" clId="{8FEF3BF1-D581-409D-9769-CAA56EA0E0A3}"/>
    <pc:docChg chg="custSel modSld">
      <pc:chgData name="James Clegg" userId="c6df1435-7a36-4b38-be4d-16e68e91152f" providerId="ADAL" clId="{8FEF3BF1-D581-409D-9769-CAA56EA0E0A3}" dt="2021-03-19T15:25:32.859" v="9"/>
      <pc:docMkLst>
        <pc:docMk/>
      </pc:docMkLst>
      <pc:sldChg chg="modTransition">
        <pc:chgData name="James Clegg" userId="c6df1435-7a36-4b38-be4d-16e68e91152f" providerId="ADAL" clId="{8FEF3BF1-D581-409D-9769-CAA56EA0E0A3}" dt="2021-03-19T15:25:32.859" v="9"/>
        <pc:sldMkLst>
          <pc:docMk/>
          <pc:sldMk cId="3299310921" sldId="259"/>
        </pc:sldMkLst>
      </pc:sldChg>
      <pc:sldChg chg="delSp modTransition delAnim">
        <pc:chgData name="James Clegg" userId="c6df1435-7a36-4b38-be4d-16e68e91152f" providerId="ADAL" clId="{8FEF3BF1-D581-409D-9769-CAA56EA0E0A3}" dt="2021-03-19T15:25:32.859" v="9"/>
        <pc:sldMkLst>
          <pc:docMk/>
          <pc:sldMk cId="2181109590" sldId="260"/>
        </pc:sldMkLst>
        <pc:picChg chg="del">
          <ac:chgData name="James Clegg" userId="c6df1435-7a36-4b38-be4d-16e68e91152f" providerId="ADAL" clId="{8FEF3BF1-D581-409D-9769-CAA56EA0E0A3}" dt="2021-03-19T15:25:12.450" v="3" actId="478"/>
          <ac:picMkLst>
            <pc:docMk/>
            <pc:sldMk cId="2181109590" sldId="26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FEF3BF1-D581-409D-9769-CAA56EA0E0A3}" dt="2021-03-19T15:25:32.859" v="9"/>
        <pc:sldMkLst>
          <pc:docMk/>
          <pc:sldMk cId="2943134524" sldId="261"/>
        </pc:sldMkLst>
        <pc:picChg chg="del">
          <ac:chgData name="James Clegg" userId="c6df1435-7a36-4b38-be4d-16e68e91152f" providerId="ADAL" clId="{8FEF3BF1-D581-409D-9769-CAA56EA0E0A3}" dt="2021-03-19T15:25:04.169" v="0" actId="478"/>
          <ac:picMkLst>
            <pc:docMk/>
            <pc:sldMk cId="2943134524" sldId="261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FEF3BF1-D581-409D-9769-CAA56EA0E0A3}" dt="2021-03-19T15:25:32.859" v="9"/>
        <pc:sldMkLst>
          <pc:docMk/>
          <pc:sldMk cId="405013692" sldId="262"/>
        </pc:sldMkLst>
        <pc:picChg chg="del">
          <ac:chgData name="James Clegg" userId="c6df1435-7a36-4b38-be4d-16e68e91152f" providerId="ADAL" clId="{8FEF3BF1-D581-409D-9769-CAA56EA0E0A3}" dt="2021-03-19T15:25:07.056" v="1" actId="478"/>
          <ac:picMkLst>
            <pc:docMk/>
            <pc:sldMk cId="405013692" sldId="262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FEF3BF1-D581-409D-9769-CAA56EA0E0A3}" dt="2021-03-19T15:25:32.859" v="9"/>
        <pc:sldMkLst>
          <pc:docMk/>
          <pc:sldMk cId="933864084" sldId="263"/>
        </pc:sldMkLst>
        <pc:picChg chg="del">
          <ac:chgData name="James Clegg" userId="c6df1435-7a36-4b38-be4d-16e68e91152f" providerId="ADAL" clId="{8FEF3BF1-D581-409D-9769-CAA56EA0E0A3}" dt="2021-03-19T15:25:10.042" v="2" actId="478"/>
          <ac:picMkLst>
            <pc:docMk/>
            <pc:sldMk cId="933864084" sldId="263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FEF3BF1-D581-409D-9769-CAA56EA0E0A3}" dt="2021-03-19T15:25:32.859" v="9"/>
        <pc:sldMkLst>
          <pc:docMk/>
          <pc:sldMk cId="567346080" sldId="264"/>
        </pc:sldMkLst>
        <pc:picChg chg="del">
          <ac:chgData name="James Clegg" userId="c6df1435-7a36-4b38-be4d-16e68e91152f" providerId="ADAL" clId="{8FEF3BF1-D581-409D-9769-CAA56EA0E0A3}" dt="2021-03-19T15:25:15.172" v="4" actId="478"/>
          <ac:picMkLst>
            <pc:docMk/>
            <pc:sldMk cId="567346080" sldId="264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FEF3BF1-D581-409D-9769-CAA56EA0E0A3}" dt="2021-03-19T15:25:32.859" v="9"/>
        <pc:sldMkLst>
          <pc:docMk/>
          <pc:sldMk cId="4238821625" sldId="266"/>
        </pc:sldMkLst>
        <pc:picChg chg="del">
          <ac:chgData name="James Clegg" userId="c6df1435-7a36-4b38-be4d-16e68e91152f" providerId="ADAL" clId="{8FEF3BF1-D581-409D-9769-CAA56EA0E0A3}" dt="2021-03-19T15:25:23.739" v="7" actId="478"/>
          <ac:picMkLst>
            <pc:docMk/>
            <pc:sldMk cId="4238821625" sldId="266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FEF3BF1-D581-409D-9769-CAA56EA0E0A3}" dt="2021-03-19T15:25:32.859" v="9"/>
        <pc:sldMkLst>
          <pc:docMk/>
          <pc:sldMk cId="2317391891" sldId="267"/>
        </pc:sldMkLst>
        <pc:picChg chg="del">
          <ac:chgData name="James Clegg" userId="c6df1435-7a36-4b38-be4d-16e68e91152f" providerId="ADAL" clId="{8FEF3BF1-D581-409D-9769-CAA56EA0E0A3}" dt="2021-03-19T15:25:27.218" v="8" actId="478"/>
          <ac:picMkLst>
            <pc:docMk/>
            <pc:sldMk cId="2317391891" sldId="267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FEF3BF1-D581-409D-9769-CAA56EA0E0A3}" dt="2021-03-19T15:25:32.859" v="9"/>
        <pc:sldMkLst>
          <pc:docMk/>
          <pc:sldMk cId="238246033" sldId="268"/>
        </pc:sldMkLst>
        <pc:picChg chg="del">
          <ac:chgData name="James Clegg" userId="c6df1435-7a36-4b38-be4d-16e68e91152f" providerId="ADAL" clId="{8FEF3BF1-D581-409D-9769-CAA56EA0E0A3}" dt="2021-03-19T15:25:20.745" v="6" actId="478"/>
          <ac:picMkLst>
            <pc:docMk/>
            <pc:sldMk cId="238246033" sldId="268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FEF3BF1-D581-409D-9769-CAA56EA0E0A3}" dt="2021-03-19T15:25:32.859" v="9"/>
        <pc:sldMkLst>
          <pc:docMk/>
          <pc:sldMk cId="3846924783" sldId="269"/>
        </pc:sldMkLst>
        <pc:picChg chg="del">
          <ac:chgData name="James Clegg" userId="c6df1435-7a36-4b38-be4d-16e68e91152f" providerId="ADAL" clId="{8FEF3BF1-D581-409D-9769-CAA56EA0E0A3}" dt="2021-03-19T15:25:18.241" v="5" actId="478"/>
          <ac:picMkLst>
            <pc:docMk/>
            <pc:sldMk cId="3846924783" sldId="269"/>
            <ac:picMk id="4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1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3.png"/><Relationship Id="rId11" Type="http://schemas.microsoft.com/office/2007/relationships/hdphoto" Target="../media/hdphoto1.wdp"/><Relationship Id="rId10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2.png"/><Relationship Id="rId7" Type="http://schemas.openxmlformats.org/officeDocument/2006/relationships/image" Target="../media/image7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1.png"/><Relationship Id="rId9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2.png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1.png"/><Relationship Id="rId9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60.png"/><Relationship Id="rId3" Type="http://schemas.openxmlformats.org/officeDocument/2006/relationships/image" Target="../media/image11.png"/><Relationship Id="rId7" Type="http://schemas.openxmlformats.org/officeDocument/2006/relationships/image" Target="../media/image100.png"/><Relationship Id="rId12" Type="http://schemas.openxmlformats.org/officeDocument/2006/relationships/image" Target="../media/image150.png"/><Relationship Id="rId2" Type="http://schemas.openxmlformats.org/officeDocument/2006/relationships/slideLayout" Target="../slideLayouts/slideLayout1.xml"/><Relationship Id="rId16" Type="http://schemas.microsoft.com/office/2007/relationships/hdphoto" Target="../media/hdphoto1.wdp"/><Relationship Id="rId1" Type="http://schemas.openxmlformats.org/officeDocument/2006/relationships/tags" Target="../tags/tag6.xml"/><Relationship Id="rId6" Type="http://schemas.openxmlformats.org/officeDocument/2006/relationships/image" Target="../media/image90.png"/><Relationship Id="rId11" Type="http://schemas.openxmlformats.org/officeDocument/2006/relationships/image" Target="../media/image140.png"/><Relationship Id="rId15" Type="http://schemas.openxmlformats.org/officeDocument/2006/relationships/image" Target="../media/image3.png"/><Relationship Id="rId10" Type="http://schemas.openxmlformats.org/officeDocument/2006/relationships/image" Target="../media/image130.png"/><Relationship Id="rId9" Type="http://schemas.openxmlformats.org/officeDocument/2006/relationships/image" Target="../media/image15.png"/><Relationship Id="rId1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9.png"/><Relationship Id="rId11" Type="http://schemas.microsoft.com/office/2007/relationships/hdphoto" Target="../media/hdphoto1.wdp"/><Relationship Id="rId10" Type="http://schemas.openxmlformats.org/officeDocument/2006/relationships/image" Target="../media/image3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B44652-3292-48FA-B09C-5BFB7A8B4F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81781" y="3521683"/>
            <a:ext cx="2042371" cy="19276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DC06DD-9144-496F-8BE2-A9458BCF40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990" y="1374804"/>
            <a:ext cx="1422362" cy="10171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CD55D5-4166-4B25-967E-8DE5A886A28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653425" y="4263219"/>
            <a:ext cx="1256711" cy="11861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31E732-B122-4E24-A5D7-4C89E080B1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221486" y="-109198"/>
            <a:ext cx="2566741" cy="25604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B75FF8A-A716-4393-A66B-913CFFF7B9A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>
            <a:off x="1337392" y="1790153"/>
            <a:ext cx="1422362" cy="10171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3EA0E2F-4F7E-4769-88F7-FE097C813A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12855" y="496840"/>
            <a:ext cx="1526812" cy="111508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32E98A7-FC0E-46C0-9787-11AF7A8C9D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7788" y="1352483"/>
            <a:ext cx="1526812" cy="111508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E3E8911-9C73-4F9B-9BF4-28980A3834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75387" y="833594"/>
            <a:ext cx="1420957" cy="103777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0B5391-371A-4BDE-8656-3A5BB8C657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14711" y="3222676"/>
            <a:ext cx="1909769" cy="213330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222CC53-3F21-40FC-997E-4BC5C55AB98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43848" y="1826625"/>
            <a:ext cx="4615072" cy="25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6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712" y="749057"/>
            <a:ext cx="1349655" cy="1533528"/>
          </a:xfrm>
          <a:prstGeom prst="rect">
            <a:avLst/>
          </a:prstGeom>
        </p:spPr>
      </p:pic>
      <p:sp>
        <p:nvSpPr>
          <p:cNvPr id="70" name="Rectangle 69"/>
          <p:cNvSpPr/>
          <p:nvPr/>
        </p:nvSpPr>
        <p:spPr>
          <a:xfrm>
            <a:off x="580655" y="449763"/>
            <a:ext cx="88053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What is the largest possible run Annie could make with a perimeter of 16 m?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65659" y="1868489"/>
            <a:ext cx="826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alibri" panose="020F0502020204030204" pitchFamily="34" charset="0"/>
              </a:rPr>
              <a:t>1 cm</a:t>
            </a:r>
          </a:p>
        </p:txBody>
      </p:sp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229593"/>
              </p:ext>
            </p:extLst>
          </p:nvPr>
        </p:nvGraphicFramePr>
        <p:xfrm>
          <a:off x="1196030" y="1856949"/>
          <a:ext cx="5040000" cy="35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00">
                  <a:extLst>
                    <a:ext uri="{9D8B030D-6E8A-4147-A177-3AD203B41FA5}">
                      <a16:colId xmlns:a16="http://schemas.microsoft.com/office/drawing/2014/main" val="115019828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846158368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693796849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15113567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396803111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397541852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510362929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25427548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838861658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510221597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036723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9887545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6684789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29313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5690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692275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0283740"/>
                  </a:ext>
                </a:extLst>
              </a:tr>
            </a:tbl>
          </a:graphicData>
        </a:graphic>
      </p:graphicFrame>
      <p:cxnSp>
        <p:nvCxnSpPr>
          <p:cNvPr id="28" name="Straight Arrow Connector 27"/>
          <p:cNvCxnSpPr/>
          <p:nvPr/>
        </p:nvCxnSpPr>
        <p:spPr>
          <a:xfrm>
            <a:off x="1042618" y="1856949"/>
            <a:ext cx="0" cy="493792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1203748" y="1733914"/>
            <a:ext cx="506414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113752" y="1301857"/>
            <a:ext cx="686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Calibri" panose="020F0502020204030204" pitchFamily="34" charset="0"/>
              </a:rPr>
              <a:t>1 cm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204286" y="3384870"/>
            <a:ext cx="2508074" cy="1513745"/>
          </a:xfrm>
          <a:prstGeom prst="rect">
            <a:avLst/>
          </a:prstGeom>
          <a:solidFill>
            <a:schemeClr val="accent1">
              <a:lumMod val="20000"/>
              <a:lumOff val="80000"/>
              <a:alpha val="49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4" name="Tab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63499"/>
              </p:ext>
            </p:extLst>
          </p:nvPr>
        </p:nvGraphicFramePr>
        <p:xfrm>
          <a:off x="1196030" y="3361327"/>
          <a:ext cx="2508675" cy="15333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1735">
                  <a:extLst>
                    <a:ext uri="{9D8B030D-6E8A-4147-A177-3AD203B41FA5}">
                      <a16:colId xmlns:a16="http://schemas.microsoft.com/office/drawing/2014/main" val="3559790181"/>
                    </a:ext>
                  </a:extLst>
                </a:gridCol>
                <a:gridCol w="501735">
                  <a:extLst>
                    <a:ext uri="{9D8B030D-6E8A-4147-A177-3AD203B41FA5}">
                      <a16:colId xmlns:a16="http://schemas.microsoft.com/office/drawing/2014/main" val="1227593769"/>
                    </a:ext>
                  </a:extLst>
                </a:gridCol>
                <a:gridCol w="501735">
                  <a:extLst>
                    <a:ext uri="{9D8B030D-6E8A-4147-A177-3AD203B41FA5}">
                      <a16:colId xmlns:a16="http://schemas.microsoft.com/office/drawing/2014/main" val="1780649245"/>
                    </a:ext>
                  </a:extLst>
                </a:gridCol>
                <a:gridCol w="501735">
                  <a:extLst>
                    <a:ext uri="{9D8B030D-6E8A-4147-A177-3AD203B41FA5}">
                      <a16:colId xmlns:a16="http://schemas.microsoft.com/office/drawing/2014/main" val="1048673054"/>
                    </a:ext>
                  </a:extLst>
                </a:gridCol>
                <a:gridCol w="501735">
                  <a:extLst>
                    <a:ext uri="{9D8B030D-6E8A-4147-A177-3AD203B41FA5}">
                      <a16:colId xmlns:a16="http://schemas.microsoft.com/office/drawing/2014/main" val="3375628395"/>
                    </a:ext>
                  </a:extLst>
                </a:gridCol>
              </a:tblGrid>
              <a:tr h="51111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4753132"/>
                  </a:ext>
                </a:extLst>
              </a:tr>
              <a:tr h="51111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19741"/>
                  </a:ext>
                </a:extLst>
              </a:tr>
              <a:tr h="51111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68927805"/>
                  </a:ext>
                </a:extLst>
              </a:tr>
            </a:tbl>
          </a:graphicData>
        </a:graphic>
      </p:graphicFrame>
      <p:sp>
        <p:nvSpPr>
          <p:cNvPr id="35" name="Rectangle 34"/>
          <p:cNvSpPr/>
          <p:nvPr/>
        </p:nvSpPr>
        <p:spPr>
          <a:xfrm>
            <a:off x="4222860" y="3388813"/>
            <a:ext cx="1998684" cy="1993494"/>
          </a:xfrm>
          <a:prstGeom prst="rect">
            <a:avLst/>
          </a:prstGeom>
          <a:solidFill>
            <a:schemeClr val="accent1">
              <a:lumMod val="20000"/>
              <a:lumOff val="80000"/>
              <a:alpha val="49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989565"/>
              </p:ext>
            </p:extLst>
          </p:nvPr>
        </p:nvGraphicFramePr>
        <p:xfrm>
          <a:off x="4214604" y="3375749"/>
          <a:ext cx="2006940" cy="20209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1735">
                  <a:extLst>
                    <a:ext uri="{9D8B030D-6E8A-4147-A177-3AD203B41FA5}">
                      <a16:colId xmlns:a16="http://schemas.microsoft.com/office/drawing/2014/main" val="3559790181"/>
                    </a:ext>
                  </a:extLst>
                </a:gridCol>
                <a:gridCol w="501735">
                  <a:extLst>
                    <a:ext uri="{9D8B030D-6E8A-4147-A177-3AD203B41FA5}">
                      <a16:colId xmlns:a16="http://schemas.microsoft.com/office/drawing/2014/main" val="1227593769"/>
                    </a:ext>
                  </a:extLst>
                </a:gridCol>
                <a:gridCol w="501735">
                  <a:extLst>
                    <a:ext uri="{9D8B030D-6E8A-4147-A177-3AD203B41FA5}">
                      <a16:colId xmlns:a16="http://schemas.microsoft.com/office/drawing/2014/main" val="1780649245"/>
                    </a:ext>
                  </a:extLst>
                </a:gridCol>
                <a:gridCol w="501735">
                  <a:extLst>
                    <a:ext uri="{9D8B030D-6E8A-4147-A177-3AD203B41FA5}">
                      <a16:colId xmlns:a16="http://schemas.microsoft.com/office/drawing/2014/main" val="1048673054"/>
                    </a:ext>
                  </a:extLst>
                </a:gridCol>
              </a:tblGrid>
              <a:tr h="505229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4753132"/>
                  </a:ext>
                </a:extLst>
              </a:tr>
              <a:tr h="505229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19741"/>
                  </a:ext>
                </a:extLst>
              </a:tr>
              <a:tr h="505229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68927805"/>
                  </a:ext>
                </a:extLst>
              </a:tr>
              <a:tr h="505229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96146578"/>
                  </a:ext>
                </a:extLst>
              </a:tr>
            </a:tbl>
          </a:graphicData>
        </a:graphic>
      </p:graphicFrame>
      <p:graphicFrame>
        <p:nvGraphicFramePr>
          <p:cNvPr id="38" name="Table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91725"/>
              </p:ext>
            </p:extLst>
          </p:nvPr>
        </p:nvGraphicFramePr>
        <p:xfrm>
          <a:off x="2695467" y="1883149"/>
          <a:ext cx="3030588" cy="9957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5098">
                  <a:extLst>
                    <a:ext uri="{9D8B030D-6E8A-4147-A177-3AD203B41FA5}">
                      <a16:colId xmlns:a16="http://schemas.microsoft.com/office/drawing/2014/main" val="3559790181"/>
                    </a:ext>
                  </a:extLst>
                </a:gridCol>
                <a:gridCol w="505098">
                  <a:extLst>
                    <a:ext uri="{9D8B030D-6E8A-4147-A177-3AD203B41FA5}">
                      <a16:colId xmlns:a16="http://schemas.microsoft.com/office/drawing/2014/main" val="1227593769"/>
                    </a:ext>
                  </a:extLst>
                </a:gridCol>
                <a:gridCol w="505098">
                  <a:extLst>
                    <a:ext uri="{9D8B030D-6E8A-4147-A177-3AD203B41FA5}">
                      <a16:colId xmlns:a16="http://schemas.microsoft.com/office/drawing/2014/main" val="1780649245"/>
                    </a:ext>
                  </a:extLst>
                </a:gridCol>
                <a:gridCol w="505098">
                  <a:extLst>
                    <a:ext uri="{9D8B030D-6E8A-4147-A177-3AD203B41FA5}">
                      <a16:colId xmlns:a16="http://schemas.microsoft.com/office/drawing/2014/main" val="1048673054"/>
                    </a:ext>
                  </a:extLst>
                </a:gridCol>
                <a:gridCol w="505098">
                  <a:extLst>
                    <a:ext uri="{9D8B030D-6E8A-4147-A177-3AD203B41FA5}">
                      <a16:colId xmlns:a16="http://schemas.microsoft.com/office/drawing/2014/main" val="3375628395"/>
                    </a:ext>
                  </a:extLst>
                </a:gridCol>
                <a:gridCol w="505098">
                  <a:extLst>
                    <a:ext uri="{9D8B030D-6E8A-4147-A177-3AD203B41FA5}">
                      <a16:colId xmlns:a16="http://schemas.microsoft.com/office/drawing/2014/main" val="2516709970"/>
                    </a:ext>
                  </a:extLst>
                </a:gridCol>
              </a:tblGrid>
              <a:tr h="497887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 anchor="ctr"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 anchor="ctr"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</a:t>
                      </a:r>
                    </a:p>
                  </a:txBody>
                  <a:tcPr anchor="ctr"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</a:t>
                      </a:r>
                    </a:p>
                  </a:txBody>
                  <a:tcPr anchor="ctr"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 anchor="ctr"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anchor="ctr">
                    <a:solidFill>
                      <a:srgbClr val="E9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4753132"/>
                  </a:ext>
                </a:extLst>
              </a:tr>
              <a:tr h="497887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7</a:t>
                      </a:r>
                    </a:p>
                  </a:txBody>
                  <a:tcPr anchor="ctr"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8</a:t>
                      </a:r>
                    </a:p>
                  </a:txBody>
                  <a:tcPr anchor="ctr"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9</a:t>
                      </a:r>
                    </a:p>
                  </a:txBody>
                  <a:tcPr anchor="ctr"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</a:t>
                      </a:r>
                    </a:p>
                  </a:txBody>
                  <a:tcPr anchor="ctr"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11</a:t>
                      </a:r>
                    </a:p>
                  </a:txBody>
                  <a:tcPr anchor="ctr"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12</a:t>
                      </a:r>
                    </a:p>
                  </a:txBody>
                  <a:tcPr anchor="ctr">
                    <a:solidFill>
                      <a:srgbClr val="E9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0810598"/>
                  </a:ext>
                </a:extLst>
              </a:tr>
            </a:tbl>
          </a:graphicData>
        </a:graphic>
      </p:graphicFrame>
      <p:sp>
        <p:nvSpPr>
          <p:cNvPr id="52" name="TextBox 51"/>
          <p:cNvSpPr txBox="1"/>
          <p:nvPr/>
        </p:nvSpPr>
        <p:spPr>
          <a:xfrm>
            <a:off x="3972327" y="1365051"/>
            <a:ext cx="143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6 m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752150" y="2012440"/>
            <a:ext cx="143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2 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466515" y="3837966"/>
            <a:ext cx="143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3 m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314284" y="2914508"/>
            <a:ext cx="143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5 m</a:t>
            </a:r>
          </a:p>
        </p:txBody>
      </p:sp>
      <p:cxnSp>
        <p:nvCxnSpPr>
          <p:cNvPr id="75" name="Straight Connector 74"/>
          <p:cNvCxnSpPr/>
          <p:nvPr/>
        </p:nvCxnSpPr>
        <p:spPr>
          <a:xfrm>
            <a:off x="5743513" y="1843961"/>
            <a:ext cx="0" cy="103705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V="1">
            <a:off x="2695467" y="2852530"/>
            <a:ext cx="3048046" cy="1536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2715484" y="1843961"/>
            <a:ext cx="9493" cy="102393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V="1">
            <a:off x="2711122" y="1848429"/>
            <a:ext cx="3032391" cy="93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4845609" y="2890255"/>
            <a:ext cx="143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4 m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239835" y="4025296"/>
            <a:ext cx="143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4 m</a:t>
            </a:r>
          </a:p>
        </p:txBody>
      </p:sp>
      <p:sp>
        <p:nvSpPr>
          <p:cNvPr id="81" name="Rectangle 80"/>
          <p:cNvSpPr/>
          <p:nvPr/>
        </p:nvSpPr>
        <p:spPr>
          <a:xfrm>
            <a:off x="6366262" y="2657921"/>
            <a:ext cx="33773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The largest possible run is 4 m by 4 m.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7D8B5C6E-0E93-471C-9444-AD93239846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262905" y="1266353"/>
            <a:ext cx="958976" cy="10940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739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52" grpId="0"/>
      <p:bldP spid="61" grpId="0"/>
      <p:bldP spid="73" grpId="0"/>
      <p:bldP spid="74" grpId="0"/>
      <p:bldP spid="79" grpId="0"/>
      <p:bldP spid="80" grpId="0"/>
      <p:bldP spid="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2" y="608711"/>
            <a:ext cx="82864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White Rose Farm has 21 new baby animals.</a:t>
            </a:r>
          </a:p>
          <a:p>
            <a:r>
              <a:rPr lang="en-GB" sz="2800" dirty="0"/>
              <a:t>There are 2 more chicks than lambs.</a:t>
            </a:r>
          </a:p>
          <a:p>
            <a:r>
              <a:rPr lang="en-GB" sz="2800" dirty="0"/>
              <a:t>There are 2 more rabbits than chicks.</a:t>
            </a:r>
          </a:p>
          <a:p>
            <a:r>
              <a:rPr lang="en-GB" sz="2800" dirty="0"/>
              <a:t>How many new chicks, lambs and rabbits are there?</a:t>
            </a:r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3169" y="3941685"/>
            <a:ext cx="747045" cy="747045"/>
          </a:xfrm>
          <a:prstGeom prst="rect">
            <a:avLst/>
          </a:prstGeom>
        </p:spPr>
      </p:pic>
      <p:sp>
        <p:nvSpPr>
          <p:cNvPr id="4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716013" y="408437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BF2269-DC76-4F7F-AD2A-59C03E2908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1095" y="942731"/>
            <a:ext cx="1150346" cy="84014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522DC0C-4016-43F7-ABF6-E56DA01A66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0433" y="842047"/>
            <a:ext cx="1070592" cy="78189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F98060-88BA-4721-AAE1-79ECB9EA19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92929" y="488003"/>
            <a:ext cx="1074179" cy="9570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2415E73-B4D7-47FA-8449-9814E3CEA8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8068" y="1080744"/>
            <a:ext cx="1027678" cy="9699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4313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43262" y="616307"/>
            <a:ext cx="82864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White Rose Farm has 21 new baby animals.</a:t>
            </a:r>
          </a:p>
          <a:p>
            <a:r>
              <a:rPr lang="en-GB" sz="2800" dirty="0"/>
              <a:t>There are 2 more chicks than lambs.</a:t>
            </a:r>
          </a:p>
          <a:p>
            <a:r>
              <a:rPr lang="en-GB" sz="2800" dirty="0"/>
              <a:t>There are 2 more rabbits than chicks.</a:t>
            </a:r>
          </a:p>
          <a:p>
            <a:r>
              <a:rPr lang="en-GB" sz="2800" dirty="0"/>
              <a:t>How many new chicks, lambs and rabbits are there?</a:t>
            </a:r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</p:txBody>
      </p:sp>
      <p:sp>
        <p:nvSpPr>
          <p:cNvPr id="8" name="TextBox 3"/>
          <p:cNvSpPr txBox="1"/>
          <p:nvPr/>
        </p:nvSpPr>
        <p:spPr>
          <a:xfrm>
            <a:off x="611845" y="2562749"/>
            <a:ext cx="146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Lambs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818242" y="2479142"/>
            <a:ext cx="1607128" cy="5603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1818242" y="3260985"/>
            <a:ext cx="2299856" cy="5603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cxnSp>
        <p:nvCxnSpPr>
          <p:cNvPr id="15" name="Straight Connector 14"/>
          <p:cNvCxnSpPr/>
          <p:nvPr/>
        </p:nvCxnSpPr>
        <p:spPr>
          <a:xfrm>
            <a:off x="3425370" y="3260985"/>
            <a:ext cx="0" cy="5603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48"/>
          <p:cNvSpPr txBox="1"/>
          <p:nvPr/>
        </p:nvSpPr>
        <p:spPr>
          <a:xfrm>
            <a:off x="3598552" y="3310347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2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804387" y="4042828"/>
            <a:ext cx="2978728" cy="5603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4118098" y="4056683"/>
            <a:ext cx="0" cy="5603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51"/>
          <p:cNvSpPr txBox="1"/>
          <p:nvPr/>
        </p:nvSpPr>
        <p:spPr>
          <a:xfrm>
            <a:off x="4274131" y="4090940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2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3411516" y="4039916"/>
            <a:ext cx="0" cy="5603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53"/>
          <p:cNvSpPr txBox="1"/>
          <p:nvPr/>
        </p:nvSpPr>
        <p:spPr>
          <a:xfrm>
            <a:off x="3598552" y="4104795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7"/>
              <p:cNvSpPr txBox="1"/>
              <p:nvPr/>
            </p:nvSpPr>
            <p:spPr>
              <a:xfrm>
                <a:off x="6605682" y="2587170"/>
                <a:ext cx="2895600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GB" sz="2800" dirty="0"/>
                  <a:t>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GB" sz="2800" dirty="0"/>
                  <a:t>6</a:t>
                </a:r>
              </a:p>
              <a:p>
                <a:pPr algn="l"/>
                <a:endParaRPr lang="en-GB" sz="1400" dirty="0"/>
              </a:p>
              <a:p>
                <a:pPr algn="l"/>
                <a:r>
                  <a:rPr lang="en-GB" sz="2800" dirty="0"/>
                  <a:t>21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15</a:t>
                </a:r>
              </a:p>
              <a:p>
                <a:pPr algn="l"/>
                <a:endParaRPr lang="en-GB" sz="1200" dirty="0"/>
              </a:p>
              <a:p>
                <a:pPr algn="l"/>
                <a:r>
                  <a:rPr lang="en-GB" sz="2800" dirty="0"/>
                  <a:t>15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5</a:t>
                </a:r>
              </a:p>
            </p:txBody>
          </p:sp>
        </mc:Choice>
        <mc:Fallback xmlns="">
          <p:sp>
            <p:nvSpPr>
              <p:cNvPr id="22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5682" y="2587170"/>
                <a:ext cx="2895600" cy="1815882"/>
              </a:xfrm>
              <a:prstGeom prst="rect">
                <a:avLst/>
              </a:prstGeom>
              <a:blipFill>
                <a:blip r:embed="rId6"/>
                <a:stretch>
                  <a:fillRect l="-4421" t="-3020" b="-70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54"/>
          <p:cNvSpPr txBox="1"/>
          <p:nvPr/>
        </p:nvSpPr>
        <p:spPr>
          <a:xfrm>
            <a:off x="2445334" y="2521956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5</a:t>
            </a:r>
          </a:p>
        </p:txBody>
      </p:sp>
      <p:sp>
        <p:nvSpPr>
          <p:cNvPr id="24" name="TextBox 55"/>
          <p:cNvSpPr txBox="1"/>
          <p:nvPr/>
        </p:nvSpPr>
        <p:spPr>
          <a:xfrm>
            <a:off x="2445333" y="3325180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5</a:t>
            </a:r>
          </a:p>
        </p:txBody>
      </p:sp>
      <p:sp>
        <p:nvSpPr>
          <p:cNvPr id="25" name="TextBox 56"/>
          <p:cNvSpPr txBox="1"/>
          <p:nvPr/>
        </p:nvSpPr>
        <p:spPr>
          <a:xfrm>
            <a:off x="2427118" y="4090940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5</a:t>
            </a:r>
          </a:p>
        </p:txBody>
      </p:sp>
      <p:sp>
        <p:nvSpPr>
          <p:cNvPr id="26" name="TextBox 57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43262" y="4964106"/>
            <a:ext cx="8958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There are 5 lambs, 7 chicks and 9 rabbits.</a:t>
            </a:r>
          </a:p>
        </p:txBody>
      </p:sp>
      <p:sp>
        <p:nvSpPr>
          <p:cNvPr id="27" name="Right Brace 26"/>
          <p:cNvSpPr/>
          <p:nvPr/>
        </p:nvSpPr>
        <p:spPr>
          <a:xfrm>
            <a:off x="4914028" y="2519228"/>
            <a:ext cx="356937" cy="2086930"/>
          </a:xfrm>
          <a:prstGeom prst="rightBrace">
            <a:avLst>
              <a:gd name="adj1" fmla="val 8333"/>
              <a:gd name="adj2" fmla="val 50569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8" name="TextBox 21"/>
          <p:cNvSpPr txBox="1"/>
          <p:nvPr/>
        </p:nvSpPr>
        <p:spPr>
          <a:xfrm>
            <a:off x="5313222" y="3325179"/>
            <a:ext cx="1011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21</a:t>
            </a:r>
          </a:p>
        </p:txBody>
      </p:sp>
      <p:sp>
        <p:nvSpPr>
          <p:cNvPr id="29" name="TextBox 3"/>
          <p:cNvSpPr txBox="1"/>
          <p:nvPr/>
        </p:nvSpPr>
        <p:spPr>
          <a:xfrm>
            <a:off x="617295" y="3296907"/>
            <a:ext cx="146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Chicks</a:t>
            </a:r>
          </a:p>
        </p:txBody>
      </p:sp>
      <p:sp>
        <p:nvSpPr>
          <p:cNvPr id="30" name="TextBox 3"/>
          <p:cNvSpPr txBox="1"/>
          <p:nvPr/>
        </p:nvSpPr>
        <p:spPr>
          <a:xfrm>
            <a:off x="617295" y="4076196"/>
            <a:ext cx="146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Rabbits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1B4D03B3-5C78-4625-92BC-3C5EF61E98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1095" y="942731"/>
            <a:ext cx="1150346" cy="84014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C13E8B3-CD70-441B-8322-F67732EF18F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0433" y="842047"/>
            <a:ext cx="1070592" cy="78189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3391CD7-BE5B-4F5E-B9BE-416B1FB06DE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92929" y="488003"/>
            <a:ext cx="1074179" cy="95701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0EC497AE-E84F-4827-960B-44885817BBE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8068" y="1080744"/>
            <a:ext cx="1027678" cy="9699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1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animBg="1"/>
      <p:bldP spid="14" grpId="0" animBg="1"/>
      <p:bldP spid="16" grpId="0"/>
      <p:bldP spid="17" grpId="0" animBg="1"/>
      <p:bldP spid="19" grpId="0"/>
      <p:bldP spid="21" grpId="0"/>
      <p:bldP spid="23" grpId="0"/>
      <p:bldP spid="24" grpId="0"/>
      <p:bldP spid="25" grpId="0"/>
      <p:bldP spid="26" grpId="0"/>
      <p:bldP spid="27" grpId="0" animBg="1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3846" y="568965"/>
            <a:ext cx="83577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Halifax Farm also has some new baby animals.</a:t>
            </a:r>
          </a:p>
          <a:p>
            <a:pPr lvl="0"/>
            <a:r>
              <a:rPr lang="en-GB" sz="2800" dirty="0">
                <a:solidFill>
                  <a:prstClr val="black"/>
                </a:solidFill>
              </a:rPr>
              <a:t>Amir has been tallying the new arrivals.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876844"/>
              </p:ext>
            </p:extLst>
          </p:nvPr>
        </p:nvGraphicFramePr>
        <p:xfrm>
          <a:off x="1124528" y="1795702"/>
          <a:ext cx="3946236" cy="295287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0854">
                  <a:extLst>
                    <a:ext uri="{9D8B030D-6E8A-4147-A177-3AD203B41FA5}">
                      <a16:colId xmlns:a16="http://schemas.microsoft.com/office/drawing/2014/main" val="2770504555"/>
                    </a:ext>
                  </a:extLst>
                </a:gridCol>
                <a:gridCol w="2535382">
                  <a:extLst>
                    <a:ext uri="{9D8B030D-6E8A-4147-A177-3AD203B41FA5}">
                      <a16:colId xmlns:a16="http://schemas.microsoft.com/office/drawing/2014/main" val="241226142"/>
                    </a:ext>
                  </a:extLst>
                </a:gridCol>
              </a:tblGrid>
              <a:tr h="446881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Animal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Tally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915526"/>
                  </a:ext>
                </a:extLst>
              </a:tr>
              <a:tr h="831891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lambs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3327424"/>
                  </a:ext>
                </a:extLst>
              </a:tr>
              <a:tr h="831891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chicks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7503028"/>
                  </a:ext>
                </a:extLst>
              </a:tr>
              <a:tr h="8318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/>
                        <a:t>rabbits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2996804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9792" y="4159329"/>
            <a:ext cx="1427798" cy="1703113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3141815" y="407619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243285" y="407619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344755" y="407619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446224" y="407619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067696" y="4090053"/>
            <a:ext cx="400700" cy="4280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690460" y="4090054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403476" y="242750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168342" y="3258781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268360" y="3258781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368378" y="3258781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468396" y="3258781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096908" y="3258781"/>
            <a:ext cx="371488" cy="4609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294219" y="242750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191705" y="242750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5549478" y="1769189"/>
            <a:ext cx="42983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What do you know?</a:t>
            </a:r>
          </a:p>
          <a:p>
            <a:pPr lvl="0"/>
            <a:r>
              <a:rPr lang="en-GB" sz="2800" dirty="0">
                <a:solidFill>
                  <a:prstClr val="black"/>
                </a:solidFill>
              </a:rPr>
              <a:t>What can you find out?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2939" y="4444103"/>
            <a:ext cx="747045" cy="747045"/>
          </a:xfrm>
          <a:prstGeom prst="rect">
            <a:avLst/>
          </a:prstGeom>
        </p:spPr>
      </p:pic>
      <p:sp>
        <p:nvSpPr>
          <p:cNvPr id="22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755783" y="458679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439300" y="1769189"/>
            <a:ext cx="429837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There are 3 new lambs.</a:t>
            </a:r>
          </a:p>
          <a:p>
            <a:pPr lvl="0"/>
            <a:r>
              <a:rPr lang="en-GB" sz="2800" dirty="0">
                <a:solidFill>
                  <a:prstClr val="black"/>
                </a:solidFill>
              </a:rPr>
              <a:t>There are 5 new chicks.</a:t>
            </a:r>
          </a:p>
          <a:p>
            <a:pPr lvl="0"/>
            <a:r>
              <a:rPr lang="en-GB" sz="2800" dirty="0">
                <a:solidFill>
                  <a:prstClr val="black"/>
                </a:solidFill>
              </a:rPr>
              <a:t>There are 6 new rabbits.</a:t>
            </a:r>
          </a:p>
          <a:p>
            <a:pPr lvl="0"/>
            <a:r>
              <a:rPr lang="en-GB" sz="2800" dirty="0">
                <a:solidFill>
                  <a:prstClr val="black"/>
                </a:solidFill>
              </a:rPr>
              <a:t>There are half as many lambs as rabbits.</a:t>
            </a:r>
          </a:p>
          <a:p>
            <a:pPr lvl="0"/>
            <a:r>
              <a:rPr lang="en-GB" sz="2800" dirty="0">
                <a:solidFill>
                  <a:prstClr val="black"/>
                </a:solidFill>
              </a:rPr>
              <a:t>There are 14 new animals altogether.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86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2" grpId="0"/>
      <p:bldP spid="2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876844"/>
              </p:ext>
            </p:extLst>
          </p:nvPr>
        </p:nvGraphicFramePr>
        <p:xfrm>
          <a:off x="1124528" y="1795702"/>
          <a:ext cx="3946236" cy="295287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0854">
                  <a:extLst>
                    <a:ext uri="{9D8B030D-6E8A-4147-A177-3AD203B41FA5}">
                      <a16:colId xmlns:a16="http://schemas.microsoft.com/office/drawing/2014/main" val="2770504555"/>
                    </a:ext>
                  </a:extLst>
                </a:gridCol>
                <a:gridCol w="2535382">
                  <a:extLst>
                    <a:ext uri="{9D8B030D-6E8A-4147-A177-3AD203B41FA5}">
                      <a16:colId xmlns:a16="http://schemas.microsoft.com/office/drawing/2014/main" val="241226142"/>
                    </a:ext>
                  </a:extLst>
                </a:gridCol>
              </a:tblGrid>
              <a:tr h="446881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Animal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Tally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915526"/>
                  </a:ext>
                </a:extLst>
              </a:tr>
              <a:tr h="831891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lambs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3327424"/>
                  </a:ext>
                </a:extLst>
              </a:tr>
              <a:tr h="831891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chicks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7503028"/>
                  </a:ext>
                </a:extLst>
              </a:tr>
              <a:tr h="8318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/>
                        <a:t>rabbits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2996804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9792" y="4159329"/>
            <a:ext cx="1427798" cy="1703113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908380" y="898080"/>
            <a:ext cx="75627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What fraction of the new animals are rabbits?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2939" y="4444103"/>
            <a:ext cx="747045" cy="747045"/>
          </a:xfrm>
          <a:prstGeom prst="rect">
            <a:avLst/>
          </a:prstGeom>
        </p:spPr>
      </p:pic>
      <p:sp>
        <p:nvSpPr>
          <p:cNvPr id="22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755783" y="458679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8046056" y="2639660"/>
            <a:ext cx="6604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8150251" y="208309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6</a:t>
            </a:r>
          </a:p>
        </p:txBody>
      </p:sp>
      <p:sp>
        <p:nvSpPr>
          <p:cNvPr id="25" name="Rectangle 24"/>
          <p:cNvSpPr/>
          <p:nvPr/>
        </p:nvSpPr>
        <p:spPr>
          <a:xfrm>
            <a:off x="8046056" y="268170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14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150251" y="2097466"/>
            <a:ext cx="487122" cy="487122"/>
          </a:xfrm>
          <a:prstGeom prst="rect">
            <a:avLst/>
          </a:prstGeom>
          <a:ln w="25400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27" name="Rectangle 26"/>
          <p:cNvSpPr/>
          <p:nvPr/>
        </p:nvSpPr>
        <p:spPr>
          <a:xfrm>
            <a:off x="8132077" y="2714907"/>
            <a:ext cx="487122" cy="487122"/>
          </a:xfrm>
          <a:prstGeom prst="rect">
            <a:avLst/>
          </a:prstGeom>
          <a:ln w="25400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5966910" y="2043615"/>
            <a:ext cx="17445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numerator</a:t>
            </a:r>
            <a:endParaRPr lang="en-GB" sz="3200" dirty="0">
              <a:solidFill>
                <a:prstClr val="black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968583" y="2712485"/>
            <a:ext cx="2086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denominator</a:t>
            </a:r>
            <a:endParaRPr lang="en-GB" sz="3200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6144881" y="3759949"/>
                <a:ext cx="6411214" cy="7669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</a:rPr>
                          <m:t>14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 are rabbits.</a:t>
                </a: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4881" y="3759949"/>
                <a:ext cx="6411214" cy="766941"/>
              </a:xfrm>
              <a:prstGeom prst="rect">
                <a:avLst/>
              </a:prstGeom>
              <a:blipFill>
                <a:blip r:embed="rId7"/>
                <a:stretch>
                  <a:fillRect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Connector 32"/>
          <p:cNvCxnSpPr/>
          <p:nvPr/>
        </p:nvCxnSpPr>
        <p:spPr>
          <a:xfrm>
            <a:off x="3141815" y="407619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243285" y="407619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344755" y="407619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446224" y="407619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067696" y="4090053"/>
            <a:ext cx="400700" cy="4280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690460" y="4090054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403476" y="242750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168342" y="3258781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3268360" y="3258781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3368378" y="3258781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468396" y="3258781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096908" y="3258781"/>
            <a:ext cx="371488" cy="4609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294219" y="242750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191705" y="242750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46">
            <a:extLst>
              <a:ext uri="{FF2B5EF4-FFF2-40B4-BE49-F238E27FC236}">
                <a16:creationId xmlns:a16="http://schemas.microsoft.com/office/drawing/2014/main" id="{3FEE5300-4CF6-425E-95DE-F6308F4E42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47530" y="527849"/>
            <a:ext cx="1206778" cy="113900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93E43CE-FA73-4525-B50B-E4D1B2E7FB56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848878" y="976791"/>
            <a:ext cx="742555" cy="7008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8110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4" grpId="0"/>
      <p:bldP spid="25" grpId="0"/>
      <p:bldP spid="26" grpId="0" animBg="1"/>
      <p:bldP spid="26" grpId="1" animBg="1"/>
      <p:bldP spid="27" grpId="0" animBg="1"/>
      <p:bldP spid="27" grpId="1" animBg="1"/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79148" y="595763"/>
            <a:ext cx="83577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3 more lambs and 2 more rabbits are born.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876844"/>
              </p:ext>
            </p:extLst>
          </p:nvPr>
        </p:nvGraphicFramePr>
        <p:xfrm>
          <a:off x="1124528" y="1795702"/>
          <a:ext cx="3946236" cy="295287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0854">
                  <a:extLst>
                    <a:ext uri="{9D8B030D-6E8A-4147-A177-3AD203B41FA5}">
                      <a16:colId xmlns:a16="http://schemas.microsoft.com/office/drawing/2014/main" val="2770504555"/>
                    </a:ext>
                  </a:extLst>
                </a:gridCol>
                <a:gridCol w="2535382">
                  <a:extLst>
                    <a:ext uri="{9D8B030D-6E8A-4147-A177-3AD203B41FA5}">
                      <a16:colId xmlns:a16="http://schemas.microsoft.com/office/drawing/2014/main" val="241226142"/>
                    </a:ext>
                  </a:extLst>
                </a:gridCol>
              </a:tblGrid>
              <a:tr h="446881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Animal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Tally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915526"/>
                  </a:ext>
                </a:extLst>
              </a:tr>
              <a:tr h="831891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lambs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3327424"/>
                  </a:ext>
                </a:extLst>
              </a:tr>
              <a:tr h="831891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chicks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7503028"/>
                  </a:ext>
                </a:extLst>
              </a:tr>
              <a:tr h="8318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/>
                        <a:t>rabbits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2996804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9792" y="4159329"/>
            <a:ext cx="1427798" cy="1703113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5235520" y="1933259"/>
            <a:ext cx="42983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What fraction of the animals are rabbits now?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2939" y="4444103"/>
            <a:ext cx="747045" cy="747045"/>
          </a:xfrm>
          <a:prstGeom prst="rect">
            <a:avLst/>
          </a:prstGeom>
        </p:spPr>
      </p:pic>
      <p:sp>
        <p:nvSpPr>
          <p:cNvPr id="22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755783" y="458679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7879796" y="3803440"/>
            <a:ext cx="6604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8033505" y="3176618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8</a:t>
            </a:r>
          </a:p>
        </p:txBody>
      </p:sp>
      <p:sp>
        <p:nvSpPr>
          <p:cNvPr id="25" name="Rectangle 24"/>
          <p:cNvSpPr/>
          <p:nvPr/>
        </p:nvSpPr>
        <p:spPr>
          <a:xfrm>
            <a:off x="7879796" y="384548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19</a:t>
            </a:r>
          </a:p>
        </p:txBody>
      </p:sp>
      <p:sp>
        <p:nvSpPr>
          <p:cNvPr id="26" name="Rectangle 25"/>
          <p:cNvSpPr/>
          <p:nvPr/>
        </p:nvSpPr>
        <p:spPr>
          <a:xfrm>
            <a:off x="7936958" y="3266260"/>
            <a:ext cx="487122" cy="487122"/>
          </a:xfrm>
          <a:prstGeom prst="rect">
            <a:avLst/>
          </a:prstGeom>
          <a:ln w="25400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27" name="Rectangle 26"/>
          <p:cNvSpPr/>
          <p:nvPr/>
        </p:nvSpPr>
        <p:spPr>
          <a:xfrm>
            <a:off x="7948242" y="3893083"/>
            <a:ext cx="487122" cy="487122"/>
          </a:xfrm>
          <a:prstGeom prst="rect">
            <a:avLst/>
          </a:prstGeom>
          <a:ln w="25400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5800650" y="3207395"/>
            <a:ext cx="17445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numerator</a:t>
            </a:r>
            <a:endParaRPr lang="en-GB" sz="3200" dirty="0">
              <a:solidFill>
                <a:prstClr val="black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802323" y="3876265"/>
            <a:ext cx="2086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denominator</a:t>
            </a:r>
            <a:endParaRPr lang="en-GB" sz="3200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5994377" y="4568964"/>
                <a:ext cx="6411214" cy="7669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</a:rPr>
                          <m:t>19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 are rabbits.</a:t>
                </a: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4377" y="4568964"/>
                <a:ext cx="6411214" cy="766941"/>
              </a:xfrm>
              <a:prstGeom prst="rect">
                <a:avLst/>
              </a:prstGeom>
              <a:blipFill>
                <a:blip r:embed="rId7"/>
                <a:stretch>
                  <a:fillRect b="-112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4" name="Straight Connector 33"/>
          <p:cNvCxnSpPr/>
          <p:nvPr/>
        </p:nvCxnSpPr>
        <p:spPr>
          <a:xfrm>
            <a:off x="3141815" y="407619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243285" y="407619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344755" y="407619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446224" y="407619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067696" y="4090053"/>
            <a:ext cx="400700" cy="4280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690460" y="4090054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403476" y="242750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3168342" y="3258781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3268360" y="3258781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368378" y="3258781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468396" y="3258781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096908" y="3258781"/>
            <a:ext cx="371488" cy="4609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294219" y="242750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3191705" y="2427509"/>
            <a:ext cx="0" cy="46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523424" y="2427509"/>
            <a:ext cx="0" cy="468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096908" y="2427509"/>
            <a:ext cx="480531" cy="468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814370" y="2427509"/>
            <a:ext cx="0" cy="468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3846449" y="4090054"/>
            <a:ext cx="0" cy="468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3994478" y="4090054"/>
            <a:ext cx="0" cy="468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52">
            <a:extLst>
              <a:ext uri="{FF2B5EF4-FFF2-40B4-BE49-F238E27FC236}">
                <a16:creationId xmlns:a16="http://schemas.microsoft.com/office/drawing/2014/main" id="{E11EC3BB-90B5-4377-99A7-E4A8D0FB8ED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47530" y="527849"/>
            <a:ext cx="1206778" cy="1139003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2B70FA38-4091-4FA9-B4D3-1B85A449D817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848878" y="976791"/>
            <a:ext cx="742555" cy="7008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734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2" grpId="1"/>
      <p:bldP spid="24" grpId="0"/>
      <p:bldP spid="25" grpId="0"/>
      <p:bldP spid="26" grpId="0" animBg="1"/>
      <p:bldP spid="26" grpId="1" animBg="1"/>
      <p:bldP spid="27" grpId="0" animBg="1"/>
      <p:bldP spid="27" grpId="1" animBg="1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79148" y="595763"/>
            <a:ext cx="835775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At the start of spring there were 18 rabbits.</a:t>
            </a:r>
          </a:p>
          <a:p>
            <a:pPr lvl="0"/>
            <a:r>
              <a:rPr lang="en-GB" sz="2800" dirty="0">
                <a:solidFill>
                  <a:prstClr val="black"/>
                </a:solidFill>
              </a:rPr>
              <a:t>Now there are 5 times as many rabbits.</a:t>
            </a:r>
          </a:p>
          <a:p>
            <a:pPr lvl="0"/>
            <a:r>
              <a:rPr lang="en-GB" sz="2800" dirty="0">
                <a:solidFill>
                  <a:prstClr val="black"/>
                </a:solidFill>
              </a:rPr>
              <a:t>How many rabbits are there now?</a:t>
            </a:r>
          </a:p>
          <a:p>
            <a:pPr lvl="0"/>
            <a:endParaRPr lang="en-GB" sz="2800" dirty="0">
              <a:solidFill>
                <a:prstClr val="black"/>
              </a:solidFill>
            </a:endParaRPr>
          </a:p>
          <a:p>
            <a:pPr lvl="0"/>
            <a:endParaRPr lang="en-GB" sz="2800" dirty="0">
              <a:solidFill>
                <a:prstClr val="black"/>
              </a:solidFill>
            </a:endParaRPr>
          </a:p>
          <a:p>
            <a:pPr lvl="0"/>
            <a:endParaRPr lang="en-GB" sz="2800" dirty="0">
              <a:solidFill>
                <a:prstClr val="black"/>
              </a:solidFill>
            </a:endParaRPr>
          </a:p>
          <a:p>
            <a:pPr lvl="0"/>
            <a:endParaRPr lang="en-GB" sz="2800" dirty="0">
              <a:solidFill>
                <a:prstClr val="black"/>
              </a:solidFill>
            </a:endParaRPr>
          </a:p>
          <a:p>
            <a:pPr lvl="0"/>
            <a:endParaRPr lang="en-GB" sz="2800" dirty="0">
              <a:solidFill>
                <a:prstClr val="black"/>
              </a:solidFill>
            </a:endParaRPr>
          </a:p>
          <a:p>
            <a:pPr lvl="0"/>
            <a:endParaRPr lang="en-GB" sz="2800" dirty="0">
              <a:solidFill>
                <a:prstClr val="black"/>
              </a:solidFill>
            </a:endParaRPr>
          </a:p>
          <a:p>
            <a:pPr lvl="0"/>
            <a:endParaRPr lang="en-GB" sz="2800" dirty="0">
              <a:solidFill>
                <a:prstClr val="black"/>
              </a:solidFill>
            </a:endParaRPr>
          </a:p>
          <a:p>
            <a:pPr lvl="0"/>
            <a:r>
              <a:rPr lang="en-GB" sz="2800" dirty="0">
                <a:solidFill>
                  <a:prstClr val="black"/>
                </a:solidFill>
              </a:rPr>
              <a:t>How many ways can you find to calculate the total?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3002" y="1486177"/>
            <a:ext cx="747045" cy="747045"/>
          </a:xfrm>
          <a:prstGeom prst="rect">
            <a:avLst/>
          </a:prstGeom>
        </p:spPr>
      </p:pic>
      <p:sp>
        <p:nvSpPr>
          <p:cNvPr id="22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70000" y="162886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79148" y="2075843"/>
                <a:ext cx="369916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3600" dirty="0"/>
                  <a:t>18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/>
                  <a:t> 5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148" y="2075843"/>
                <a:ext cx="3699164" cy="646331"/>
              </a:xfrm>
              <a:prstGeom prst="rect">
                <a:avLst/>
              </a:prstGeom>
              <a:blipFill>
                <a:blip r:embed="rId6"/>
                <a:stretch>
                  <a:fillRect l="-4942" t="-15094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/>
              <p:cNvSpPr txBox="1"/>
              <p:nvPr/>
            </p:nvSpPr>
            <p:spPr>
              <a:xfrm>
                <a:off x="3214294" y="3854415"/>
                <a:ext cx="246286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endParaRPr lang="en-GB" sz="2800" dirty="0"/>
              </a:p>
              <a:p>
                <a:pPr algn="l"/>
                <a:r>
                  <a:rPr lang="en-GB" sz="2800" dirty="0"/>
                  <a:t>50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40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90</a:t>
                </a:r>
              </a:p>
            </p:txBody>
          </p:sp>
        </mc:Choice>
        <mc:Fallback xmlns=""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4294" y="3854415"/>
                <a:ext cx="2462867" cy="954107"/>
              </a:xfrm>
              <a:prstGeom prst="rect">
                <a:avLst/>
              </a:prstGeom>
              <a:blipFill>
                <a:blip r:embed="rId7"/>
                <a:stretch>
                  <a:fillRect l="-4950" b="-1719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4" name="Picture 5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2807" y="1922184"/>
            <a:ext cx="1172555" cy="1485928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20228" y="1886013"/>
            <a:ext cx="1167340" cy="143954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6822062" y="4331565"/>
                <a:ext cx="246286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45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45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90</a:t>
                </a:r>
              </a:p>
              <a:p>
                <a:pPr algn="l"/>
                <a:endParaRPr lang="en-GB" sz="2800" dirty="0"/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2062" y="4331565"/>
                <a:ext cx="2462867" cy="954107"/>
              </a:xfrm>
              <a:prstGeom prst="rect">
                <a:avLst/>
              </a:prstGeom>
              <a:blipFill>
                <a:blip r:embed="rId10"/>
                <a:stretch>
                  <a:fillRect l="-4950" t="-64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1" name="TextBox 70"/>
          <p:cNvSpPr txBox="1"/>
          <p:nvPr/>
        </p:nvSpPr>
        <p:spPr>
          <a:xfrm>
            <a:off x="4034155" y="2088824"/>
            <a:ext cx="764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18</a:t>
            </a: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3958050" y="2609499"/>
            <a:ext cx="218773" cy="38835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4395597" y="2609499"/>
            <a:ext cx="160771" cy="38835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3610780" y="2888204"/>
            <a:ext cx="764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10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445728" y="2905302"/>
            <a:ext cx="764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8</a:t>
            </a:r>
          </a:p>
        </p:txBody>
      </p:sp>
      <p:cxnSp>
        <p:nvCxnSpPr>
          <p:cNvPr id="75" name="Straight Connector 74"/>
          <p:cNvCxnSpPr/>
          <p:nvPr/>
        </p:nvCxnSpPr>
        <p:spPr>
          <a:xfrm flipH="1">
            <a:off x="3627900" y="3343360"/>
            <a:ext cx="218773" cy="38835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4690167" y="3341170"/>
            <a:ext cx="160771" cy="38835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3321815" y="3695969"/>
            <a:ext cx="764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50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4723238" y="3676860"/>
            <a:ext cx="764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40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/>
              <p:cNvSpPr txBox="1"/>
              <p:nvPr/>
            </p:nvSpPr>
            <p:spPr>
              <a:xfrm>
                <a:off x="3069007" y="3262798"/>
                <a:ext cx="7647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5</a:t>
                </a:r>
              </a:p>
            </p:txBody>
          </p:sp>
        </mc:Choice>
        <mc:Fallback xmlns="">
          <p:sp>
            <p:nvSpPr>
              <p:cNvPr id="79" name="TextBox 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9007" y="3262798"/>
                <a:ext cx="764708" cy="461665"/>
              </a:xfrm>
              <a:prstGeom prst="rect">
                <a:avLst/>
              </a:prstGeom>
              <a:blipFill>
                <a:blip r:embed="rId11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/>
              <p:cNvSpPr txBox="1"/>
              <p:nvPr/>
            </p:nvSpPr>
            <p:spPr>
              <a:xfrm>
                <a:off x="4774203" y="3299976"/>
                <a:ext cx="7647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5</a:t>
                </a:r>
              </a:p>
            </p:txBody>
          </p:sp>
        </mc:Choice>
        <mc:Fallback xmlns="">
          <p:sp>
            <p:nvSpPr>
              <p:cNvPr id="80" name="TextBox 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4203" y="3299976"/>
                <a:ext cx="764708" cy="461665"/>
              </a:xfrm>
              <a:prstGeom prst="rect">
                <a:avLst/>
              </a:prstGeom>
              <a:blipFill>
                <a:blip r:embed="rId12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1" name="TextBox 80"/>
          <p:cNvSpPr txBox="1"/>
          <p:nvPr/>
        </p:nvSpPr>
        <p:spPr>
          <a:xfrm>
            <a:off x="7656108" y="2086279"/>
            <a:ext cx="764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18</a:t>
            </a:r>
          </a:p>
        </p:txBody>
      </p:sp>
      <p:cxnSp>
        <p:nvCxnSpPr>
          <p:cNvPr id="82" name="Straight Connector 81"/>
          <p:cNvCxnSpPr/>
          <p:nvPr/>
        </p:nvCxnSpPr>
        <p:spPr>
          <a:xfrm flipH="1">
            <a:off x="7580003" y="2606954"/>
            <a:ext cx="218773" cy="38835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8017550" y="2606954"/>
            <a:ext cx="160771" cy="38835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7357159" y="2898745"/>
            <a:ext cx="764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9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8053496" y="2914803"/>
            <a:ext cx="764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9</a:t>
            </a:r>
          </a:p>
        </p:txBody>
      </p:sp>
      <p:cxnSp>
        <p:nvCxnSpPr>
          <p:cNvPr id="86" name="Straight Connector 85"/>
          <p:cNvCxnSpPr/>
          <p:nvPr/>
        </p:nvCxnSpPr>
        <p:spPr>
          <a:xfrm flipH="1">
            <a:off x="7249853" y="3340815"/>
            <a:ext cx="218773" cy="38835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8312120" y="3338625"/>
            <a:ext cx="160771" cy="38835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6943768" y="3693424"/>
            <a:ext cx="764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45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8282275" y="3672203"/>
            <a:ext cx="764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45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TextBox 89"/>
              <p:cNvSpPr txBox="1"/>
              <p:nvPr/>
            </p:nvSpPr>
            <p:spPr>
              <a:xfrm>
                <a:off x="6690960" y="3260253"/>
                <a:ext cx="7647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5</a:t>
                </a:r>
              </a:p>
            </p:txBody>
          </p:sp>
        </mc:Choice>
        <mc:Fallback xmlns="">
          <p:sp>
            <p:nvSpPr>
              <p:cNvPr id="90" name="TextBox 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0960" y="3260253"/>
                <a:ext cx="764708" cy="461665"/>
              </a:xfrm>
              <a:prstGeom prst="rect">
                <a:avLst/>
              </a:prstGeom>
              <a:blipFill>
                <a:blip r:embed="rId13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1" name="TextBox 90"/>
              <p:cNvSpPr txBox="1"/>
              <p:nvPr/>
            </p:nvSpPr>
            <p:spPr>
              <a:xfrm>
                <a:off x="8396156" y="3297431"/>
                <a:ext cx="7647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5</a:t>
                </a:r>
              </a:p>
            </p:txBody>
          </p:sp>
        </mc:Choice>
        <mc:Fallback xmlns="">
          <p:sp>
            <p:nvSpPr>
              <p:cNvPr id="91" name="TextBox 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156" y="3297431"/>
                <a:ext cx="764708" cy="461665"/>
              </a:xfrm>
              <a:prstGeom prst="rect">
                <a:avLst/>
              </a:prstGeom>
              <a:blipFill>
                <a:blip r:embed="rId14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3" name="Picture 32">
            <a:extLst>
              <a:ext uri="{FF2B5EF4-FFF2-40B4-BE49-F238E27FC236}">
                <a16:creationId xmlns:a16="http://schemas.microsoft.com/office/drawing/2014/main" id="{0A95C0F6-75EF-44BB-90F7-7AF001F817F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54086" y="409986"/>
            <a:ext cx="1206778" cy="113900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BF0F234E-6421-40AA-9096-59538AAA3CA5}"/>
              </a:ext>
            </a:extLst>
          </p:cNvPr>
          <p:cNvPicPr>
            <a:picLocks noChangeAspect="1"/>
          </p:cNvPicPr>
          <p:nvPr/>
        </p:nvPicPr>
        <p:blipFill>
          <a:blip r:embed="rId1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555434" y="858928"/>
            <a:ext cx="742555" cy="7008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4692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" grpId="0"/>
      <p:bldP spid="71" grpId="0"/>
      <p:bldP spid="73" grpId="0"/>
      <p:bldP spid="74" grpId="0"/>
      <p:bldP spid="77" grpId="0"/>
      <p:bldP spid="78" grpId="0"/>
      <p:bldP spid="79" grpId="0"/>
      <p:bldP spid="80" grpId="0"/>
      <p:bldP spid="81" grpId="0"/>
      <p:bldP spid="84" grpId="0"/>
      <p:bldP spid="85" grpId="0"/>
      <p:bldP spid="88" grpId="0"/>
      <p:bldP spid="89" grpId="0"/>
      <p:bldP spid="90" grpId="0"/>
      <p:bldP spid="9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79148" y="595763"/>
            <a:ext cx="835775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At the start of spring there were 18 rabbits.</a:t>
            </a:r>
          </a:p>
          <a:p>
            <a:pPr lvl="0"/>
            <a:r>
              <a:rPr lang="en-GB" sz="2800" dirty="0">
                <a:solidFill>
                  <a:prstClr val="black"/>
                </a:solidFill>
              </a:rPr>
              <a:t>Now there are 5 times as many rabbits.</a:t>
            </a:r>
          </a:p>
          <a:p>
            <a:pPr lvl="0"/>
            <a:r>
              <a:rPr lang="en-GB" sz="2800" dirty="0">
                <a:solidFill>
                  <a:prstClr val="black"/>
                </a:solidFill>
              </a:rPr>
              <a:t>How many rabbits are there now?</a:t>
            </a:r>
          </a:p>
          <a:p>
            <a:pPr lvl="0"/>
            <a:endParaRPr lang="en-GB" sz="2800" dirty="0">
              <a:solidFill>
                <a:prstClr val="black"/>
              </a:solidFill>
            </a:endParaRPr>
          </a:p>
          <a:p>
            <a:pPr lvl="0"/>
            <a:endParaRPr lang="en-GB" sz="2800" dirty="0">
              <a:solidFill>
                <a:prstClr val="black"/>
              </a:solidFill>
            </a:endParaRPr>
          </a:p>
          <a:p>
            <a:pPr lvl="0"/>
            <a:endParaRPr lang="en-GB" sz="2800" dirty="0">
              <a:solidFill>
                <a:prstClr val="black"/>
              </a:solidFill>
            </a:endParaRPr>
          </a:p>
          <a:p>
            <a:pPr lvl="0"/>
            <a:endParaRPr lang="en-GB" sz="2800" dirty="0">
              <a:solidFill>
                <a:prstClr val="black"/>
              </a:solidFill>
            </a:endParaRPr>
          </a:p>
          <a:p>
            <a:pPr lvl="0"/>
            <a:endParaRPr lang="en-GB" sz="2800" dirty="0">
              <a:solidFill>
                <a:prstClr val="black"/>
              </a:solidFill>
            </a:endParaRPr>
          </a:p>
          <a:p>
            <a:pPr lvl="0"/>
            <a:endParaRPr lang="en-GB" sz="2800" dirty="0">
              <a:solidFill>
                <a:prstClr val="black"/>
              </a:solidFill>
            </a:endParaRPr>
          </a:p>
          <a:p>
            <a:pPr lvl="0"/>
            <a:endParaRPr lang="en-GB" sz="2800" dirty="0">
              <a:solidFill>
                <a:prstClr val="black"/>
              </a:solidFill>
            </a:endParaRPr>
          </a:p>
          <a:p>
            <a:pPr lvl="0"/>
            <a:r>
              <a:rPr lang="en-GB" sz="2800" dirty="0">
                <a:solidFill>
                  <a:prstClr val="black"/>
                </a:solidFill>
              </a:rPr>
              <a:t>How many ways can you find to calculate the total?</a:t>
            </a: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95" y="2570770"/>
            <a:ext cx="1363811" cy="14983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/>
              <p:cNvSpPr txBox="1"/>
              <p:nvPr/>
            </p:nvSpPr>
            <p:spPr>
              <a:xfrm>
                <a:off x="1774850" y="2730527"/>
                <a:ext cx="2942759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 = 100</a:t>
                </a:r>
              </a:p>
              <a:p>
                <a:pPr algn="l"/>
                <a:endParaRPr lang="en-GB" sz="2800" dirty="0"/>
              </a:p>
              <a:p>
                <a:pPr algn="l"/>
                <a:endParaRPr lang="en-GB" sz="2800" dirty="0"/>
              </a:p>
              <a:p>
                <a:pPr algn="l"/>
                <a:endParaRPr lang="en-GB" sz="2800" dirty="0"/>
              </a:p>
              <a:p>
                <a:pPr algn="l"/>
                <a:r>
                  <a:rPr lang="en-GB" sz="2800" dirty="0"/>
                  <a:t>100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10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90</a:t>
                </a:r>
              </a:p>
            </p:txBody>
          </p:sp>
        </mc:Choice>
        <mc:Fallback xmlns="">
          <p:sp>
            <p:nvSpPr>
              <p:cNvPr id="57" name="TextBox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4850" y="2730527"/>
                <a:ext cx="2942759" cy="2246769"/>
              </a:xfrm>
              <a:prstGeom prst="rect">
                <a:avLst/>
              </a:prstGeom>
              <a:blipFill>
                <a:blip r:embed="rId6"/>
                <a:stretch>
                  <a:fillRect l="-4141" t="-2717" b="-70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9" name="Picture 6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31573" y="2313675"/>
            <a:ext cx="1255971" cy="15150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/>
              <p:cNvSpPr txBox="1"/>
              <p:nvPr/>
            </p:nvSpPr>
            <p:spPr>
              <a:xfrm>
                <a:off x="6780084" y="3466408"/>
                <a:ext cx="2860697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10 = 180</a:t>
                </a:r>
              </a:p>
              <a:p>
                <a:pPr algn="l"/>
                <a:r>
                  <a:rPr lang="en-GB" sz="2800" dirty="0"/>
                  <a:t>Half of 180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90</a:t>
                </a:r>
              </a:p>
              <a:p>
                <a:pPr algn="l"/>
                <a:endParaRPr lang="en-GB" sz="2800" dirty="0"/>
              </a:p>
            </p:txBody>
          </p:sp>
        </mc:Choice>
        <mc:Fallback xmlns="">
          <p:sp>
            <p:nvSpPr>
              <p:cNvPr id="70" name="TextBox 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0084" y="3466408"/>
                <a:ext cx="2860697" cy="1384995"/>
              </a:xfrm>
              <a:prstGeom prst="rect">
                <a:avLst/>
              </a:prstGeom>
              <a:blipFill>
                <a:blip r:embed="rId8"/>
                <a:stretch>
                  <a:fillRect l="-4264" t="-440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TextBox 91"/>
              <p:cNvSpPr txBox="1"/>
              <p:nvPr/>
            </p:nvSpPr>
            <p:spPr>
              <a:xfrm>
                <a:off x="679148" y="1881428"/>
                <a:ext cx="369916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3600" dirty="0"/>
                  <a:t>18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/>
                  <a:t> 5</a:t>
                </a:r>
              </a:p>
            </p:txBody>
          </p:sp>
        </mc:Choice>
        <mc:Fallback xmlns="">
          <p:sp>
            <p:nvSpPr>
              <p:cNvPr id="92" name="TextBox 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148" y="1881428"/>
                <a:ext cx="3699164" cy="646331"/>
              </a:xfrm>
              <a:prstGeom prst="rect">
                <a:avLst/>
              </a:prstGeom>
              <a:blipFill>
                <a:blip r:embed="rId9"/>
                <a:stretch>
                  <a:fillRect l="-4942" t="-15094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11"/>
          <p:cNvGrpSpPr/>
          <p:nvPr/>
        </p:nvGrpSpPr>
        <p:grpSpPr>
          <a:xfrm>
            <a:off x="1903403" y="3259919"/>
            <a:ext cx="4320507" cy="1137612"/>
            <a:chOff x="2152787" y="3315339"/>
            <a:chExt cx="4320507" cy="1137612"/>
          </a:xfrm>
        </p:grpSpPr>
        <p:sp>
          <p:nvSpPr>
            <p:cNvPr id="10" name="Oval 9"/>
            <p:cNvSpPr/>
            <p:nvPr/>
          </p:nvSpPr>
          <p:spPr>
            <a:xfrm>
              <a:off x="2175163" y="3315339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3" name="Oval 92"/>
            <p:cNvSpPr/>
            <p:nvPr/>
          </p:nvSpPr>
          <p:spPr>
            <a:xfrm>
              <a:off x="2391901" y="3315339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4" name="Oval 93"/>
            <p:cNvSpPr/>
            <p:nvPr/>
          </p:nvSpPr>
          <p:spPr>
            <a:xfrm>
              <a:off x="2608639" y="3315339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5" name="Oval 94"/>
            <p:cNvSpPr/>
            <p:nvPr/>
          </p:nvSpPr>
          <p:spPr>
            <a:xfrm>
              <a:off x="2825377" y="3315339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6" name="Oval 95"/>
            <p:cNvSpPr/>
            <p:nvPr/>
          </p:nvSpPr>
          <p:spPr>
            <a:xfrm>
              <a:off x="3042115" y="3315339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7" name="Oval 96"/>
            <p:cNvSpPr/>
            <p:nvPr/>
          </p:nvSpPr>
          <p:spPr>
            <a:xfrm>
              <a:off x="3258853" y="3315339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8" name="Oval 97"/>
            <p:cNvSpPr/>
            <p:nvPr/>
          </p:nvSpPr>
          <p:spPr>
            <a:xfrm>
              <a:off x="3475591" y="3315339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9" name="Oval 98"/>
            <p:cNvSpPr/>
            <p:nvPr/>
          </p:nvSpPr>
          <p:spPr>
            <a:xfrm>
              <a:off x="3692329" y="3315339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0" name="Oval 99"/>
            <p:cNvSpPr/>
            <p:nvPr/>
          </p:nvSpPr>
          <p:spPr>
            <a:xfrm>
              <a:off x="3909067" y="3315339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1" name="Oval 100"/>
            <p:cNvSpPr/>
            <p:nvPr/>
          </p:nvSpPr>
          <p:spPr>
            <a:xfrm>
              <a:off x="4125805" y="3315339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2" name="Oval 101"/>
            <p:cNvSpPr/>
            <p:nvPr/>
          </p:nvSpPr>
          <p:spPr>
            <a:xfrm>
              <a:off x="4342543" y="3315339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3" name="Oval 102"/>
            <p:cNvSpPr/>
            <p:nvPr/>
          </p:nvSpPr>
          <p:spPr>
            <a:xfrm>
              <a:off x="4559281" y="3315339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4" name="Oval 103"/>
            <p:cNvSpPr/>
            <p:nvPr/>
          </p:nvSpPr>
          <p:spPr>
            <a:xfrm>
              <a:off x="4776019" y="3315339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5" name="Oval 104"/>
            <p:cNvSpPr/>
            <p:nvPr/>
          </p:nvSpPr>
          <p:spPr>
            <a:xfrm>
              <a:off x="4992757" y="3315339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6" name="Oval 105"/>
            <p:cNvSpPr/>
            <p:nvPr/>
          </p:nvSpPr>
          <p:spPr>
            <a:xfrm>
              <a:off x="5209495" y="3315339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7" name="Oval 106"/>
            <p:cNvSpPr/>
            <p:nvPr/>
          </p:nvSpPr>
          <p:spPr>
            <a:xfrm>
              <a:off x="5426233" y="3315339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8" name="Oval 107"/>
            <p:cNvSpPr/>
            <p:nvPr/>
          </p:nvSpPr>
          <p:spPr>
            <a:xfrm>
              <a:off x="5642971" y="3315339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9" name="Oval 108"/>
            <p:cNvSpPr/>
            <p:nvPr/>
          </p:nvSpPr>
          <p:spPr>
            <a:xfrm>
              <a:off x="5859709" y="3315339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0" name="Oval 109"/>
            <p:cNvSpPr/>
            <p:nvPr/>
          </p:nvSpPr>
          <p:spPr>
            <a:xfrm>
              <a:off x="6076447" y="3315339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1" name="Oval 110"/>
            <p:cNvSpPr/>
            <p:nvPr/>
          </p:nvSpPr>
          <p:spPr>
            <a:xfrm>
              <a:off x="6293185" y="3315339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3" name="Oval 172"/>
            <p:cNvSpPr/>
            <p:nvPr/>
          </p:nvSpPr>
          <p:spPr>
            <a:xfrm>
              <a:off x="2169569" y="3555741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4" name="Oval 173"/>
            <p:cNvSpPr/>
            <p:nvPr/>
          </p:nvSpPr>
          <p:spPr>
            <a:xfrm>
              <a:off x="2386307" y="3555741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5" name="Oval 174"/>
            <p:cNvSpPr/>
            <p:nvPr/>
          </p:nvSpPr>
          <p:spPr>
            <a:xfrm>
              <a:off x="2603045" y="3555741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6" name="Oval 175"/>
            <p:cNvSpPr/>
            <p:nvPr/>
          </p:nvSpPr>
          <p:spPr>
            <a:xfrm>
              <a:off x="2819783" y="3555741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7" name="Oval 176"/>
            <p:cNvSpPr/>
            <p:nvPr/>
          </p:nvSpPr>
          <p:spPr>
            <a:xfrm>
              <a:off x="3036521" y="3555741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8" name="Oval 177"/>
            <p:cNvSpPr/>
            <p:nvPr/>
          </p:nvSpPr>
          <p:spPr>
            <a:xfrm>
              <a:off x="3253259" y="3555741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9" name="Oval 178"/>
            <p:cNvSpPr/>
            <p:nvPr/>
          </p:nvSpPr>
          <p:spPr>
            <a:xfrm>
              <a:off x="3469997" y="3555741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0" name="Oval 179"/>
            <p:cNvSpPr/>
            <p:nvPr/>
          </p:nvSpPr>
          <p:spPr>
            <a:xfrm>
              <a:off x="3686735" y="3555741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1" name="Oval 180"/>
            <p:cNvSpPr/>
            <p:nvPr/>
          </p:nvSpPr>
          <p:spPr>
            <a:xfrm>
              <a:off x="3903473" y="3555741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2" name="Oval 181"/>
            <p:cNvSpPr/>
            <p:nvPr/>
          </p:nvSpPr>
          <p:spPr>
            <a:xfrm>
              <a:off x="4120211" y="3555741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3" name="Oval 182"/>
            <p:cNvSpPr/>
            <p:nvPr/>
          </p:nvSpPr>
          <p:spPr>
            <a:xfrm>
              <a:off x="4336949" y="3555741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4" name="Oval 183"/>
            <p:cNvSpPr/>
            <p:nvPr/>
          </p:nvSpPr>
          <p:spPr>
            <a:xfrm>
              <a:off x="4553687" y="3555741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5" name="Oval 184"/>
            <p:cNvSpPr/>
            <p:nvPr/>
          </p:nvSpPr>
          <p:spPr>
            <a:xfrm>
              <a:off x="4770425" y="3555741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6" name="Oval 185"/>
            <p:cNvSpPr/>
            <p:nvPr/>
          </p:nvSpPr>
          <p:spPr>
            <a:xfrm>
              <a:off x="4987163" y="3555741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7" name="Oval 186"/>
            <p:cNvSpPr/>
            <p:nvPr/>
          </p:nvSpPr>
          <p:spPr>
            <a:xfrm>
              <a:off x="5203901" y="3555741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8" name="Oval 187"/>
            <p:cNvSpPr/>
            <p:nvPr/>
          </p:nvSpPr>
          <p:spPr>
            <a:xfrm>
              <a:off x="5420639" y="3555741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9" name="Oval 188"/>
            <p:cNvSpPr/>
            <p:nvPr/>
          </p:nvSpPr>
          <p:spPr>
            <a:xfrm>
              <a:off x="5637377" y="3555741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0" name="Oval 189"/>
            <p:cNvSpPr/>
            <p:nvPr/>
          </p:nvSpPr>
          <p:spPr>
            <a:xfrm>
              <a:off x="5854115" y="3555741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1" name="Oval 190"/>
            <p:cNvSpPr/>
            <p:nvPr/>
          </p:nvSpPr>
          <p:spPr>
            <a:xfrm>
              <a:off x="6070853" y="3555741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2" name="Oval 191"/>
            <p:cNvSpPr/>
            <p:nvPr/>
          </p:nvSpPr>
          <p:spPr>
            <a:xfrm>
              <a:off x="6287591" y="3555741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3" name="Oval 192"/>
            <p:cNvSpPr/>
            <p:nvPr/>
          </p:nvSpPr>
          <p:spPr>
            <a:xfrm>
              <a:off x="2163975" y="3796143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4" name="Oval 193"/>
            <p:cNvSpPr/>
            <p:nvPr/>
          </p:nvSpPr>
          <p:spPr>
            <a:xfrm>
              <a:off x="2380713" y="3796143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5" name="Oval 194"/>
            <p:cNvSpPr/>
            <p:nvPr/>
          </p:nvSpPr>
          <p:spPr>
            <a:xfrm>
              <a:off x="2597451" y="3796143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6" name="Oval 195"/>
            <p:cNvSpPr/>
            <p:nvPr/>
          </p:nvSpPr>
          <p:spPr>
            <a:xfrm>
              <a:off x="2814189" y="3796143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7" name="Oval 196"/>
            <p:cNvSpPr/>
            <p:nvPr/>
          </p:nvSpPr>
          <p:spPr>
            <a:xfrm>
              <a:off x="3030927" y="3796143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8" name="Oval 197"/>
            <p:cNvSpPr/>
            <p:nvPr/>
          </p:nvSpPr>
          <p:spPr>
            <a:xfrm>
              <a:off x="3247665" y="3796143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9" name="Oval 198"/>
            <p:cNvSpPr/>
            <p:nvPr/>
          </p:nvSpPr>
          <p:spPr>
            <a:xfrm>
              <a:off x="3464403" y="3796143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0" name="Oval 199"/>
            <p:cNvSpPr/>
            <p:nvPr/>
          </p:nvSpPr>
          <p:spPr>
            <a:xfrm>
              <a:off x="3681141" y="3796143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1" name="Oval 200"/>
            <p:cNvSpPr/>
            <p:nvPr/>
          </p:nvSpPr>
          <p:spPr>
            <a:xfrm>
              <a:off x="3897879" y="3796143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2" name="Oval 201"/>
            <p:cNvSpPr/>
            <p:nvPr/>
          </p:nvSpPr>
          <p:spPr>
            <a:xfrm>
              <a:off x="4114617" y="3796143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3" name="Oval 202"/>
            <p:cNvSpPr/>
            <p:nvPr/>
          </p:nvSpPr>
          <p:spPr>
            <a:xfrm>
              <a:off x="4331355" y="3796143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4" name="Oval 203"/>
            <p:cNvSpPr/>
            <p:nvPr/>
          </p:nvSpPr>
          <p:spPr>
            <a:xfrm>
              <a:off x="4548093" y="3796143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5" name="Oval 204"/>
            <p:cNvSpPr/>
            <p:nvPr/>
          </p:nvSpPr>
          <p:spPr>
            <a:xfrm>
              <a:off x="4764831" y="3796143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6" name="Oval 205"/>
            <p:cNvSpPr/>
            <p:nvPr/>
          </p:nvSpPr>
          <p:spPr>
            <a:xfrm>
              <a:off x="4981569" y="3796143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7" name="Oval 206"/>
            <p:cNvSpPr/>
            <p:nvPr/>
          </p:nvSpPr>
          <p:spPr>
            <a:xfrm>
              <a:off x="5198307" y="3796143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8" name="Oval 207"/>
            <p:cNvSpPr/>
            <p:nvPr/>
          </p:nvSpPr>
          <p:spPr>
            <a:xfrm>
              <a:off x="5415045" y="3796143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9" name="Oval 208"/>
            <p:cNvSpPr/>
            <p:nvPr/>
          </p:nvSpPr>
          <p:spPr>
            <a:xfrm>
              <a:off x="5631783" y="3796143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0" name="Oval 209"/>
            <p:cNvSpPr/>
            <p:nvPr/>
          </p:nvSpPr>
          <p:spPr>
            <a:xfrm>
              <a:off x="5848521" y="3796143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1" name="Oval 210"/>
            <p:cNvSpPr/>
            <p:nvPr/>
          </p:nvSpPr>
          <p:spPr>
            <a:xfrm>
              <a:off x="6065259" y="3796143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2" name="Oval 211"/>
            <p:cNvSpPr/>
            <p:nvPr/>
          </p:nvSpPr>
          <p:spPr>
            <a:xfrm>
              <a:off x="6281997" y="3796143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3" name="Oval 212"/>
            <p:cNvSpPr/>
            <p:nvPr/>
          </p:nvSpPr>
          <p:spPr>
            <a:xfrm>
              <a:off x="2158381" y="4036545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4" name="Oval 213"/>
            <p:cNvSpPr/>
            <p:nvPr/>
          </p:nvSpPr>
          <p:spPr>
            <a:xfrm>
              <a:off x="2375119" y="4036545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5" name="Oval 214"/>
            <p:cNvSpPr/>
            <p:nvPr/>
          </p:nvSpPr>
          <p:spPr>
            <a:xfrm>
              <a:off x="2591857" y="4036545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6" name="Oval 215"/>
            <p:cNvSpPr/>
            <p:nvPr/>
          </p:nvSpPr>
          <p:spPr>
            <a:xfrm>
              <a:off x="2808595" y="4036545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7" name="Oval 216"/>
            <p:cNvSpPr/>
            <p:nvPr/>
          </p:nvSpPr>
          <p:spPr>
            <a:xfrm>
              <a:off x="3025333" y="4036545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8" name="Oval 217"/>
            <p:cNvSpPr/>
            <p:nvPr/>
          </p:nvSpPr>
          <p:spPr>
            <a:xfrm>
              <a:off x="3242071" y="4036545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9" name="Oval 218"/>
            <p:cNvSpPr/>
            <p:nvPr/>
          </p:nvSpPr>
          <p:spPr>
            <a:xfrm>
              <a:off x="3458809" y="4036545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0" name="Oval 219"/>
            <p:cNvSpPr/>
            <p:nvPr/>
          </p:nvSpPr>
          <p:spPr>
            <a:xfrm>
              <a:off x="3675547" y="4036545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1" name="Oval 220"/>
            <p:cNvSpPr/>
            <p:nvPr/>
          </p:nvSpPr>
          <p:spPr>
            <a:xfrm>
              <a:off x="3892285" y="4036545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2" name="Oval 221"/>
            <p:cNvSpPr/>
            <p:nvPr/>
          </p:nvSpPr>
          <p:spPr>
            <a:xfrm>
              <a:off x="4109023" y="4036545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3" name="Oval 222"/>
            <p:cNvSpPr/>
            <p:nvPr/>
          </p:nvSpPr>
          <p:spPr>
            <a:xfrm>
              <a:off x="4325761" y="4036545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4" name="Oval 223"/>
            <p:cNvSpPr/>
            <p:nvPr/>
          </p:nvSpPr>
          <p:spPr>
            <a:xfrm>
              <a:off x="4542499" y="4036545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5" name="Oval 224"/>
            <p:cNvSpPr/>
            <p:nvPr/>
          </p:nvSpPr>
          <p:spPr>
            <a:xfrm>
              <a:off x="4759237" y="4036545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6" name="Oval 225"/>
            <p:cNvSpPr/>
            <p:nvPr/>
          </p:nvSpPr>
          <p:spPr>
            <a:xfrm>
              <a:off x="4975975" y="4036545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7" name="Oval 226"/>
            <p:cNvSpPr/>
            <p:nvPr/>
          </p:nvSpPr>
          <p:spPr>
            <a:xfrm>
              <a:off x="5192713" y="4036545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8" name="Oval 227"/>
            <p:cNvSpPr/>
            <p:nvPr/>
          </p:nvSpPr>
          <p:spPr>
            <a:xfrm>
              <a:off x="5409451" y="4036545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9" name="Oval 228"/>
            <p:cNvSpPr/>
            <p:nvPr/>
          </p:nvSpPr>
          <p:spPr>
            <a:xfrm>
              <a:off x="5626189" y="4036545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0" name="Oval 229"/>
            <p:cNvSpPr/>
            <p:nvPr/>
          </p:nvSpPr>
          <p:spPr>
            <a:xfrm>
              <a:off x="5842927" y="4036545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1" name="Oval 230"/>
            <p:cNvSpPr/>
            <p:nvPr/>
          </p:nvSpPr>
          <p:spPr>
            <a:xfrm>
              <a:off x="6059665" y="4036545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2" name="Oval 231"/>
            <p:cNvSpPr/>
            <p:nvPr/>
          </p:nvSpPr>
          <p:spPr>
            <a:xfrm>
              <a:off x="6276403" y="4036545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3" name="Oval 232"/>
            <p:cNvSpPr/>
            <p:nvPr/>
          </p:nvSpPr>
          <p:spPr>
            <a:xfrm>
              <a:off x="2152787" y="4276947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4" name="Oval 233"/>
            <p:cNvSpPr/>
            <p:nvPr/>
          </p:nvSpPr>
          <p:spPr>
            <a:xfrm>
              <a:off x="2369525" y="4276947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5" name="Oval 234"/>
            <p:cNvSpPr/>
            <p:nvPr/>
          </p:nvSpPr>
          <p:spPr>
            <a:xfrm>
              <a:off x="2586263" y="4276947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6" name="Oval 235"/>
            <p:cNvSpPr/>
            <p:nvPr/>
          </p:nvSpPr>
          <p:spPr>
            <a:xfrm>
              <a:off x="2803001" y="4276947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7" name="Oval 236"/>
            <p:cNvSpPr/>
            <p:nvPr/>
          </p:nvSpPr>
          <p:spPr>
            <a:xfrm>
              <a:off x="3019739" y="4276947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8" name="Oval 237"/>
            <p:cNvSpPr/>
            <p:nvPr/>
          </p:nvSpPr>
          <p:spPr>
            <a:xfrm>
              <a:off x="3236477" y="4276947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9" name="Oval 238"/>
            <p:cNvSpPr/>
            <p:nvPr/>
          </p:nvSpPr>
          <p:spPr>
            <a:xfrm>
              <a:off x="3453215" y="4276947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0" name="Oval 239"/>
            <p:cNvSpPr/>
            <p:nvPr/>
          </p:nvSpPr>
          <p:spPr>
            <a:xfrm>
              <a:off x="3669953" y="4276947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1" name="Oval 240"/>
            <p:cNvSpPr/>
            <p:nvPr/>
          </p:nvSpPr>
          <p:spPr>
            <a:xfrm>
              <a:off x="3886691" y="4276947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2" name="Oval 241"/>
            <p:cNvSpPr/>
            <p:nvPr/>
          </p:nvSpPr>
          <p:spPr>
            <a:xfrm>
              <a:off x="4103429" y="4276947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3" name="Oval 242"/>
            <p:cNvSpPr/>
            <p:nvPr/>
          </p:nvSpPr>
          <p:spPr>
            <a:xfrm>
              <a:off x="4320167" y="4276947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4" name="Oval 243"/>
            <p:cNvSpPr/>
            <p:nvPr/>
          </p:nvSpPr>
          <p:spPr>
            <a:xfrm>
              <a:off x="4536905" y="4276947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5" name="Oval 244"/>
            <p:cNvSpPr/>
            <p:nvPr/>
          </p:nvSpPr>
          <p:spPr>
            <a:xfrm>
              <a:off x="4753643" y="4276947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6" name="Oval 245"/>
            <p:cNvSpPr/>
            <p:nvPr/>
          </p:nvSpPr>
          <p:spPr>
            <a:xfrm>
              <a:off x="4970381" y="4276947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7" name="Oval 246"/>
            <p:cNvSpPr/>
            <p:nvPr/>
          </p:nvSpPr>
          <p:spPr>
            <a:xfrm>
              <a:off x="5187119" y="4276947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8" name="Oval 247"/>
            <p:cNvSpPr/>
            <p:nvPr/>
          </p:nvSpPr>
          <p:spPr>
            <a:xfrm>
              <a:off x="5403857" y="4276947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9" name="Oval 248"/>
            <p:cNvSpPr/>
            <p:nvPr/>
          </p:nvSpPr>
          <p:spPr>
            <a:xfrm>
              <a:off x="5620595" y="4276947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0" name="Oval 249"/>
            <p:cNvSpPr/>
            <p:nvPr/>
          </p:nvSpPr>
          <p:spPr>
            <a:xfrm>
              <a:off x="5837333" y="4276947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1" name="Oval 250"/>
            <p:cNvSpPr/>
            <p:nvPr/>
          </p:nvSpPr>
          <p:spPr>
            <a:xfrm>
              <a:off x="6054071" y="4276947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2" name="Oval 251"/>
            <p:cNvSpPr/>
            <p:nvPr/>
          </p:nvSpPr>
          <p:spPr>
            <a:xfrm>
              <a:off x="6270809" y="4276947"/>
              <a:ext cx="180109" cy="17600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5793758" y="3186547"/>
            <a:ext cx="468000" cy="1307969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3" name="Group 12"/>
          <p:cNvGrpSpPr/>
          <p:nvPr/>
        </p:nvGrpSpPr>
        <p:grpSpPr>
          <a:xfrm>
            <a:off x="5805344" y="3259919"/>
            <a:ext cx="419223" cy="1137612"/>
            <a:chOff x="7799743" y="3291735"/>
            <a:chExt cx="419223" cy="1137612"/>
          </a:xfrm>
        </p:grpSpPr>
        <p:sp>
          <p:nvSpPr>
            <p:cNvPr id="253" name="Oval 252"/>
            <p:cNvSpPr/>
            <p:nvPr/>
          </p:nvSpPr>
          <p:spPr>
            <a:xfrm>
              <a:off x="7822119" y="3291735"/>
              <a:ext cx="180109" cy="17600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4" name="Oval 253"/>
            <p:cNvSpPr/>
            <p:nvPr/>
          </p:nvSpPr>
          <p:spPr>
            <a:xfrm>
              <a:off x="8038857" y="3291735"/>
              <a:ext cx="180109" cy="17600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5" name="Oval 254"/>
            <p:cNvSpPr/>
            <p:nvPr/>
          </p:nvSpPr>
          <p:spPr>
            <a:xfrm>
              <a:off x="7816525" y="3532137"/>
              <a:ext cx="180109" cy="17600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6" name="Oval 255"/>
            <p:cNvSpPr/>
            <p:nvPr/>
          </p:nvSpPr>
          <p:spPr>
            <a:xfrm>
              <a:off x="8033263" y="3532137"/>
              <a:ext cx="180109" cy="17600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7" name="Oval 256"/>
            <p:cNvSpPr/>
            <p:nvPr/>
          </p:nvSpPr>
          <p:spPr>
            <a:xfrm>
              <a:off x="7810931" y="3772539"/>
              <a:ext cx="180109" cy="17600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8" name="Oval 257"/>
            <p:cNvSpPr/>
            <p:nvPr/>
          </p:nvSpPr>
          <p:spPr>
            <a:xfrm>
              <a:off x="8027669" y="3772539"/>
              <a:ext cx="180109" cy="17600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9" name="Oval 258"/>
            <p:cNvSpPr/>
            <p:nvPr/>
          </p:nvSpPr>
          <p:spPr>
            <a:xfrm>
              <a:off x="7805337" y="4012941"/>
              <a:ext cx="180109" cy="17600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0" name="Oval 259"/>
            <p:cNvSpPr/>
            <p:nvPr/>
          </p:nvSpPr>
          <p:spPr>
            <a:xfrm>
              <a:off x="8022075" y="4012941"/>
              <a:ext cx="180109" cy="17600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1" name="Oval 260"/>
            <p:cNvSpPr/>
            <p:nvPr/>
          </p:nvSpPr>
          <p:spPr>
            <a:xfrm>
              <a:off x="7799743" y="4253343"/>
              <a:ext cx="180109" cy="17600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2" name="Oval 261"/>
            <p:cNvSpPr/>
            <p:nvPr/>
          </p:nvSpPr>
          <p:spPr>
            <a:xfrm>
              <a:off x="8016481" y="4253343"/>
              <a:ext cx="180109" cy="17600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22" name="Picture 121">
            <a:extLst>
              <a:ext uri="{FF2B5EF4-FFF2-40B4-BE49-F238E27FC236}">
                <a16:creationId xmlns:a16="http://schemas.microsoft.com/office/drawing/2014/main" id="{A31D6508-9D71-479B-82A5-11A518675AD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54086" y="409986"/>
            <a:ext cx="1206778" cy="1139003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CF79020B-B2C5-4898-83DF-AC4E0A61CA58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555434" y="858928"/>
            <a:ext cx="742555" cy="7008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24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10907" y="3306139"/>
            <a:ext cx="3517299" cy="5017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679148" y="595763"/>
            <a:ext cx="83577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Annie has 16 metres of fencing.</a:t>
            </a:r>
          </a:p>
          <a:p>
            <a:pPr lvl="0"/>
            <a:r>
              <a:rPr lang="en-GB" sz="2800" dirty="0">
                <a:solidFill>
                  <a:prstClr val="black"/>
                </a:solidFill>
              </a:rPr>
              <a:t>She is planning to make a run for her hens.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3737927" y="1593501"/>
            <a:ext cx="4189317" cy="846829"/>
            <a:chOff x="3523360" y="2193062"/>
            <a:chExt cx="3135654" cy="846829"/>
          </a:xfrm>
        </p:grpSpPr>
        <p:sp>
          <p:nvSpPr>
            <p:cNvPr id="54" name="Rounded Rectangular Callout 53"/>
            <p:cNvSpPr/>
            <p:nvPr/>
          </p:nvSpPr>
          <p:spPr>
            <a:xfrm>
              <a:off x="3523360" y="2193062"/>
              <a:ext cx="3135654" cy="846829"/>
            </a:xfrm>
            <a:prstGeom prst="wedgeRoundRectCallout">
              <a:avLst>
                <a:gd name="adj1" fmla="val 59983"/>
                <a:gd name="adj2" fmla="val -48265"/>
                <a:gd name="adj3" fmla="val 16667"/>
              </a:avLst>
            </a:prstGeom>
            <a:noFill/>
            <a:ln w="38100">
              <a:solidFill>
                <a:srgbClr val="EB58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631474" y="2200977"/>
              <a:ext cx="299475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That doesn’t give the hens much room to run around. </a:t>
              </a: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85412" y="2811794"/>
            <a:ext cx="826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alibri" panose="020F0502020204030204" pitchFamily="34" charset="0"/>
              </a:rPr>
              <a:t>1 m</a:t>
            </a:r>
          </a:p>
        </p:txBody>
      </p:sp>
      <p:graphicFrame>
        <p:nvGraphicFramePr>
          <p:cNvPr id="57" name="Table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840028"/>
              </p:ext>
            </p:extLst>
          </p:nvPr>
        </p:nvGraphicFramePr>
        <p:xfrm>
          <a:off x="1715783" y="2800254"/>
          <a:ext cx="5040000" cy="151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00">
                  <a:extLst>
                    <a:ext uri="{9D8B030D-6E8A-4147-A177-3AD203B41FA5}">
                      <a16:colId xmlns:a16="http://schemas.microsoft.com/office/drawing/2014/main" val="115019828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846158368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693796849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15113567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396803111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397541852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510362929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25427548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838861658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510221597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036723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9887545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6684789"/>
                  </a:ext>
                </a:extLst>
              </a:tr>
            </a:tbl>
          </a:graphicData>
        </a:graphic>
      </p:graphicFrame>
      <p:cxnSp>
        <p:nvCxnSpPr>
          <p:cNvPr id="58" name="Straight Arrow Connector 57"/>
          <p:cNvCxnSpPr/>
          <p:nvPr/>
        </p:nvCxnSpPr>
        <p:spPr>
          <a:xfrm>
            <a:off x="1562371" y="2800254"/>
            <a:ext cx="0" cy="493792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H="1">
            <a:off x="1723501" y="2677219"/>
            <a:ext cx="506414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633505" y="2245162"/>
            <a:ext cx="577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Calibri" panose="020F0502020204030204" pitchFamily="34" charset="0"/>
              </a:rPr>
              <a:t>1 m</a:t>
            </a:r>
          </a:p>
        </p:txBody>
      </p:sp>
      <p:graphicFrame>
        <p:nvGraphicFramePr>
          <p:cNvPr id="62" name="Table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681720"/>
              </p:ext>
            </p:extLst>
          </p:nvPr>
        </p:nvGraphicFramePr>
        <p:xfrm>
          <a:off x="2224762" y="3314947"/>
          <a:ext cx="3512145" cy="4978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1735">
                  <a:extLst>
                    <a:ext uri="{9D8B030D-6E8A-4147-A177-3AD203B41FA5}">
                      <a16:colId xmlns:a16="http://schemas.microsoft.com/office/drawing/2014/main" val="3559790181"/>
                    </a:ext>
                  </a:extLst>
                </a:gridCol>
                <a:gridCol w="501735">
                  <a:extLst>
                    <a:ext uri="{9D8B030D-6E8A-4147-A177-3AD203B41FA5}">
                      <a16:colId xmlns:a16="http://schemas.microsoft.com/office/drawing/2014/main" val="1227593769"/>
                    </a:ext>
                  </a:extLst>
                </a:gridCol>
                <a:gridCol w="501735">
                  <a:extLst>
                    <a:ext uri="{9D8B030D-6E8A-4147-A177-3AD203B41FA5}">
                      <a16:colId xmlns:a16="http://schemas.microsoft.com/office/drawing/2014/main" val="1780649245"/>
                    </a:ext>
                  </a:extLst>
                </a:gridCol>
                <a:gridCol w="501735">
                  <a:extLst>
                    <a:ext uri="{9D8B030D-6E8A-4147-A177-3AD203B41FA5}">
                      <a16:colId xmlns:a16="http://schemas.microsoft.com/office/drawing/2014/main" val="1048673054"/>
                    </a:ext>
                  </a:extLst>
                </a:gridCol>
                <a:gridCol w="501735">
                  <a:extLst>
                    <a:ext uri="{9D8B030D-6E8A-4147-A177-3AD203B41FA5}">
                      <a16:colId xmlns:a16="http://schemas.microsoft.com/office/drawing/2014/main" val="3375628395"/>
                    </a:ext>
                  </a:extLst>
                </a:gridCol>
                <a:gridCol w="501735">
                  <a:extLst>
                    <a:ext uri="{9D8B030D-6E8A-4147-A177-3AD203B41FA5}">
                      <a16:colId xmlns:a16="http://schemas.microsoft.com/office/drawing/2014/main" val="2516709970"/>
                    </a:ext>
                  </a:extLst>
                </a:gridCol>
                <a:gridCol w="501735">
                  <a:extLst>
                    <a:ext uri="{9D8B030D-6E8A-4147-A177-3AD203B41FA5}">
                      <a16:colId xmlns:a16="http://schemas.microsoft.com/office/drawing/2014/main" val="2006123720"/>
                    </a:ext>
                  </a:extLst>
                </a:gridCol>
              </a:tblGrid>
              <a:tr h="497887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4753132"/>
                  </a:ext>
                </a:extLst>
              </a:tr>
            </a:tbl>
          </a:graphicData>
        </a:graphic>
      </p:graphicFrame>
      <p:pic>
        <p:nvPicPr>
          <p:cNvPr id="63" name="Picture 6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312" y="596657"/>
            <a:ext cx="1349655" cy="15335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14389" y="2795354"/>
            <a:ext cx="143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7 m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742061" y="3310516"/>
            <a:ext cx="143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1 m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714389" y="3807879"/>
            <a:ext cx="143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7 m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1433028" y="3284659"/>
            <a:ext cx="143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1 m</a:t>
            </a:r>
          </a:p>
        </p:txBody>
      </p:sp>
      <p:sp>
        <p:nvSpPr>
          <p:cNvPr id="70" name="Rectangle 69"/>
          <p:cNvSpPr/>
          <p:nvPr/>
        </p:nvSpPr>
        <p:spPr>
          <a:xfrm>
            <a:off x="679148" y="4501613"/>
            <a:ext cx="88053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What is the largest possible run Annie could make with a perimeter of 16 m?</a:t>
            </a: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8922" y="3130962"/>
            <a:ext cx="747045" cy="747045"/>
          </a:xfrm>
          <a:prstGeom prst="rect">
            <a:avLst/>
          </a:prstGeom>
        </p:spPr>
      </p:pic>
      <p:sp>
        <p:nvSpPr>
          <p:cNvPr id="72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941766" y="3273651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885412" y="4596622"/>
                <a:ext cx="63341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7 m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1 m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7 m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1 m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16 m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412" y="4596622"/>
                <a:ext cx="6334170" cy="523220"/>
              </a:xfrm>
              <a:prstGeom prst="rect">
                <a:avLst/>
              </a:prstGeom>
              <a:blipFill>
                <a:blip r:embed="rId7"/>
                <a:stretch>
                  <a:fillRect l="-1925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4" name="Straight Connector 63"/>
          <p:cNvCxnSpPr/>
          <p:nvPr/>
        </p:nvCxnSpPr>
        <p:spPr>
          <a:xfrm>
            <a:off x="5728206" y="3280191"/>
            <a:ext cx="0" cy="53969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2197052" y="3806664"/>
            <a:ext cx="353115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2210907" y="3294046"/>
            <a:ext cx="0" cy="53969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197052" y="3294046"/>
            <a:ext cx="353115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80325C64-D7E5-4058-B09A-2CD4D92A324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753002" y="1402280"/>
            <a:ext cx="958976" cy="10940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8821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  <p:bldP spid="65" grpId="0"/>
      <p:bldP spid="67" grpId="0"/>
      <p:bldP spid="69" grpId="0"/>
      <p:bldP spid="70" grpId="0"/>
      <p:bldP spid="72" grpId="0"/>
      <p:bldP spid="25" grpId="0"/>
      <p:bldP spid="25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5|3.7|3.5|4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0.9|7.6|0.9|0.8|2.8|0.9|3.8|4.1|0.7|3|1.3|2.8|0.9|7.2|0.8|18.8|1.3|3.5|6.3|8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3.9|2.4|6|2.6|4.2|1.3|1.8|0.7|1.5|0.7|4.9|2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4.3|3.3|7.7|12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5.5|4.5|5.6|10.4|1|1.1|3.8|0.8|4.6|2.4|7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0.1|14.7|1.3|11.3|3.7|2|2.1|3.4|1|0.7|0.4|1.9|0.8|3.9|1.8|1.4|2.1|5|4.7|1.5|0.8|0.4|2.2|0.8|1.1|0.7|0.4|0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6.2|4.2|4.1|1.1|3.2|5.7|9.9|10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9|1.7|0.7|0.7|1.5|0.6|0.6|0.6|0.6|8.6|9.1|3.1|0.9|1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6|1|1|0.7|1.7|0.5|1.7|3.4|1.5|0.5|3.2|10.8|0.8|1.3|2.4|16.5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7394C9E-D65B-41D5-BBD9-D40B80610D3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69A3D9A-8ACF-4AF9-8D61-3A50ED0BC1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3625E2B-C0A4-422C-8715-F969D409437E}">
  <ds:schemaRefs>
    <ds:schemaRef ds:uri="522d4c35-b548-4432-90ae-af4376e1c4b4"/>
    <ds:schemaRef ds:uri="http://purl.org/dc/elements/1.1/"/>
    <ds:schemaRef ds:uri="cee99ee9-287b-4f9a-957c-ba5ae7375c9a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terms/"/>
    <ds:schemaRef ds:uri="http://www.w3.org/XML/1998/namespace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1652</TotalTime>
  <Words>539</Words>
  <Application>Microsoft Office PowerPoint</Application>
  <PresentationFormat>A4 Paper (210x297 mm)</PresentationFormat>
  <Paragraphs>190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Bariol Bold</vt:lpstr>
      <vt:lpstr>Calibri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63</cp:revision>
  <dcterms:created xsi:type="dcterms:W3CDTF">2019-10-15T10:24:11Z</dcterms:created>
  <dcterms:modified xsi:type="dcterms:W3CDTF">2021-03-19T15:25:35Z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