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8" r:id="rId2"/>
    <p:sldId id="324" r:id="rId3"/>
    <p:sldId id="328" r:id="rId4"/>
    <p:sldId id="323" r:id="rId5"/>
    <p:sldId id="325" r:id="rId6"/>
    <p:sldId id="326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5637" userDrawn="1">
          <p15:clr>
            <a:srgbClr val="A4A3A4"/>
          </p15:clr>
        </p15:guide>
        <p15:guide id="3" orient="horz" pos="1706" userDrawn="1">
          <p15:clr>
            <a:srgbClr val="A4A3A4"/>
          </p15:clr>
        </p15:guide>
        <p15:guide id="4" orient="horz" pos="4178" userDrawn="1">
          <p15:clr>
            <a:srgbClr val="A4A3A4"/>
          </p15:clr>
        </p15:guide>
        <p15:guide id="5" pos="18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647"/>
    <a:srgbClr val="A70003"/>
    <a:srgbClr val="FF8AD8"/>
    <a:srgbClr val="FFD579"/>
    <a:srgbClr val="7A81FF"/>
    <a:srgbClr val="203864"/>
    <a:srgbClr val="1F3864"/>
    <a:srgbClr val="AB7942"/>
    <a:srgbClr val="76D6FF"/>
    <a:srgbClr val="FF29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9922" autoAdjust="0"/>
    <p:restoredTop sz="94660"/>
  </p:normalViewPr>
  <p:slideViewPr>
    <p:cSldViewPr snapToGrid="0">
      <p:cViewPr varScale="1">
        <p:scale>
          <a:sx n="93" d="100"/>
          <a:sy n="93" d="100"/>
        </p:scale>
        <p:origin x="712" y="200"/>
      </p:cViewPr>
      <p:guideLst>
        <p:guide pos="5637"/>
        <p:guide orient="horz" pos="1706"/>
        <p:guide orient="horz" pos="4178"/>
        <p:guide pos="18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06/07/2021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809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06/07/2021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3305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06/07/2021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5780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06/07/2021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708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06/07/2021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6690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06/07/2021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8315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06/07/2021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749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06/07/2021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777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06/07/2021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6717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06/07/2021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549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06/07/2021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5177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A4159-BB9F-4061-B0DA-54438145662E}" type="datetimeFigureOut">
              <a:rPr lang="en-GB" smtClean="0"/>
              <a:t>06/07/2021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6136" y="621792"/>
            <a:ext cx="9253728" cy="5971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BC20424-E167-6343-B337-A66E41E8286A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4140200" y="-153375"/>
            <a:ext cx="5765800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102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5.pn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11.png"/><Relationship Id="rId5" Type="http://schemas.openxmlformats.org/officeDocument/2006/relationships/image" Target="../media/image8.png"/><Relationship Id="rId4" Type="http://schemas.openxmlformats.org/officeDocument/2006/relationships/image" Target="../media/image12.emf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9.png"/><Relationship Id="rId5" Type="http://schemas.openxmlformats.org/officeDocument/2006/relationships/image" Target="../media/image13.png"/><Relationship Id="rId4" Type="http://schemas.openxmlformats.org/officeDocument/2006/relationships/image" Target="../media/image11.png"/><Relationship Id="rId9" Type="http://schemas.openxmlformats.org/officeDocument/2006/relationships/image" Target="../media/image16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2.emf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image" Target="../media/image5.png"/><Relationship Id="rId7" Type="http://schemas.openxmlformats.org/officeDocument/2006/relationships/image" Target="../media/image17.png"/><Relationship Id="rId12" Type="http://schemas.openxmlformats.org/officeDocument/2006/relationships/image" Target="../media/image16.em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9.png"/><Relationship Id="rId11" Type="http://schemas.openxmlformats.org/officeDocument/2006/relationships/image" Target="../media/image10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1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6" Type="http://schemas.openxmlformats.org/officeDocument/2006/relationships/image" Target="../media/image6.png"/><Relationship Id="rId5" Type="http://schemas.openxmlformats.org/officeDocument/2006/relationships/image" Target="../media/image10.png"/><Relationship Id="rId10" Type="http://schemas.openxmlformats.org/officeDocument/2006/relationships/image" Target="../media/image20.png"/><Relationship Id="rId4" Type="http://schemas.openxmlformats.org/officeDocument/2006/relationships/image" Target="../media/image12.emf"/><Relationship Id="rId9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 Single Corner of Rectangle 15">
            <a:extLst>
              <a:ext uri="{FF2B5EF4-FFF2-40B4-BE49-F238E27FC236}">
                <a16:creationId xmlns:a16="http://schemas.microsoft.com/office/drawing/2014/main" id="{0BFFFA75-7BF3-F64A-BB2B-A3586BD8AF04}"/>
              </a:ext>
            </a:extLst>
          </p:cNvPr>
          <p:cNvSpPr/>
          <p:nvPr/>
        </p:nvSpPr>
        <p:spPr>
          <a:xfrm>
            <a:off x="318654" y="2744788"/>
            <a:ext cx="8616229" cy="3863830"/>
          </a:xfrm>
          <a:prstGeom prst="round1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38C9767A-55FB-3645-A000-556330DE5D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223" y="3728576"/>
            <a:ext cx="782359" cy="631103"/>
          </a:xfrm>
          <a:prstGeom prst="rect">
            <a:avLst/>
          </a:prstGeom>
        </p:spPr>
      </p:pic>
      <p:pic>
        <p:nvPicPr>
          <p:cNvPr id="5" name="Picture 4" descr="A white circ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34958FC1-A4CD-304A-9CEA-4F7705770F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2941" y="3113448"/>
            <a:ext cx="850163" cy="631103"/>
          </a:xfrm>
          <a:prstGeom prst="rect">
            <a:avLst/>
          </a:prstGeom>
        </p:spPr>
      </p:pic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836D13D9-AE49-7947-B03C-95063FDE47C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9668" y="5362426"/>
            <a:ext cx="761496" cy="5998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0C14F8A-125C-5049-B438-9B990744A53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77385" y="1280439"/>
            <a:ext cx="1603568" cy="170988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D795993-F44F-B243-B2DC-FB84ACBEC45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6604" y="985490"/>
            <a:ext cx="1576990" cy="1957948"/>
          </a:xfrm>
          <a:prstGeom prst="rect">
            <a:avLst/>
          </a:prstGeom>
        </p:spPr>
      </p:pic>
      <p:pic>
        <p:nvPicPr>
          <p:cNvPr id="13" name="Picture 12" descr="A picture containing text, pool ball, vector graphics&#10;&#10;Description automatically generated">
            <a:extLst>
              <a:ext uri="{FF2B5EF4-FFF2-40B4-BE49-F238E27FC236}">
                <a16:creationId xmlns:a16="http://schemas.microsoft.com/office/drawing/2014/main" id="{4E2947A4-A041-5A4F-A241-216B80FC276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68" y="1087415"/>
            <a:ext cx="1647865" cy="1825055"/>
          </a:xfrm>
          <a:prstGeom prst="rect">
            <a:avLst/>
          </a:prstGeom>
        </p:spPr>
      </p:pic>
      <p:pic>
        <p:nvPicPr>
          <p:cNvPr id="17" name="Picture 16" descr="A picture containing text&#10;&#10;Description automatically generated">
            <a:extLst>
              <a:ext uri="{FF2B5EF4-FFF2-40B4-BE49-F238E27FC236}">
                <a16:creationId xmlns:a16="http://schemas.microsoft.com/office/drawing/2014/main" id="{CBDDA3BC-08C1-EC47-93C4-C8C491BDD5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918" y="5031227"/>
            <a:ext cx="782359" cy="631103"/>
          </a:xfrm>
          <a:prstGeom prst="rect">
            <a:avLst/>
          </a:prstGeom>
        </p:spPr>
      </p:pic>
      <p:pic>
        <p:nvPicPr>
          <p:cNvPr id="18" name="Picture 17" descr="A picture containing text&#10;&#10;Description automatically generated">
            <a:extLst>
              <a:ext uri="{FF2B5EF4-FFF2-40B4-BE49-F238E27FC236}">
                <a16:creationId xmlns:a16="http://schemas.microsoft.com/office/drawing/2014/main" id="{7BB9CE41-FBA9-FF48-8A5C-D20055B1B5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524" y="5362426"/>
            <a:ext cx="782359" cy="631103"/>
          </a:xfrm>
          <a:prstGeom prst="rect">
            <a:avLst/>
          </a:prstGeom>
        </p:spPr>
      </p:pic>
      <p:pic>
        <p:nvPicPr>
          <p:cNvPr id="19" name="Picture 18" descr="A white circ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24330492-A612-F341-9044-6C604DAE5FA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551" y="3429000"/>
            <a:ext cx="850163" cy="631103"/>
          </a:xfrm>
          <a:prstGeom prst="rect">
            <a:avLst/>
          </a:prstGeom>
        </p:spPr>
      </p:pic>
      <p:pic>
        <p:nvPicPr>
          <p:cNvPr id="20" name="Picture 19" descr="A picture containing text&#10;&#10;Description automatically generated">
            <a:extLst>
              <a:ext uri="{FF2B5EF4-FFF2-40B4-BE49-F238E27FC236}">
                <a16:creationId xmlns:a16="http://schemas.microsoft.com/office/drawing/2014/main" id="{243B8E7A-A553-DA4E-A29F-EEA8EA4D0F4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2877" y="3186383"/>
            <a:ext cx="761496" cy="599808"/>
          </a:xfrm>
          <a:prstGeom prst="rect">
            <a:avLst/>
          </a:prstGeom>
        </p:spPr>
      </p:pic>
      <p:pic>
        <p:nvPicPr>
          <p:cNvPr id="21" name="Picture 20" descr="A white circ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2C6E122D-7100-7548-9CFA-9C34908AA70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2418" y="5677977"/>
            <a:ext cx="850163" cy="631103"/>
          </a:xfrm>
          <a:prstGeom prst="rect">
            <a:avLst/>
          </a:prstGeom>
        </p:spPr>
      </p:pic>
      <p:pic>
        <p:nvPicPr>
          <p:cNvPr id="22" name="Picture 21" descr="A picture containing text&#10;&#10;Description automatically generated">
            <a:extLst>
              <a:ext uri="{FF2B5EF4-FFF2-40B4-BE49-F238E27FC236}">
                <a16:creationId xmlns:a16="http://schemas.microsoft.com/office/drawing/2014/main" id="{2717DF4E-DD51-4840-A205-5249516B770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594" y="4044128"/>
            <a:ext cx="761496" cy="599808"/>
          </a:xfrm>
          <a:prstGeom prst="rect">
            <a:avLst/>
          </a:prstGeom>
        </p:spPr>
      </p:pic>
      <p:pic>
        <p:nvPicPr>
          <p:cNvPr id="23" name="Picture 22" descr="A picture containing text&#10;&#10;Description automatically generated">
            <a:extLst>
              <a:ext uri="{FF2B5EF4-FFF2-40B4-BE49-F238E27FC236}">
                <a16:creationId xmlns:a16="http://schemas.microsoft.com/office/drawing/2014/main" id="{35832DFC-ACC9-B54D-9210-1ABD0F68E5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8916" y="4941446"/>
            <a:ext cx="782359" cy="631103"/>
          </a:xfrm>
          <a:prstGeom prst="rect">
            <a:avLst/>
          </a:prstGeom>
        </p:spPr>
      </p:pic>
      <p:pic>
        <p:nvPicPr>
          <p:cNvPr id="24" name="Picture 23" descr="A picture containing text&#10;&#10;Description automatically generated">
            <a:extLst>
              <a:ext uri="{FF2B5EF4-FFF2-40B4-BE49-F238E27FC236}">
                <a16:creationId xmlns:a16="http://schemas.microsoft.com/office/drawing/2014/main" id="{C16EF7D4-BEA2-DD48-8FED-98833CAC68A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3012" y="3470640"/>
            <a:ext cx="782359" cy="631103"/>
          </a:xfrm>
          <a:prstGeom prst="rect">
            <a:avLst/>
          </a:prstGeom>
        </p:spPr>
      </p:pic>
      <p:pic>
        <p:nvPicPr>
          <p:cNvPr id="25" name="Picture 24" descr="A white circ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50D5EDB0-73EC-4241-B3B4-9220DB44B38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8326" y="5545489"/>
            <a:ext cx="850163" cy="631103"/>
          </a:xfrm>
          <a:prstGeom prst="rect">
            <a:avLst/>
          </a:prstGeom>
        </p:spPr>
      </p:pic>
      <p:pic>
        <p:nvPicPr>
          <p:cNvPr id="26" name="Picture 25" descr="A white circ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E980A9DC-CAF5-AF44-858C-C994D335C0D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1109" y="4071633"/>
            <a:ext cx="850163" cy="631103"/>
          </a:xfrm>
          <a:prstGeom prst="rect">
            <a:avLst/>
          </a:prstGeom>
        </p:spPr>
      </p:pic>
      <p:pic>
        <p:nvPicPr>
          <p:cNvPr id="27" name="Picture 26" descr="A white circ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29EFC7C0-24EF-8944-BE6F-A66EBC894E8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595" y="4058959"/>
            <a:ext cx="850163" cy="63110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04385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 Single Corner of Rectangle 15">
            <a:extLst>
              <a:ext uri="{FF2B5EF4-FFF2-40B4-BE49-F238E27FC236}">
                <a16:creationId xmlns:a16="http://schemas.microsoft.com/office/drawing/2014/main" id="{0BFFFA75-7BF3-F64A-BB2B-A3586BD8AF04}"/>
              </a:ext>
            </a:extLst>
          </p:cNvPr>
          <p:cNvSpPr/>
          <p:nvPr/>
        </p:nvSpPr>
        <p:spPr>
          <a:xfrm>
            <a:off x="318654" y="2744788"/>
            <a:ext cx="8616229" cy="3863830"/>
          </a:xfrm>
          <a:prstGeom prst="round1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CEDB8FD-2180-EE4D-9B9E-79CB4E9523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956591">
            <a:off x="3085486" y="3458901"/>
            <a:ext cx="5470498" cy="2221200"/>
          </a:xfrm>
          <a:prstGeom prst="rect">
            <a:avLst/>
          </a:prstGeom>
        </p:spPr>
      </p:pic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836D13D9-AE49-7947-B03C-95063FDE47C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808" y="3931719"/>
            <a:ext cx="761496" cy="5998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0C14F8A-125C-5049-B438-9B990744A53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489542" y="4380201"/>
            <a:ext cx="1543874" cy="1709882"/>
          </a:xfrm>
          <a:prstGeom prst="rect">
            <a:avLst/>
          </a:prstGeom>
        </p:spPr>
      </p:pic>
      <p:pic>
        <p:nvPicPr>
          <p:cNvPr id="17" name="Picture 16" descr="A picture containing text&#10;&#10;Description automatically generated">
            <a:extLst>
              <a:ext uri="{FF2B5EF4-FFF2-40B4-BE49-F238E27FC236}">
                <a16:creationId xmlns:a16="http://schemas.microsoft.com/office/drawing/2014/main" id="{CBDDA3BC-08C1-EC47-93C4-C8C491BDD5C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4290" y="3723072"/>
            <a:ext cx="782359" cy="631103"/>
          </a:xfrm>
          <a:prstGeom prst="rect">
            <a:avLst/>
          </a:prstGeom>
        </p:spPr>
      </p:pic>
      <p:pic>
        <p:nvPicPr>
          <p:cNvPr id="22" name="Picture 21" descr="A picture containing text&#10;&#10;Description automatically generated">
            <a:extLst>
              <a:ext uri="{FF2B5EF4-FFF2-40B4-BE49-F238E27FC236}">
                <a16:creationId xmlns:a16="http://schemas.microsoft.com/office/drawing/2014/main" id="{2717DF4E-DD51-4840-A205-5249516B770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4372" y="5138226"/>
            <a:ext cx="761496" cy="599808"/>
          </a:xfrm>
          <a:prstGeom prst="rect">
            <a:avLst/>
          </a:prstGeom>
        </p:spPr>
      </p:pic>
      <p:pic>
        <p:nvPicPr>
          <p:cNvPr id="24" name="Picture 23" descr="A picture containing text&#10;&#10;Description automatically generated">
            <a:extLst>
              <a:ext uri="{FF2B5EF4-FFF2-40B4-BE49-F238E27FC236}">
                <a16:creationId xmlns:a16="http://schemas.microsoft.com/office/drawing/2014/main" id="{C16EF7D4-BEA2-DD48-8FED-98833CAC68A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5830" y="4072909"/>
            <a:ext cx="782359" cy="631103"/>
          </a:xfrm>
          <a:prstGeom prst="rect">
            <a:avLst/>
          </a:prstGeom>
        </p:spPr>
      </p:pic>
      <p:pic>
        <p:nvPicPr>
          <p:cNvPr id="25" name="Picture 24" descr="A white circ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50D5EDB0-73EC-4241-B3B4-9220DB44B38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0989" y="4991604"/>
            <a:ext cx="850163" cy="6311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596B497-94F9-0448-ABAD-9379D33A72A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698" y="473116"/>
            <a:ext cx="2311259" cy="2286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99966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 Single Corner of Rectangle 15">
            <a:extLst>
              <a:ext uri="{FF2B5EF4-FFF2-40B4-BE49-F238E27FC236}">
                <a16:creationId xmlns:a16="http://schemas.microsoft.com/office/drawing/2014/main" id="{0BFFFA75-7BF3-F64A-BB2B-A3586BD8AF04}"/>
              </a:ext>
            </a:extLst>
          </p:cNvPr>
          <p:cNvSpPr/>
          <p:nvPr/>
        </p:nvSpPr>
        <p:spPr>
          <a:xfrm>
            <a:off x="318654" y="2744788"/>
            <a:ext cx="8616229" cy="3863830"/>
          </a:xfrm>
          <a:prstGeom prst="round1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0C14F8A-125C-5049-B438-9B990744A5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18654" y="4662499"/>
            <a:ext cx="1543874" cy="170988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596B497-94F9-0448-ABAD-9379D33A72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39448" y="4768669"/>
            <a:ext cx="1728776" cy="17098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D1594FE-2A46-7446-AC18-EF5B3591D4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54805" y="4754946"/>
            <a:ext cx="1603568" cy="170988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135CEDA-D488-E945-8D02-6AB425F56A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2284" y="1652262"/>
            <a:ext cx="4089400" cy="762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7DF589B-0A94-ED47-80D5-0211D9F2B1F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2530253" y="1210865"/>
            <a:ext cx="540053" cy="598123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FBF691CB-D7BE-6644-802E-133B26F117D2}"/>
              </a:ext>
            </a:extLst>
          </p:cNvPr>
          <p:cNvSpPr/>
          <p:nvPr/>
        </p:nvSpPr>
        <p:spPr>
          <a:xfrm>
            <a:off x="3154782" y="1673838"/>
            <a:ext cx="356461" cy="60527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B572CB2-B501-5940-8366-A907BD4A5F72}"/>
              </a:ext>
            </a:extLst>
          </p:cNvPr>
          <p:cNvSpPr/>
          <p:nvPr/>
        </p:nvSpPr>
        <p:spPr>
          <a:xfrm>
            <a:off x="3650840" y="1671614"/>
            <a:ext cx="356461" cy="60527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44A8E41-532B-104E-93AC-3B28D9C925A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32843" y="5067613"/>
            <a:ext cx="1244600" cy="1612900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CDB8964F-42EE-774C-9960-30456AA5A65D}"/>
              </a:ext>
            </a:extLst>
          </p:cNvPr>
          <p:cNvSpPr/>
          <p:nvPr/>
        </p:nvSpPr>
        <p:spPr>
          <a:xfrm>
            <a:off x="4156589" y="1663075"/>
            <a:ext cx="356461" cy="60527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5325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4" grpId="0" animBg="1"/>
      <p:bldP spid="4" grpId="1" animBg="1"/>
      <p:bldP spid="19" grpId="0" animBg="1"/>
      <p:bldP spid="19" grpId="1" animBg="1"/>
      <p:bldP spid="14" grpId="0" animBg="1"/>
      <p:bldP spid="1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 Single Corner of Rectangle 15">
            <a:extLst>
              <a:ext uri="{FF2B5EF4-FFF2-40B4-BE49-F238E27FC236}">
                <a16:creationId xmlns:a16="http://schemas.microsoft.com/office/drawing/2014/main" id="{0BFFFA75-7BF3-F64A-BB2B-A3586BD8AF04}"/>
              </a:ext>
            </a:extLst>
          </p:cNvPr>
          <p:cNvSpPr/>
          <p:nvPr/>
        </p:nvSpPr>
        <p:spPr>
          <a:xfrm>
            <a:off x="318654" y="2744788"/>
            <a:ext cx="8616229" cy="3863830"/>
          </a:xfrm>
          <a:prstGeom prst="round1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CEDB8FD-2180-EE4D-9B9E-79CB4E9523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956591">
            <a:off x="3085486" y="3458901"/>
            <a:ext cx="5470498" cy="2221200"/>
          </a:xfrm>
          <a:prstGeom prst="rect">
            <a:avLst/>
          </a:prstGeom>
        </p:spPr>
      </p:pic>
      <p:pic>
        <p:nvPicPr>
          <p:cNvPr id="5" name="Picture 4" descr="A white circ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34958FC1-A4CD-304A-9CEA-4F7705770F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5485" y="3563280"/>
            <a:ext cx="850163" cy="631103"/>
          </a:xfrm>
          <a:prstGeom prst="rect">
            <a:avLst/>
          </a:prstGeom>
        </p:spPr>
      </p:pic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836D13D9-AE49-7947-B03C-95063FDE47C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9873" y="4561192"/>
            <a:ext cx="761496" cy="5998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0C14F8A-125C-5049-B438-9B990744A53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9695" y="4380201"/>
            <a:ext cx="1603568" cy="1709882"/>
          </a:xfrm>
          <a:prstGeom prst="rect">
            <a:avLst/>
          </a:prstGeom>
        </p:spPr>
      </p:pic>
      <p:pic>
        <p:nvPicPr>
          <p:cNvPr id="17" name="Picture 16" descr="A picture containing text&#10;&#10;Description automatically generated">
            <a:extLst>
              <a:ext uri="{FF2B5EF4-FFF2-40B4-BE49-F238E27FC236}">
                <a16:creationId xmlns:a16="http://schemas.microsoft.com/office/drawing/2014/main" id="{CBDDA3BC-08C1-EC47-93C4-C8C491BDD5C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380" y="5121281"/>
            <a:ext cx="782359" cy="631103"/>
          </a:xfrm>
          <a:prstGeom prst="rect">
            <a:avLst/>
          </a:prstGeom>
        </p:spPr>
      </p:pic>
      <p:pic>
        <p:nvPicPr>
          <p:cNvPr id="19" name="Picture 18" descr="A white circ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24330492-A612-F341-9044-6C604DAE5FA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5963" y="3938739"/>
            <a:ext cx="850163" cy="631103"/>
          </a:xfrm>
          <a:prstGeom prst="rect">
            <a:avLst/>
          </a:prstGeom>
        </p:spPr>
      </p:pic>
      <p:pic>
        <p:nvPicPr>
          <p:cNvPr id="22" name="Picture 21" descr="A picture containing text&#10;&#10;Description automatically generated">
            <a:extLst>
              <a:ext uri="{FF2B5EF4-FFF2-40B4-BE49-F238E27FC236}">
                <a16:creationId xmlns:a16="http://schemas.microsoft.com/office/drawing/2014/main" id="{2717DF4E-DD51-4840-A205-5249516B770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432" y="4707347"/>
            <a:ext cx="761496" cy="599808"/>
          </a:xfrm>
          <a:prstGeom prst="rect">
            <a:avLst/>
          </a:prstGeom>
        </p:spPr>
      </p:pic>
      <p:pic>
        <p:nvPicPr>
          <p:cNvPr id="24" name="Picture 23" descr="A picture containing text&#10;&#10;Description automatically generated">
            <a:extLst>
              <a:ext uri="{FF2B5EF4-FFF2-40B4-BE49-F238E27FC236}">
                <a16:creationId xmlns:a16="http://schemas.microsoft.com/office/drawing/2014/main" id="{C16EF7D4-BEA2-DD48-8FED-98833CAC68A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1869" y="3744391"/>
            <a:ext cx="782359" cy="631103"/>
          </a:xfrm>
          <a:prstGeom prst="rect">
            <a:avLst/>
          </a:prstGeom>
        </p:spPr>
      </p:pic>
      <p:pic>
        <p:nvPicPr>
          <p:cNvPr id="25" name="Picture 24" descr="A white circ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50D5EDB0-73EC-4241-B3B4-9220DB44B38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0989" y="4991604"/>
            <a:ext cx="850163" cy="631103"/>
          </a:xfrm>
          <a:prstGeom prst="rect">
            <a:avLst/>
          </a:prstGeom>
        </p:spPr>
      </p:pic>
      <p:pic>
        <p:nvPicPr>
          <p:cNvPr id="26" name="Picture 25" descr="A white circ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E980A9DC-CAF5-AF44-858C-C994D335C0D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6202" y="4071633"/>
            <a:ext cx="850163" cy="6311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596B497-94F9-0448-ABAD-9379D33A72A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78" y="473116"/>
            <a:ext cx="2324100" cy="2286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4860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 Single Corner of Rectangle 15">
            <a:extLst>
              <a:ext uri="{FF2B5EF4-FFF2-40B4-BE49-F238E27FC236}">
                <a16:creationId xmlns:a16="http://schemas.microsoft.com/office/drawing/2014/main" id="{0BFFFA75-7BF3-F64A-BB2B-A3586BD8AF04}"/>
              </a:ext>
            </a:extLst>
          </p:cNvPr>
          <p:cNvSpPr/>
          <p:nvPr/>
        </p:nvSpPr>
        <p:spPr>
          <a:xfrm>
            <a:off x="318654" y="2744788"/>
            <a:ext cx="8616229" cy="3863830"/>
          </a:xfrm>
          <a:prstGeom prst="round1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0C14F8A-125C-5049-B438-9B990744A5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18654" y="4662499"/>
            <a:ext cx="1543874" cy="170988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596B497-94F9-0448-ABAD-9379D33A72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39448" y="4768669"/>
            <a:ext cx="1728776" cy="17098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D1594FE-2A46-7446-AC18-EF5B3591D4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54805" y="4754946"/>
            <a:ext cx="1603568" cy="170988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3B02E12-BF24-C74B-93E2-44F29F499AE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1781" y="5008762"/>
            <a:ext cx="1728776" cy="170043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135CEDA-D488-E945-8D02-6AB425F56A0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2284" y="1652262"/>
            <a:ext cx="4089400" cy="762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7DF589B-0A94-ED47-80D5-0211D9F2B1F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2530253" y="1210865"/>
            <a:ext cx="540053" cy="59812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2429000-BE52-6E45-A24E-E39AF7074BE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83178" y="1163595"/>
            <a:ext cx="638505" cy="680837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FBF691CB-D7BE-6644-802E-133B26F117D2}"/>
              </a:ext>
            </a:extLst>
          </p:cNvPr>
          <p:cNvSpPr/>
          <p:nvPr/>
        </p:nvSpPr>
        <p:spPr>
          <a:xfrm>
            <a:off x="3154782" y="1673838"/>
            <a:ext cx="356461" cy="60527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B572CB2-B501-5940-8366-A907BD4A5F72}"/>
              </a:ext>
            </a:extLst>
          </p:cNvPr>
          <p:cNvSpPr/>
          <p:nvPr/>
        </p:nvSpPr>
        <p:spPr>
          <a:xfrm>
            <a:off x="3650840" y="1671614"/>
            <a:ext cx="356461" cy="60527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8E33225D-B99F-7D4C-8241-C6A087CA7EA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6197" y="4768669"/>
            <a:ext cx="1319932" cy="163879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44A8E41-532B-104E-93AC-3B28D9C925A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670669" y="5096297"/>
            <a:ext cx="1244600" cy="16129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75823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4" grpId="0" animBg="1"/>
      <p:bldP spid="4" grpId="1" animBg="1"/>
      <p:bldP spid="19" grpId="0" animBg="1"/>
      <p:bldP spid="1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 Single Corner of Rectangle 15">
            <a:extLst>
              <a:ext uri="{FF2B5EF4-FFF2-40B4-BE49-F238E27FC236}">
                <a16:creationId xmlns:a16="http://schemas.microsoft.com/office/drawing/2014/main" id="{0BFFFA75-7BF3-F64A-BB2B-A3586BD8AF04}"/>
              </a:ext>
            </a:extLst>
          </p:cNvPr>
          <p:cNvSpPr/>
          <p:nvPr/>
        </p:nvSpPr>
        <p:spPr>
          <a:xfrm>
            <a:off x="318654" y="2744788"/>
            <a:ext cx="8616229" cy="3863830"/>
          </a:xfrm>
          <a:prstGeom prst="round1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CEDB8FD-2180-EE4D-9B9E-79CB4E9523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956591">
            <a:off x="3085486" y="3458901"/>
            <a:ext cx="5470498" cy="22212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0C14F8A-125C-5049-B438-9B990744A53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572884" y="4380201"/>
            <a:ext cx="1377190" cy="1709882"/>
          </a:xfrm>
          <a:prstGeom prst="rect">
            <a:avLst/>
          </a:prstGeom>
        </p:spPr>
      </p:pic>
      <p:pic>
        <p:nvPicPr>
          <p:cNvPr id="17" name="Picture 16" descr="A picture containing text&#10;&#10;Description automatically generated">
            <a:extLst>
              <a:ext uri="{FF2B5EF4-FFF2-40B4-BE49-F238E27FC236}">
                <a16:creationId xmlns:a16="http://schemas.microsoft.com/office/drawing/2014/main" id="{CBDDA3BC-08C1-EC47-93C4-C8C491BDD5C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1152" y="3697501"/>
            <a:ext cx="782359" cy="631103"/>
          </a:xfrm>
          <a:prstGeom prst="rect">
            <a:avLst/>
          </a:prstGeom>
        </p:spPr>
      </p:pic>
      <p:pic>
        <p:nvPicPr>
          <p:cNvPr id="19" name="Picture 18" descr="A white circ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24330492-A612-F341-9044-6C604DAE5FA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5963" y="3938739"/>
            <a:ext cx="850163" cy="631103"/>
          </a:xfrm>
          <a:prstGeom prst="rect">
            <a:avLst/>
          </a:prstGeom>
        </p:spPr>
      </p:pic>
      <p:pic>
        <p:nvPicPr>
          <p:cNvPr id="22" name="Picture 21" descr="A picture containing text&#10;&#10;Description automatically generated">
            <a:extLst>
              <a:ext uri="{FF2B5EF4-FFF2-40B4-BE49-F238E27FC236}">
                <a16:creationId xmlns:a16="http://schemas.microsoft.com/office/drawing/2014/main" id="{2717DF4E-DD51-4840-A205-5249516B770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9683" y="5249356"/>
            <a:ext cx="761496" cy="599808"/>
          </a:xfrm>
          <a:prstGeom prst="rect">
            <a:avLst/>
          </a:prstGeom>
        </p:spPr>
      </p:pic>
      <p:pic>
        <p:nvPicPr>
          <p:cNvPr id="24" name="Picture 23" descr="A picture containing text&#10;&#10;Description automatically generated">
            <a:extLst>
              <a:ext uri="{FF2B5EF4-FFF2-40B4-BE49-F238E27FC236}">
                <a16:creationId xmlns:a16="http://schemas.microsoft.com/office/drawing/2014/main" id="{C16EF7D4-BEA2-DD48-8FED-98833CAC68A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0104" y="4190074"/>
            <a:ext cx="782359" cy="631103"/>
          </a:xfrm>
          <a:prstGeom prst="rect">
            <a:avLst/>
          </a:prstGeom>
        </p:spPr>
      </p:pic>
      <p:pic>
        <p:nvPicPr>
          <p:cNvPr id="25" name="Picture 24" descr="A white circ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50D5EDB0-73EC-4241-B3B4-9220DB44B38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0989" y="4991604"/>
            <a:ext cx="850163" cy="63110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980A9DC-CAF5-AF44-858C-C994D335C0D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06456" y="4741204"/>
            <a:ext cx="801226" cy="6311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596B497-94F9-0448-ABAD-9379D33A72A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0278" y="479328"/>
            <a:ext cx="2324100" cy="227357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1468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1.2|5.5|2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.3|14.6|1.1|0.9|0.9|0.8|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|4.6|12.8|9.2|42.4|2.8|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3.5|0.9|0.9|0.9|0.9|1|1|0.9|12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3.8|4.2|20.9|5.7|6.1|35.7|4.3|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.9|3.8|0.8|0.9|0.9|0.9|1|13.6|7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2274</TotalTime>
  <Words>0</Words>
  <Application>Microsoft Macintosh PowerPoint</Application>
  <PresentationFormat>A4 Paper (210x297 mm)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Charlotte Cooper</dc:creator>
  <cp:lastModifiedBy>Charlotte Cooper</cp:lastModifiedBy>
  <cp:revision>226</cp:revision>
  <dcterms:created xsi:type="dcterms:W3CDTF">2020-12-14T12:06:57Z</dcterms:created>
  <dcterms:modified xsi:type="dcterms:W3CDTF">2021-07-06T07:01:01Z</dcterms:modified>
</cp:coreProperties>
</file>