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1" r:id="rId6"/>
    <p:sldId id="268" r:id="rId7"/>
    <p:sldId id="257" r:id="rId8"/>
    <p:sldId id="258" r:id="rId9"/>
    <p:sldId id="259" r:id="rId10"/>
    <p:sldId id="267" r:id="rId11"/>
    <p:sldId id="265" r:id="rId12"/>
    <p:sldId id="264" r:id="rId13"/>
    <p:sldId id="263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-teresas-penwortham.lancs.sch.uk/st-ignatius/" TargetMode="External"/><Relationship Id="rId2" Type="http://schemas.openxmlformats.org/officeDocument/2006/relationships/hyperlink" Target="https://www.st-teresas-penwortham.lancs.sch.uk/st-augustine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09518" y="930605"/>
            <a:ext cx="6815669" cy="1515533"/>
          </a:xfrm>
        </p:spPr>
        <p:txBody>
          <a:bodyPr/>
          <a:lstStyle/>
          <a:p>
            <a:r>
              <a:rPr lang="en-GB" dirty="0"/>
              <a:t>Welcome to </a:t>
            </a:r>
            <a:r>
              <a:rPr lang="en-GB" dirty="0" smtClean="0"/>
              <a:t>6 Ignatius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09518" y="2139908"/>
            <a:ext cx="6815669" cy="1351437"/>
          </a:xfrm>
        </p:spPr>
        <p:txBody>
          <a:bodyPr>
            <a:normAutofit fontScale="47500" lnSpcReduction="20000"/>
          </a:bodyPr>
          <a:lstStyle/>
          <a:p>
            <a:endParaRPr lang="en-US" dirty="0" smtClean="0"/>
          </a:p>
          <a:p>
            <a:r>
              <a:rPr lang="en-GB" sz="8000" dirty="0"/>
              <a:t/>
            </a:r>
            <a:br>
              <a:rPr lang="en-GB" sz="8000" dirty="0"/>
            </a:br>
            <a:endParaRPr lang="en-GB" sz="8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2" t="20337" r="3939" b="21078"/>
          <a:stretch/>
        </p:blipFill>
        <p:spPr>
          <a:xfrm>
            <a:off x="1884217" y="2446138"/>
            <a:ext cx="8497455" cy="401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73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Mornings in Y6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217187" y="2807257"/>
            <a:ext cx="95083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GB" sz="2800" dirty="0" smtClean="0"/>
              <a:t>Morning groupings </a:t>
            </a:r>
          </a:p>
          <a:p>
            <a:pPr marL="342900" indent="-342900">
              <a:buFontTx/>
              <a:buChar char="-"/>
            </a:pPr>
            <a:r>
              <a:rPr lang="en-GB" sz="2800" dirty="0" smtClean="0"/>
              <a:t>RE</a:t>
            </a:r>
          </a:p>
          <a:p>
            <a:pPr marL="342900" indent="-342900">
              <a:buFontTx/>
              <a:buChar char="-"/>
            </a:pPr>
            <a:r>
              <a:rPr lang="en-GB" sz="2800" dirty="0" smtClean="0"/>
              <a:t>Maths</a:t>
            </a:r>
          </a:p>
          <a:p>
            <a:pPr marL="342900" indent="-342900">
              <a:buFontTx/>
              <a:buChar char="-"/>
            </a:pPr>
            <a:r>
              <a:rPr lang="en-GB" sz="2800" dirty="0" smtClean="0"/>
              <a:t>English</a:t>
            </a:r>
          </a:p>
          <a:p>
            <a:pPr marL="342900" indent="-342900">
              <a:buFontTx/>
              <a:buChar char="-"/>
            </a:pPr>
            <a:r>
              <a:rPr lang="en-GB" sz="2800" dirty="0" smtClean="0"/>
              <a:t>Prayer &amp; Liturgy</a:t>
            </a:r>
          </a:p>
          <a:p>
            <a:pPr marL="342900" indent="-342900">
              <a:buFontTx/>
              <a:buChar char="-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0101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Afternoons in Y6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of the Year 5 and Year 6 cohorts have been split into 3 equal sized teaching </a:t>
            </a:r>
            <a:r>
              <a:rPr lang="en-US" dirty="0" smtClean="0"/>
              <a:t>groups.</a:t>
            </a:r>
          </a:p>
          <a:p>
            <a:r>
              <a:rPr lang="en-US" dirty="0" smtClean="0"/>
              <a:t>Timetable – consistency </a:t>
            </a:r>
            <a:endParaRPr lang="en-US" dirty="0" smtClean="0"/>
          </a:p>
          <a:p>
            <a:r>
              <a:rPr lang="en-US" dirty="0" smtClean="0"/>
              <a:t>Teaching teams merge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128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375261" y="982131"/>
            <a:ext cx="9601196" cy="1303867"/>
          </a:xfrm>
        </p:spPr>
        <p:txBody>
          <a:bodyPr/>
          <a:lstStyle/>
          <a:p>
            <a:r>
              <a:rPr lang="en-GB" dirty="0"/>
              <a:t>Seesaw app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We will reply to seesaws as soon as possible but please be aware that we may not read messages until lunchtime or after the school day.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If you have any urgent messages, </a:t>
            </a:r>
            <a:r>
              <a:rPr lang="en-GB" dirty="0">
                <a:solidFill>
                  <a:schemeClr val="tx1"/>
                </a:solidFill>
              </a:rPr>
              <a:t>please send straight to the </a:t>
            </a:r>
            <a:r>
              <a:rPr lang="en-GB" dirty="0" smtClean="0">
                <a:solidFill>
                  <a:schemeClr val="tx1"/>
                </a:solidFill>
              </a:rPr>
              <a:t>office who will pass on any information.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Homework messages will go on the seesaw group journal each week. Any photographs will also be uploaded to the journal.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If you have any issues with logging on, please let us know.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5194" y="706965"/>
            <a:ext cx="221932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98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</a:t>
            </a:r>
            <a:r>
              <a:rPr lang="en-GB" dirty="0" smtClean="0"/>
              <a:t>6 Ignatius Website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St. </a:t>
            </a:r>
            <a:r>
              <a:rPr lang="en-GB" dirty="0" smtClean="0">
                <a:hlinkClick r:id="rId2"/>
              </a:rPr>
              <a:t>Ignatius </a:t>
            </a:r>
            <a:r>
              <a:rPr lang="en-GB" dirty="0">
                <a:hlinkClick r:id="rId2"/>
              </a:rPr>
              <a:t>| St Teresa's Catholic Primary School </a:t>
            </a:r>
            <a:r>
              <a:rPr lang="en-GB" dirty="0"/>
              <a:t>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://www.st-teresas-penwortham.lancs.sch.uk/st-ignatius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</a:p>
          <a:p>
            <a:r>
              <a:rPr lang="en-GB" dirty="0" smtClean="0"/>
              <a:t>Information </a:t>
            </a:r>
            <a:r>
              <a:rPr lang="en-GB" dirty="0"/>
              <a:t>regarding the Curriculum will also be available on </a:t>
            </a:r>
            <a:r>
              <a:rPr lang="en-GB" dirty="0" smtClean="0"/>
              <a:t>there, such as curriculum maps and knowledge organisers.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</a:p>
          <a:p>
            <a:pPr marL="0" indent="0">
              <a:buNone/>
            </a:pPr>
            <a:r>
              <a:rPr lang="en-GB" dirty="0" smtClean="0">
                <a:sym typeface="Wingdings" panose="05000000000000000000" pitchFamily="2" charset="2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28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Homework – online platforms</a:t>
            </a:r>
            <a:br>
              <a:rPr lang="en-GB" dirty="0"/>
            </a:br>
            <a:endParaRPr lang="en-GB" sz="27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823" y="6201123"/>
            <a:ext cx="2707161" cy="6217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0778" t="11696" r="69845" b="80268"/>
          <a:stretch/>
        </p:blipFill>
        <p:spPr>
          <a:xfrm>
            <a:off x="9366809" y="6164101"/>
            <a:ext cx="2825191" cy="658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559" y="690680"/>
            <a:ext cx="1091513" cy="10459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18408" t="10446" r="70849" b="80983"/>
          <a:stretch/>
        </p:blipFill>
        <p:spPr>
          <a:xfrm>
            <a:off x="12465" y="5967822"/>
            <a:ext cx="2100332" cy="9422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85474" t="9375" r="4085" b="82590"/>
          <a:stretch/>
        </p:blipFill>
        <p:spPr>
          <a:xfrm>
            <a:off x="9692640" y="680477"/>
            <a:ext cx="1802462" cy="7799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3084" y="2531910"/>
            <a:ext cx="1072201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We are monitoring these very closely - time out on Friday, if not complete. </a:t>
            </a:r>
            <a:endParaRPr lang="en-GB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Please </a:t>
            </a:r>
            <a:r>
              <a:rPr lang="en-GB" sz="2400" dirty="0"/>
              <a:t>let us know via seesaw if your child has trouble logging on or accessing the online homework</a:t>
            </a:r>
            <a:r>
              <a:rPr lang="en-GB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We can provide time during lunch times/break times for children to complete during the school day if they can’t complete at home</a:t>
            </a:r>
            <a:r>
              <a:rPr lang="en-GB" sz="2400" dirty="0"/>
              <a:t>. There will be a homework club run by Mrs Hawitt on a Thursday </a:t>
            </a:r>
            <a:r>
              <a:rPr lang="en-GB" sz="2400" dirty="0" smtClean="0"/>
              <a:t>lunchtime.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In addition to any set homework tasks, Reading Plus and </a:t>
            </a:r>
            <a:r>
              <a:rPr lang="en-GB" sz="2400" dirty="0" err="1" smtClean="0"/>
              <a:t>TTRockstars</a:t>
            </a:r>
            <a:r>
              <a:rPr lang="en-GB" sz="2400" dirty="0" smtClean="0"/>
              <a:t> are open for the children to use at any time.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All logins will be sent home in the Reading Records this week.</a:t>
            </a:r>
            <a:r>
              <a:rPr lang="en-GB" dirty="0">
                <a:solidFill>
                  <a:srgbClr val="FF0000"/>
                </a:solidFill>
              </a:rPr>
              <a:t/>
            </a:r>
            <a:br>
              <a:rPr lang="en-GB" dirty="0">
                <a:solidFill>
                  <a:srgbClr val="FF0000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26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Homework – </a:t>
            </a:r>
            <a:r>
              <a:rPr lang="en-GB" dirty="0" smtClean="0"/>
              <a:t>Reading</a:t>
            </a:r>
            <a:r>
              <a:rPr lang="en-GB" dirty="0"/>
              <a:t/>
            </a:r>
            <a:br>
              <a:rPr lang="en-GB" dirty="0"/>
            </a:br>
            <a:endParaRPr lang="en-GB" sz="27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73084" y="2385753"/>
            <a:ext cx="1072201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Reading is still very important in the upper juniors and we encourage the children to try and read daily at home – even if it’s just 5 or 10 minutes before bed.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If your child has a school reading book or library book, they can return it to school on any day of the week to change.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Reading Records don’t need to be signed by parents as often as in previous years, but a quick signature or comment every now and then just lets us know that you are also keeping an eye on your child’s reading.</a:t>
            </a:r>
          </a:p>
          <a:p>
            <a:r>
              <a:rPr lang="en-GB" dirty="0">
                <a:solidFill>
                  <a:srgbClr val="FF0000"/>
                </a:solidFill>
              </a:rPr>
              <a:t/>
            </a:r>
            <a:br>
              <a:rPr lang="en-GB" dirty="0">
                <a:solidFill>
                  <a:srgbClr val="FF0000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64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397" y="890692"/>
            <a:ext cx="10655132" cy="1303867"/>
          </a:xfrm>
        </p:spPr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1397" y="2556932"/>
            <a:ext cx="10655131" cy="3660988"/>
          </a:xfrm>
        </p:spPr>
        <p:txBody>
          <a:bodyPr>
            <a:normAutofit/>
          </a:bodyPr>
          <a:lstStyle/>
          <a:p>
            <a:r>
              <a:rPr lang="en-GB" dirty="0" smtClean="0"/>
              <a:t>Children are given 10 spellings at the end of the week.  They will have a week to learn these in school before they are tested on the following Friday.</a:t>
            </a:r>
          </a:p>
          <a:p>
            <a:r>
              <a:rPr lang="en-GB" dirty="0" smtClean="0"/>
              <a:t>These words will be posted on seesaw on a Friday alongside the homework.  </a:t>
            </a:r>
          </a:p>
          <a:p>
            <a:r>
              <a:rPr lang="en-GB" dirty="0" smtClean="0"/>
              <a:t>The spelling pattern will be taught throughout the week.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094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9" y="890692"/>
            <a:ext cx="5340529" cy="1303867"/>
          </a:xfrm>
        </p:spPr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7291" y="2556932"/>
            <a:ext cx="4809306" cy="3318936"/>
          </a:xfrm>
        </p:spPr>
        <p:txBody>
          <a:bodyPr>
            <a:normAutofit/>
          </a:bodyPr>
          <a:lstStyle/>
          <a:p>
            <a:r>
              <a:rPr lang="en-GB" dirty="0"/>
              <a:t>The Year </a:t>
            </a:r>
            <a:r>
              <a:rPr lang="en-GB" dirty="0" smtClean="0"/>
              <a:t>6 </a:t>
            </a:r>
            <a:r>
              <a:rPr lang="en-GB" dirty="0"/>
              <a:t>word list </a:t>
            </a:r>
            <a:r>
              <a:rPr lang="en-GB" dirty="0" smtClean="0"/>
              <a:t>can be found on </a:t>
            </a:r>
            <a:r>
              <a:rPr lang="en-GB" dirty="0"/>
              <a:t>our </a:t>
            </a:r>
            <a:r>
              <a:rPr lang="en-GB" dirty="0" smtClean="0"/>
              <a:t>class website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We also have a document which outlines all the spelling patterns and examples of words.  This paper copy will be sent home </a:t>
            </a:r>
            <a:r>
              <a:rPr lang="en-GB" dirty="0" smtClean="0"/>
              <a:t>this evening.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996" y="1551861"/>
            <a:ext cx="5994814" cy="40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2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</a:t>
            </a:r>
            <a:r>
              <a:rPr lang="en-GB" dirty="0" smtClean="0"/>
              <a:t>6 SATS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SATs week is the week beginning Monday 12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r>
              <a:rPr lang="en-US" dirty="0"/>
              <a:t>M</a:t>
            </a:r>
            <a:r>
              <a:rPr lang="en-US" dirty="0" smtClean="0"/>
              <a:t>ay </a:t>
            </a:r>
            <a:r>
              <a:rPr lang="en-US" dirty="0" smtClean="0"/>
              <a:t>2026.</a:t>
            </a:r>
            <a:endParaRPr lang="en-US" dirty="0"/>
          </a:p>
          <a:p>
            <a:r>
              <a:rPr lang="en-US" dirty="0" smtClean="0"/>
              <a:t>There will be a Year 6 parents meeting regarding SATS on </a:t>
            </a:r>
            <a:r>
              <a:rPr lang="en-US" dirty="0" smtClean="0"/>
              <a:t>Tuesday 13</a:t>
            </a:r>
            <a:r>
              <a:rPr lang="en-US" baseline="30000" dirty="0" smtClean="0"/>
              <a:t>th</a:t>
            </a:r>
            <a:r>
              <a:rPr lang="en-US" dirty="0" smtClean="0"/>
              <a:t> January 2026 at 5pm. </a:t>
            </a:r>
            <a:r>
              <a:rPr lang="en-US" dirty="0" smtClean="0"/>
              <a:t>A letter will be sent nearer the time. </a:t>
            </a:r>
          </a:p>
          <a:p>
            <a:r>
              <a:rPr lang="en-US" dirty="0" smtClean="0"/>
              <a:t>As the year progresses, interventions will take place for the children who will benefit from them.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731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Prayer and Liturgy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4-part worship, individual prayer, meditation, mass in church.</a:t>
            </a:r>
          </a:p>
          <a:p>
            <a:r>
              <a:rPr lang="en-US" dirty="0" smtClean="0"/>
              <a:t>Invitations for ‘Stay and Pray’ sessions will be sent out throughout the year. </a:t>
            </a:r>
          </a:p>
          <a:p>
            <a:r>
              <a:rPr lang="en-US" dirty="0" smtClean="0"/>
              <a:t>These sessions will last no longer than 10 minutes and will always be at either the beginning or the end of the day.</a:t>
            </a:r>
          </a:p>
          <a:p>
            <a:r>
              <a:rPr lang="en-US" dirty="0" smtClean="0"/>
              <a:t>Class mass – all welcome.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03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ensure all uniform is clearly labelled with your child’s name</a:t>
            </a:r>
          </a:p>
          <a:p>
            <a:r>
              <a:rPr lang="en-GB" dirty="0" smtClean="0"/>
              <a:t>No earrings</a:t>
            </a:r>
          </a:p>
          <a:p>
            <a:r>
              <a:rPr lang="en-GB" dirty="0" smtClean="0"/>
              <a:t>Long hair to be tied back</a:t>
            </a:r>
          </a:p>
          <a:p>
            <a:r>
              <a:rPr lang="en-GB" dirty="0" smtClean="0"/>
              <a:t>PE kit (no branded items)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809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Behaviour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High expectations for behaviour</a:t>
            </a:r>
          </a:p>
          <a:p>
            <a:r>
              <a:rPr lang="en-GB" dirty="0" smtClean="0"/>
              <a:t>Four behaviour values</a:t>
            </a:r>
          </a:p>
          <a:p>
            <a:r>
              <a:rPr lang="en-GB" dirty="0" smtClean="0"/>
              <a:t>Traffic light system </a:t>
            </a:r>
          </a:p>
          <a:p>
            <a:r>
              <a:rPr lang="en-GB" dirty="0" smtClean="0"/>
              <a:t>Communication with parents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85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Class Governors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 class governor’s this year are Mrs Sumner and Mrs Cookson.</a:t>
            </a:r>
          </a:p>
          <a:p>
            <a:r>
              <a:rPr lang="en-GB" dirty="0" smtClean="0"/>
              <a:t>Our governors will visit us throughout the year and will be invited to special events.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97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Dates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4380" y="2556931"/>
            <a:ext cx="10448145" cy="3604025"/>
          </a:xfrm>
        </p:spPr>
        <p:txBody>
          <a:bodyPr>
            <a:normAutofit/>
          </a:bodyPr>
          <a:lstStyle/>
          <a:p>
            <a:r>
              <a:rPr lang="en-GB" dirty="0" smtClean="0"/>
              <a:t>Tuesday 16</a:t>
            </a:r>
            <a:r>
              <a:rPr lang="en-GB" baseline="30000" dirty="0" smtClean="0"/>
              <a:t>th</a:t>
            </a:r>
            <a:r>
              <a:rPr lang="en-GB" dirty="0" smtClean="0"/>
              <a:t> September 6pm (in school) – All Hallows Y5 and Y6 presentation</a:t>
            </a:r>
          </a:p>
          <a:p>
            <a:r>
              <a:rPr lang="en-GB" dirty="0" smtClean="0"/>
              <a:t>Thursday 9</a:t>
            </a:r>
            <a:r>
              <a:rPr lang="en-GB" baseline="30000" dirty="0" smtClean="0"/>
              <a:t>th</a:t>
            </a:r>
            <a:r>
              <a:rPr lang="en-GB" dirty="0" smtClean="0"/>
              <a:t> October – Y6 Taster Day at All Hallows (more detail to follow in a letter)</a:t>
            </a:r>
          </a:p>
          <a:p>
            <a:r>
              <a:rPr lang="en-GB" dirty="0" smtClean="0"/>
              <a:t>Tuesday 13</a:t>
            </a:r>
            <a:r>
              <a:rPr lang="en-GB" baseline="30000" dirty="0" smtClean="0"/>
              <a:t>th</a:t>
            </a:r>
            <a:r>
              <a:rPr lang="en-GB" dirty="0" smtClean="0"/>
              <a:t> January 5pm – SATs meeting for parents</a:t>
            </a:r>
          </a:p>
          <a:p>
            <a:r>
              <a:rPr lang="en-GB" dirty="0" smtClean="0"/>
              <a:t>Week beginning 11</a:t>
            </a:r>
            <a:r>
              <a:rPr lang="en-GB" baseline="30000" dirty="0" smtClean="0"/>
              <a:t>th</a:t>
            </a:r>
            <a:r>
              <a:rPr lang="en-GB" dirty="0" smtClean="0"/>
              <a:t> May – SATs week (Mon-Thurs)</a:t>
            </a:r>
          </a:p>
          <a:p>
            <a:r>
              <a:rPr lang="en-GB" dirty="0" smtClean="0"/>
              <a:t>Mon 29</a:t>
            </a:r>
            <a:r>
              <a:rPr lang="en-GB" baseline="30000" dirty="0" smtClean="0"/>
              <a:t>th</a:t>
            </a:r>
            <a:r>
              <a:rPr lang="en-GB" dirty="0" smtClean="0"/>
              <a:t> – 1</a:t>
            </a:r>
            <a:r>
              <a:rPr lang="en-GB" baseline="30000" dirty="0" smtClean="0"/>
              <a:t>st</a:t>
            </a:r>
            <a:r>
              <a:rPr lang="en-GB" dirty="0" smtClean="0"/>
              <a:t> June - Y6 Residential to Tower Wood </a:t>
            </a:r>
          </a:p>
          <a:p>
            <a:r>
              <a:rPr lang="en-GB" dirty="0" smtClean="0"/>
              <a:t>Friday 17</a:t>
            </a:r>
            <a:r>
              <a:rPr lang="en-GB" baseline="30000" dirty="0" smtClean="0"/>
              <a:t>th</a:t>
            </a:r>
            <a:r>
              <a:rPr lang="en-GB" dirty="0" smtClean="0"/>
              <a:t> July 9:15am – Leavers’ assembly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43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 &amp; 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121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9666749-19a1-4808-b0f7-7459cd9c45a2" xsi:nil="true"/>
    <lcf76f155ced4ddcb4097134ff3c332f xmlns="7a70f878-84dd-4cbf-aaad-88ccd4d8a145">
      <Terms xmlns="http://schemas.microsoft.com/office/infopath/2007/PartnerControls"/>
    </lcf76f155ced4ddcb4097134ff3c332f>
    <SharedWithUsers xmlns="f9666749-19a1-4808-b0f7-7459cd9c45a2">
      <UserInfo>
        <DisplayName>Lauren Sledge</DisplayName>
        <AccountId>375</AccountId>
        <AccountType/>
      </UserInfo>
      <UserInfo>
        <DisplayName>Hawitt, Julie</DisplayName>
        <AccountId>110</AccountId>
        <AccountType/>
      </UserInfo>
      <UserInfo>
        <DisplayName>Smalldon, Annie</DisplayName>
        <AccountId>123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A071CCB97D524D97D6050C9EFC5209" ma:contentTypeVersion="17" ma:contentTypeDescription="Create a new document." ma:contentTypeScope="" ma:versionID="3eee09714cc3af8660ee8a3f0dee633c">
  <xsd:schema xmlns:xsd="http://www.w3.org/2001/XMLSchema" xmlns:xs="http://www.w3.org/2001/XMLSchema" xmlns:p="http://schemas.microsoft.com/office/2006/metadata/properties" xmlns:ns2="f9666749-19a1-4808-b0f7-7459cd9c45a2" xmlns:ns3="7a70f878-84dd-4cbf-aaad-88ccd4d8a145" targetNamespace="http://schemas.microsoft.com/office/2006/metadata/properties" ma:root="true" ma:fieldsID="1adba52abe4eb0d14a3deae32a3cc68a" ns2:_="" ns3:_="">
    <xsd:import namespace="f9666749-19a1-4808-b0f7-7459cd9c45a2"/>
    <xsd:import namespace="7a70f878-84dd-4cbf-aaad-88ccd4d8a14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666749-19a1-4808-b0f7-7459cd9c45a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  <xsd:element name="TaxCatchAll" ma:index="23" nillable="true" ma:displayName="Taxonomy Catch All Column" ma:hidden="true" ma:list="{824b518d-3660-46e5-bf91-30c9724d782a}" ma:internalName="TaxCatchAll" ma:showField="CatchAllData" ma:web="f9666749-19a1-4808-b0f7-7459cd9c45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70f878-84dd-4cbf-aaad-88ccd4d8a1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ba0c2bc-270a-45cc-9d56-5ae580de54d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35A8C57-E008-4918-86F9-F76E793F65F6}">
  <ds:schemaRefs>
    <ds:schemaRef ds:uri="http://purl.org/dc/elements/1.1/"/>
    <ds:schemaRef ds:uri="http://schemas.openxmlformats.org/package/2006/metadata/core-properties"/>
    <ds:schemaRef ds:uri="http://purl.org/dc/terms/"/>
    <ds:schemaRef ds:uri="f9666749-19a1-4808-b0f7-7459cd9c45a2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7a70f878-84dd-4cbf-aaad-88ccd4d8a14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5A68E00-2A82-45E5-9530-71C1945775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9666749-19a1-4808-b0f7-7459cd9c45a2"/>
    <ds:schemaRef ds:uri="7a70f878-84dd-4cbf-aaad-88ccd4d8a1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4EBDAF1-B5C3-4559-AF83-F541D51537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383</TotalTime>
  <Words>751</Words>
  <Application>Microsoft Office PowerPoint</Application>
  <PresentationFormat>Widescreen</PresentationFormat>
  <Paragraphs>72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Garamond</vt:lpstr>
      <vt:lpstr>Wingdings</vt:lpstr>
      <vt:lpstr>Organic</vt:lpstr>
      <vt:lpstr>Welcome to 6 Ignatius </vt:lpstr>
      <vt:lpstr>Mornings in Y6</vt:lpstr>
      <vt:lpstr>Afternoons in Y6</vt:lpstr>
      <vt:lpstr>Seesaw app</vt:lpstr>
      <vt:lpstr>Class 6 Ignatius Website</vt:lpstr>
      <vt:lpstr>Homework – online platforms </vt:lpstr>
      <vt:lpstr>Homework – Reading </vt:lpstr>
      <vt:lpstr>Spellings</vt:lpstr>
      <vt:lpstr>Spellings</vt:lpstr>
      <vt:lpstr>Year 6 SATS</vt:lpstr>
      <vt:lpstr>Prayer and Liturgy</vt:lpstr>
      <vt:lpstr>Uniform</vt:lpstr>
      <vt:lpstr>Behaviour</vt:lpstr>
      <vt:lpstr>Class Governors</vt:lpstr>
      <vt:lpstr>Key Dates</vt:lpstr>
      <vt:lpstr>Q &amp; A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5 Augustine</dc:title>
  <dc:creator>Teacher</dc:creator>
  <cp:lastModifiedBy>E Wright</cp:lastModifiedBy>
  <cp:revision>46</cp:revision>
  <dcterms:created xsi:type="dcterms:W3CDTF">2023-10-05T11:28:22Z</dcterms:created>
  <dcterms:modified xsi:type="dcterms:W3CDTF">2025-09-10T16:43:03Z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0x010100D4A071CCB97D524D97D6050C9EFC5209</vt:lpwstr>
  </property>
</Properties>
</file>