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4" r:id="rId3"/>
    <p:sldId id="305" r:id="rId4"/>
    <p:sldId id="296" r:id="rId5"/>
    <p:sldId id="304" r:id="rId6"/>
    <p:sldId id="298" r:id="rId7"/>
    <p:sldId id="303" r:id="rId8"/>
    <p:sldId id="30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=""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4010C6-E186-4BDF-B10E-F5EC703B2358}" v="789" dt="2026-03-03T12:59:39.3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74"/>
  </p:normalViewPr>
  <p:slideViewPr>
    <p:cSldViewPr snapToGrid="0" snapToObjects="1">
      <p:cViewPr varScale="1">
        <p:scale>
          <a:sx n="115" d="100"/>
          <a:sy n="115" d="100"/>
        </p:scale>
        <p:origin x="153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16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4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2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7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6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5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93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79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9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27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R1aEo3nq5Y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R1aEo3nq5Y?feature=oembed" TargetMode="Externa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ibAAo0JiEQ" TargetMode="External"/><Relationship Id="rId2" Type="http://schemas.openxmlformats.org/officeDocument/2006/relationships/hyperlink" Target="https://www.youtube.com/watch?v=dls_xzZnW1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64853"/>
            <a:ext cx="7772400" cy="3226377"/>
          </a:xfrm>
        </p:spPr>
        <p:txBody>
          <a:bodyPr>
            <a:normAutofit fontScale="90000"/>
          </a:bodyPr>
          <a:lstStyle/>
          <a:p>
            <a:r>
              <a:rPr lang="en-GB" sz="7200" dirty="0" smtClean="0">
                <a:latin typeface="Comic Sans MS"/>
              </a:rPr>
              <a:t>Our active love builds the kingdom of God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95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Gather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Make the sign of the cross, be still, be present</a:t>
            </a:r>
          </a:p>
          <a:p>
            <a:pPr marL="0" indent="0" algn="just">
              <a:buNone/>
            </a:pPr>
            <a:r>
              <a:rPr lang="en-GB" sz="2800" dirty="0">
                <a:hlinkClick r:id="rId3"/>
              </a:rPr>
              <a:t>Gather Together</a:t>
            </a:r>
            <a:endParaRPr lang="en-GB" sz="27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 </a:t>
            </a: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</p:txBody>
      </p:sp>
      <p:pic>
        <p:nvPicPr>
          <p:cNvPr id="4" name="Online Media 3" title="Gather Together">
            <a:hlinkClick r:id="" action="ppaction://noaction"/>
            <a:extLst>
              <a:ext uri="{FF2B5EF4-FFF2-40B4-BE49-F238E27FC236}">
                <a16:creationId xmlns:a16="http://schemas.microsoft.com/office/drawing/2014/main" id="{BD358D0F-FA0E-60EF-66B1-953B56840C4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57200" y="2156159"/>
            <a:ext cx="8566484" cy="4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41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6B104-6A7E-ABDB-2D8A-27F4B47C1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E76DF-8E4A-2223-4B3F-E1E5C0722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Gather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7695B-4480-E93C-94FC-52CC6B179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72389"/>
            <a:ext cx="8229600" cy="493503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 </a:t>
            </a:r>
            <a:endParaRPr lang="en-US"/>
          </a:p>
          <a:p>
            <a:pPr marL="0" indent="0" algn="ctr">
              <a:buNone/>
            </a:pPr>
            <a:r>
              <a:rPr lang="en-GB" dirty="0">
                <a:latin typeface="Comic Sans MS"/>
              </a:rPr>
              <a:t>Jesus Christ, light of the world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FF00"/>
                </a:solidFill>
                <a:latin typeface="Comic Sans MS"/>
              </a:rPr>
              <a:t>All: Shine brightly in our hearts</a:t>
            </a:r>
          </a:p>
          <a:p>
            <a:pPr marL="0" indent="0" algn="ctr">
              <a:buNone/>
            </a:pPr>
            <a:endParaRPr lang="en-GB" dirty="0">
              <a:latin typeface="Comic Sans MS"/>
            </a:endParaRPr>
          </a:p>
          <a:p>
            <a:pPr marL="0" indent="0" algn="ctr">
              <a:buNone/>
            </a:pPr>
            <a:r>
              <a:rPr lang="en-GB" dirty="0">
                <a:latin typeface="Comic Sans MS"/>
              </a:rPr>
              <a:t>Jesus Christ, God’s loving word</a:t>
            </a:r>
            <a:endParaRPr lang="en-GB" dirty="0"/>
          </a:p>
          <a:p>
            <a:pPr marL="0" indent="0" algn="ctr">
              <a:buNone/>
            </a:pPr>
            <a:r>
              <a:rPr lang="en-GB" dirty="0">
                <a:solidFill>
                  <a:srgbClr val="FFFF00"/>
                </a:solidFill>
                <a:latin typeface="Comic Sans MS"/>
              </a:rPr>
              <a:t>All: Help us to listen to your voice</a:t>
            </a:r>
          </a:p>
          <a:p>
            <a:pPr marL="0" indent="0" algn="ctr">
              <a:buNone/>
            </a:pPr>
            <a:endParaRPr lang="en-GB" dirty="0">
              <a:latin typeface="Comic Sans MS"/>
            </a:endParaRPr>
          </a:p>
          <a:p>
            <a:pPr marL="0" indent="0" algn="ctr">
              <a:buNone/>
            </a:pPr>
            <a:r>
              <a:rPr lang="en-GB" dirty="0">
                <a:latin typeface="Comic Sans MS"/>
              </a:rPr>
              <a:t>Jesus Christ, saviour of the world</a:t>
            </a:r>
            <a:endParaRPr lang="en-GB" dirty="0"/>
          </a:p>
          <a:p>
            <a:pPr marL="0" indent="0" algn="ctr">
              <a:buNone/>
            </a:pPr>
            <a:r>
              <a:rPr lang="en-GB" dirty="0">
                <a:solidFill>
                  <a:srgbClr val="FFFF00"/>
                </a:solidFill>
                <a:latin typeface="Comic Sans MS"/>
              </a:rPr>
              <a:t>All: Thank you for your love.</a:t>
            </a: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74" y="635178"/>
            <a:ext cx="8377051" cy="51816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Be attentive – Wisdom has spoken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The Lord be with you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And with your spirit</a:t>
            </a:r>
          </a:p>
          <a:p>
            <a:pPr marL="0" indent="0">
              <a:buNone/>
            </a:pPr>
            <a:endParaRPr lang="en-US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A reading from the holy Gospel according to: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/>
              </a:rPr>
              <a:t>Matthew (</a:t>
            </a:r>
            <a:r>
              <a:rPr lang="en-GB" sz="2400" dirty="0" smtClean="0">
                <a:latin typeface="Comic Sans MS"/>
              </a:rPr>
              <a:t>5</a:t>
            </a:r>
            <a:r>
              <a:rPr lang="en-GB" sz="2400" dirty="0" smtClean="0">
                <a:latin typeface="Comic Sans MS"/>
              </a:rPr>
              <a:t>:16)</a:t>
            </a:r>
            <a:endParaRPr lang="en-GB" sz="2400" dirty="0">
              <a:latin typeface="Comic Sans MS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  <a:latin typeface="Comic Sans MS"/>
              </a:rPr>
              <a:t>All – </a:t>
            </a:r>
            <a:r>
              <a:rPr lang="en-GB" sz="2400" dirty="0" smtClean="0">
                <a:solidFill>
                  <a:srgbClr val="FFFF00"/>
                </a:solidFill>
                <a:latin typeface="Comic Sans MS"/>
              </a:rPr>
              <a:t>Glory </a:t>
            </a:r>
            <a:r>
              <a:rPr lang="en-GB" sz="2400" dirty="0">
                <a:solidFill>
                  <a:srgbClr val="FFFF00"/>
                </a:solidFill>
                <a:latin typeface="Comic Sans MS"/>
              </a:rPr>
              <a:t>to you O Lord</a:t>
            </a:r>
          </a:p>
          <a:p>
            <a:pPr marL="0" indent="0">
              <a:buNone/>
            </a:pPr>
            <a:r>
              <a:rPr lang="en-GB" sz="2400" dirty="0">
                <a:latin typeface="Comic Sans MS"/>
              </a:rPr>
              <a:t>(Forehead, lips and heart)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The Gospel of the Lord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Praise to you Lord Jesus Christ.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76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Response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66160"/>
            <a:ext cx="7886700" cy="265453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dirty="0">
              <a:hlinkClick r:id="rId2"/>
            </a:endParaRPr>
          </a:p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  <a:hlinkClick r:id="rId3"/>
            </a:endParaRPr>
          </a:p>
          <a:p>
            <a:pPr marL="0" indent="0">
              <a:buNone/>
            </a:pPr>
            <a:endParaRPr lang="en-GB" sz="2400" b="1" u="sng" dirty="0" smtClean="0">
              <a:latin typeface="Comic Sans MS" panose="030F0702030302020204" pitchFamily="66" charset="0"/>
              <a:hlinkClick r:id="rId3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https</a:t>
            </a:r>
            <a:r>
              <a:rPr lang="en-GB" sz="2400" dirty="0">
                <a:latin typeface="Comic Sans MS" panose="030F0702030302020204" pitchFamily="66" charset="0"/>
                <a:hlinkClick r:id="rId3"/>
              </a:rPr>
              <a:t>://</a:t>
            </a:r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www.youtube.com/watch?v=qibAAo0JiEQ</a:t>
            </a:r>
            <a:r>
              <a:rPr lang="en-GB" sz="2400" dirty="0" smtClean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6335" y="1737360"/>
            <a:ext cx="72320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latin typeface="Comic Sans MS" panose="030F0702030302020204" pitchFamily="66" charset="0"/>
              </a:rPr>
              <a:t>Pass the candle around the circle</a:t>
            </a:r>
            <a:endParaRPr lang="en-GB" sz="2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6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Go forth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7886700" cy="480305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500" dirty="0">
                <a:latin typeface="Comic Sans MS"/>
              </a:rPr>
              <a:t>Let’s say the concluding prayer together:</a:t>
            </a:r>
          </a:p>
          <a:p>
            <a:pPr marL="0" indent="0">
              <a:buNone/>
            </a:pPr>
            <a:endParaRPr lang="en-GB" sz="2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Jesus, you are the light of the world, Bringing joy, hope, and peace, and dispelling all despair and darkness.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Shine </a:t>
            </a:r>
            <a:r>
              <a:rPr lang="en-GB" sz="2400" dirty="0">
                <a:latin typeface="Comic Sans MS" panose="030F0702030302020204" pitchFamily="66" charset="0"/>
              </a:rPr>
              <a:t>in my heart.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Help </a:t>
            </a:r>
            <a:r>
              <a:rPr lang="en-GB" sz="2400" dirty="0">
                <a:latin typeface="Comic Sans MS" panose="030F0702030302020204" pitchFamily="66" charset="0"/>
              </a:rPr>
              <a:t>me to turn away from darkness.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Let </a:t>
            </a:r>
            <a:r>
              <a:rPr lang="en-GB" sz="2400" dirty="0">
                <a:latin typeface="Comic Sans MS" panose="030F0702030302020204" pitchFamily="66" charset="0"/>
              </a:rPr>
              <a:t>me bring your light to those who are afraid, alone, and lost.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Light </a:t>
            </a:r>
            <a:r>
              <a:rPr lang="en-GB" sz="2400" dirty="0">
                <a:latin typeface="Comic Sans MS" panose="030F0702030302020204" pitchFamily="66" charset="0"/>
              </a:rPr>
              <a:t>my path, so that I can remain close to you always,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As </a:t>
            </a:r>
            <a:r>
              <a:rPr lang="en-GB" sz="2400" dirty="0">
                <a:latin typeface="Comic Sans MS" panose="030F0702030302020204" pitchFamily="66" charset="0"/>
              </a:rPr>
              <a:t>a witness to your light and your love.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6527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3794" y="244971"/>
            <a:ext cx="81804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112D32"/>
                </a:solidFill>
                <a:latin typeface="Comic Sans MS" panose="030F0702030302020204" pitchFamily="66" charset="0"/>
              </a:rPr>
              <a:t>Dismissal</a:t>
            </a:r>
          </a:p>
          <a:p>
            <a:pPr algn="ctr"/>
            <a:endParaRPr lang="en-GB" sz="3200" dirty="0">
              <a:solidFill>
                <a:srgbClr val="112D3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We will finish with our Mission statement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St. Ignatius</a:t>
            </a:r>
          </a:p>
          <a:p>
            <a:pPr algn="ctr"/>
            <a:r>
              <a:rPr lang="en-GB" sz="32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pray for us</a:t>
            </a:r>
          </a:p>
          <a:p>
            <a:pPr algn="ctr"/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St. Teresa</a:t>
            </a:r>
          </a:p>
          <a:p>
            <a:pPr algn="ctr"/>
            <a:r>
              <a:rPr lang="en-GB" sz="32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pray for us</a:t>
            </a:r>
          </a:p>
        </p:txBody>
      </p:sp>
    </p:spTree>
    <p:extLst>
      <p:ext uri="{BB962C8B-B14F-4D97-AF65-F5344CB8AC3E}">
        <p14:creationId xmlns:p14="http://schemas.microsoft.com/office/powerpoint/2010/main" val="227489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Take away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417638"/>
            <a:ext cx="7826478" cy="440305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/>
              </a:rPr>
              <a:t>How will you shine your light?</a:t>
            </a:r>
            <a:endParaRPr lang="en-GB" sz="3600" dirty="0">
              <a:latin typeface="Comic Sans MS"/>
            </a:endParaRPr>
          </a:p>
          <a:p>
            <a:pPr marL="0" indent="0">
              <a:buNone/>
            </a:pPr>
            <a:endParaRPr lang="en-GB" sz="3600" dirty="0">
              <a:solidFill>
                <a:srgbClr val="000000"/>
              </a:solidFill>
              <a:latin typeface="Comic Sans MS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600" dirty="0" smtClean="0">
                <a:solidFill>
                  <a:srgbClr val="000000"/>
                </a:solidFill>
                <a:latin typeface="Comic Sans MS"/>
                <a:ea typeface="Calibri"/>
                <a:cs typeface="Calibri"/>
              </a:rPr>
              <a:t>Share your light with someone at home.</a:t>
            </a:r>
            <a:endParaRPr lang="en-GB" sz="3600" dirty="0">
              <a:solidFill>
                <a:srgbClr val="000000"/>
              </a:solidFill>
              <a:latin typeface="Comic Sans MS"/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294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269</Words>
  <Application>Microsoft Office PowerPoint</Application>
  <PresentationFormat>On-screen Show (4:3)</PresentationFormat>
  <Paragraphs>63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Our active love builds the kingdom of God</vt:lpstr>
      <vt:lpstr>Gather</vt:lpstr>
      <vt:lpstr>Gather</vt:lpstr>
      <vt:lpstr>Word</vt:lpstr>
      <vt:lpstr>Response</vt:lpstr>
      <vt:lpstr>Go forth</vt:lpstr>
      <vt:lpstr>PowerPoint Presentation</vt:lpstr>
      <vt:lpstr>Take away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 England</dc:creator>
  <cp:lastModifiedBy>J Hawitt</cp:lastModifiedBy>
  <cp:revision>325</cp:revision>
  <dcterms:created xsi:type="dcterms:W3CDTF">2016-10-31T10:22:49Z</dcterms:created>
  <dcterms:modified xsi:type="dcterms:W3CDTF">2026-03-03T16:05:41Z</dcterms:modified>
  <cp:contentStatus/>
</cp:coreProperties>
</file>