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5"/>
  </p:notesMasterIdLst>
  <p:handoutMasterIdLst>
    <p:handoutMasterId r:id="rId16"/>
  </p:handoutMasterIdLst>
  <p:sldIdLst>
    <p:sldId id="276" r:id="rId5"/>
    <p:sldId id="260" r:id="rId6"/>
    <p:sldId id="269" r:id="rId7"/>
    <p:sldId id="270" r:id="rId8"/>
    <p:sldId id="268" r:id="rId9"/>
    <p:sldId id="259" r:id="rId10"/>
    <p:sldId id="271" r:id="rId11"/>
    <p:sldId id="261" r:id="rId12"/>
    <p:sldId id="272" r:id="rId13"/>
    <p:sldId id="273" r:id="rId14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C80"/>
    <a:srgbClr val="87BF61"/>
    <a:srgbClr val="B8E969"/>
    <a:srgbClr val="BED979"/>
    <a:srgbClr val="AEDD75"/>
    <a:srgbClr val="BDE46E"/>
    <a:srgbClr val="B9D37F"/>
    <a:srgbClr val="A2CE84"/>
    <a:srgbClr val="97C876"/>
    <a:srgbClr val="99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3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768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AF79EF40-2A09-4E5C-BAF1-AC38E1831B62}"/>
    <pc:docChg chg="custSel modSld">
      <pc:chgData name="James Clegg" userId="c6df1435-7a36-4b38-be4d-16e68e91152f" providerId="ADAL" clId="{AF79EF40-2A09-4E5C-BAF1-AC38E1831B62}" dt="2020-12-07T10:17:05.051" v="9"/>
      <pc:docMkLst>
        <pc:docMk/>
      </pc:docMkLst>
      <pc:sldChg chg="delSp modTransition delAnim">
        <pc:chgData name="James Clegg" userId="c6df1435-7a36-4b38-be4d-16e68e91152f" providerId="ADAL" clId="{AF79EF40-2A09-4E5C-BAF1-AC38E1831B62}" dt="2020-12-07T10:17:05.051" v="9"/>
        <pc:sldMkLst>
          <pc:docMk/>
          <pc:sldMk cId="3299310921" sldId="259"/>
        </pc:sldMkLst>
        <pc:picChg chg="del">
          <ac:chgData name="James Clegg" userId="c6df1435-7a36-4b38-be4d-16e68e91152f" providerId="ADAL" clId="{AF79EF40-2A09-4E5C-BAF1-AC38E1831B62}" dt="2020-12-07T10:16:42.558" v="4" actId="478"/>
          <ac:picMkLst>
            <pc:docMk/>
            <pc:sldMk cId="3299310921" sldId="25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F79EF40-2A09-4E5C-BAF1-AC38E1831B62}" dt="2020-12-07T10:17:05.051" v="9"/>
        <pc:sldMkLst>
          <pc:docMk/>
          <pc:sldMk cId="2181109590" sldId="260"/>
        </pc:sldMkLst>
        <pc:picChg chg="del">
          <ac:chgData name="James Clegg" userId="c6df1435-7a36-4b38-be4d-16e68e91152f" providerId="ADAL" clId="{AF79EF40-2A09-4E5C-BAF1-AC38E1831B62}" dt="2020-12-07T10:16:27.332" v="0" actId="478"/>
          <ac:picMkLst>
            <pc:docMk/>
            <pc:sldMk cId="2181109590" sldId="260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F79EF40-2A09-4E5C-BAF1-AC38E1831B62}" dt="2020-12-07T10:17:05.051" v="9"/>
        <pc:sldMkLst>
          <pc:docMk/>
          <pc:sldMk cId="3177433244" sldId="261"/>
        </pc:sldMkLst>
        <pc:picChg chg="del">
          <ac:chgData name="James Clegg" userId="c6df1435-7a36-4b38-be4d-16e68e91152f" providerId="ADAL" clId="{AF79EF40-2A09-4E5C-BAF1-AC38E1831B62}" dt="2020-12-07T10:16:47.757" v="6" actId="478"/>
          <ac:picMkLst>
            <pc:docMk/>
            <pc:sldMk cId="3177433244" sldId="26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F79EF40-2A09-4E5C-BAF1-AC38E1831B62}" dt="2020-12-07T10:17:05.051" v="9"/>
        <pc:sldMkLst>
          <pc:docMk/>
          <pc:sldMk cId="3236075143" sldId="268"/>
        </pc:sldMkLst>
        <pc:picChg chg="del">
          <ac:chgData name="James Clegg" userId="c6df1435-7a36-4b38-be4d-16e68e91152f" providerId="ADAL" clId="{AF79EF40-2A09-4E5C-BAF1-AC38E1831B62}" dt="2020-12-07T10:16:38.990" v="3" actId="478"/>
          <ac:picMkLst>
            <pc:docMk/>
            <pc:sldMk cId="3236075143" sldId="268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F79EF40-2A09-4E5C-BAF1-AC38E1831B62}" dt="2020-12-07T10:17:05.051" v="9"/>
        <pc:sldMkLst>
          <pc:docMk/>
          <pc:sldMk cId="2544747716" sldId="269"/>
        </pc:sldMkLst>
        <pc:picChg chg="del">
          <ac:chgData name="James Clegg" userId="c6df1435-7a36-4b38-be4d-16e68e91152f" providerId="ADAL" clId="{AF79EF40-2A09-4E5C-BAF1-AC38E1831B62}" dt="2020-12-07T10:16:32.404" v="1" actId="478"/>
          <ac:picMkLst>
            <pc:docMk/>
            <pc:sldMk cId="2544747716" sldId="26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F79EF40-2A09-4E5C-BAF1-AC38E1831B62}" dt="2020-12-07T10:17:05.051" v="9"/>
        <pc:sldMkLst>
          <pc:docMk/>
          <pc:sldMk cId="36892416" sldId="270"/>
        </pc:sldMkLst>
        <pc:picChg chg="del">
          <ac:chgData name="James Clegg" userId="c6df1435-7a36-4b38-be4d-16e68e91152f" providerId="ADAL" clId="{AF79EF40-2A09-4E5C-BAF1-AC38E1831B62}" dt="2020-12-07T10:16:35.650" v="2" actId="478"/>
          <ac:picMkLst>
            <pc:docMk/>
            <pc:sldMk cId="36892416" sldId="270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F79EF40-2A09-4E5C-BAF1-AC38E1831B62}" dt="2020-12-07T10:17:05.051" v="9"/>
        <pc:sldMkLst>
          <pc:docMk/>
          <pc:sldMk cId="1551293001" sldId="271"/>
        </pc:sldMkLst>
        <pc:picChg chg="del">
          <ac:chgData name="James Clegg" userId="c6df1435-7a36-4b38-be4d-16e68e91152f" providerId="ADAL" clId="{AF79EF40-2A09-4E5C-BAF1-AC38E1831B62}" dt="2020-12-07T10:16:45.169" v="5" actId="478"/>
          <ac:picMkLst>
            <pc:docMk/>
            <pc:sldMk cId="1551293001" sldId="271"/>
            <ac:picMk id="20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F79EF40-2A09-4E5C-BAF1-AC38E1831B62}" dt="2020-12-07T10:17:05.051" v="9"/>
        <pc:sldMkLst>
          <pc:docMk/>
          <pc:sldMk cId="2510143958" sldId="272"/>
        </pc:sldMkLst>
        <pc:picChg chg="del">
          <ac:chgData name="James Clegg" userId="c6df1435-7a36-4b38-be4d-16e68e91152f" providerId="ADAL" clId="{AF79EF40-2A09-4E5C-BAF1-AC38E1831B62}" dt="2020-12-07T10:16:51.849" v="7" actId="478"/>
          <ac:picMkLst>
            <pc:docMk/>
            <pc:sldMk cId="2510143958" sldId="272"/>
            <ac:picMk id="31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AF79EF40-2A09-4E5C-BAF1-AC38E1831B62}" dt="2020-12-07T10:17:05.051" v="9"/>
        <pc:sldMkLst>
          <pc:docMk/>
          <pc:sldMk cId="1481594914" sldId="273"/>
        </pc:sldMkLst>
        <pc:picChg chg="del">
          <ac:chgData name="James Clegg" userId="c6df1435-7a36-4b38-be4d-16e68e91152f" providerId="ADAL" clId="{AF79EF40-2A09-4E5C-BAF1-AC38E1831B62}" dt="2020-12-07T10:16:54.533" v="8" actId="478"/>
          <ac:picMkLst>
            <pc:docMk/>
            <pc:sldMk cId="1481594914" sldId="273"/>
            <ac:picMk id="21" creationId="{00000000-0000-0000-0000-000000000000}"/>
          </ac:picMkLst>
        </pc:picChg>
      </pc:sldChg>
      <pc:sldChg chg="modTransition">
        <pc:chgData name="James Clegg" userId="c6df1435-7a36-4b38-be4d-16e68e91152f" providerId="ADAL" clId="{AF79EF40-2A09-4E5C-BAF1-AC38E1831B62}" dt="2020-12-07T10:17:05.051" v="9"/>
        <pc:sldMkLst>
          <pc:docMk/>
          <pc:sldMk cId="4026166258" sldId="276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0.png"/><Relationship Id="rId3" Type="http://schemas.openxmlformats.org/officeDocument/2006/relationships/image" Target="../media/image9.png"/><Relationship Id="rId7" Type="http://schemas.openxmlformats.org/officeDocument/2006/relationships/image" Target="../media/image6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9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5" Type="http://schemas.openxmlformats.org/officeDocument/2006/relationships/image" Target="../media/image16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FAED8482-0B71-426C-A5FC-47FC832EC2F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49782" y="1009687"/>
            <a:ext cx="5206435" cy="145707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984C304-3118-4CBB-A9FE-1E583D8A6BA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8336" y="2308184"/>
            <a:ext cx="1993401" cy="238472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E481836-FE04-4A8A-9C3E-6D8602E2948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48288" y="2449215"/>
            <a:ext cx="1993401" cy="238472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23DEBD1C-6AFE-42AE-BF61-07AFDBFD007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84962" y="2973562"/>
            <a:ext cx="1993401" cy="238472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6E965D1F-899A-42EC-B9DF-3C18AD67E2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254116" y="2890008"/>
            <a:ext cx="1993401" cy="2384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2616625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173558" y="601411"/>
            <a:ext cx="375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280 more in 1 week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163020" y="1452174"/>
            <a:ext cx="4628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more in 5 weeks?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479978" y="4531904"/>
            <a:ext cx="400050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>
                <a:solidFill>
                  <a:srgbClr val="0070C0"/>
                </a:solidFill>
              </a:rPr>
              <a:t>1,400 more red hats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173558" y="2284811"/>
            <a:ext cx="462817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280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173558" y="3175314"/>
            <a:ext cx="2012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280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050448" y="3175314"/>
            <a:ext cx="2012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2,800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163020" y="4008684"/>
            <a:ext cx="2012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2,800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176007" y="4005429"/>
            <a:ext cx="20129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1,400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481594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5" grpId="0"/>
      <p:bldP spid="16" grpId="0"/>
      <p:bldP spid="17" grpId="0"/>
      <p:bldP spid="1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>
            <a:extLst>
              <a:ext uri="{FF2B5EF4-FFF2-40B4-BE49-F238E27FC236}">
                <a16:creationId xmlns:a16="http://schemas.microsoft.com/office/drawing/2014/main" id="{8310BC81-24DB-49F9-9A1F-FE7EC0EBEAAF}"/>
              </a:ext>
            </a:extLst>
          </p:cNvPr>
          <p:cNvGrpSpPr/>
          <p:nvPr/>
        </p:nvGrpSpPr>
        <p:grpSpPr>
          <a:xfrm>
            <a:off x="405206" y="907999"/>
            <a:ext cx="4943082" cy="3067370"/>
            <a:chOff x="-113414" y="406248"/>
            <a:chExt cx="4943082" cy="3067370"/>
          </a:xfrm>
        </p:grpSpPr>
        <p:pic>
          <p:nvPicPr>
            <p:cNvPr id="2" name="Picture 2"/>
            <p:cNvPicPr>
              <a:picLocks noChangeAspect="1" noChangeArrowheads="1"/>
            </p:cNvPicPr>
            <p:nvPr/>
          </p:nvPicPr>
          <p:blipFill rotWithShape="1">
            <a:blip r:embed="rId3"/>
            <a:srcRect t="21524" b="21793"/>
            <a:stretch/>
          </p:blipFill>
          <p:spPr bwMode="auto">
            <a:xfrm>
              <a:off x="-113414" y="406248"/>
              <a:ext cx="4943082" cy="30673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Pentagon 4">
              <a:extLst>
                <a:ext uri="{FF2B5EF4-FFF2-40B4-BE49-F238E27FC236}">
                  <a16:creationId xmlns:a16="http://schemas.microsoft.com/office/drawing/2014/main" id="{83152691-B623-4FA5-AA36-143E4D223EF2}"/>
                </a:ext>
              </a:extLst>
            </p:cNvPr>
            <p:cNvSpPr/>
            <p:nvPr/>
          </p:nvSpPr>
          <p:spPr>
            <a:xfrm>
              <a:off x="1931227" y="1280175"/>
              <a:ext cx="910339" cy="2028229"/>
            </a:xfrm>
            <a:custGeom>
              <a:avLst/>
              <a:gdLst>
                <a:gd name="connsiteX0" fmla="*/ 1 w 1174783"/>
                <a:gd name="connsiteY0" fmla="*/ 781518 h 2046047"/>
                <a:gd name="connsiteX1" fmla="*/ 587392 w 1174783"/>
                <a:gd name="connsiteY1" fmla="*/ 0 h 2046047"/>
                <a:gd name="connsiteX2" fmla="*/ 1174782 w 1174783"/>
                <a:gd name="connsiteY2" fmla="*/ 781518 h 2046047"/>
                <a:gd name="connsiteX3" fmla="*/ 950419 w 1174783"/>
                <a:gd name="connsiteY3" fmla="*/ 2046042 h 2046047"/>
                <a:gd name="connsiteX4" fmla="*/ 224364 w 1174783"/>
                <a:gd name="connsiteY4" fmla="*/ 2046042 h 2046047"/>
                <a:gd name="connsiteX5" fmla="*/ 1 w 1174783"/>
                <a:gd name="connsiteY5" fmla="*/ 781518 h 2046047"/>
                <a:gd name="connsiteX0" fmla="*/ 0 w 1014464"/>
                <a:gd name="connsiteY0" fmla="*/ 181814 h 2046042"/>
                <a:gd name="connsiteX1" fmla="*/ 427074 w 1014464"/>
                <a:gd name="connsiteY1" fmla="*/ 0 h 2046042"/>
                <a:gd name="connsiteX2" fmla="*/ 1014464 w 1014464"/>
                <a:gd name="connsiteY2" fmla="*/ 781518 h 2046042"/>
                <a:gd name="connsiteX3" fmla="*/ 790101 w 1014464"/>
                <a:gd name="connsiteY3" fmla="*/ 2046042 h 2046042"/>
                <a:gd name="connsiteX4" fmla="*/ 64046 w 1014464"/>
                <a:gd name="connsiteY4" fmla="*/ 2046042 h 2046042"/>
                <a:gd name="connsiteX5" fmla="*/ 0 w 1014464"/>
                <a:gd name="connsiteY5" fmla="*/ 181814 h 2046042"/>
                <a:gd name="connsiteX0" fmla="*/ 0 w 790101"/>
                <a:gd name="connsiteY0" fmla="*/ 181814 h 2046042"/>
                <a:gd name="connsiteX1" fmla="*/ 427074 w 790101"/>
                <a:gd name="connsiteY1" fmla="*/ 0 h 2046042"/>
                <a:gd name="connsiteX2" fmla="*/ 776957 w 790101"/>
                <a:gd name="connsiteY2" fmla="*/ 181815 h 2046042"/>
                <a:gd name="connsiteX3" fmla="*/ 790101 w 790101"/>
                <a:gd name="connsiteY3" fmla="*/ 2046042 h 2046042"/>
                <a:gd name="connsiteX4" fmla="*/ 64046 w 790101"/>
                <a:gd name="connsiteY4" fmla="*/ 2046042 h 2046042"/>
                <a:gd name="connsiteX5" fmla="*/ 0 w 790101"/>
                <a:gd name="connsiteY5" fmla="*/ 181814 h 2046042"/>
                <a:gd name="connsiteX0" fmla="*/ 0 w 849477"/>
                <a:gd name="connsiteY0" fmla="*/ 181814 h 2046042"/>
                <a:gd name="connsiteX1" fmla="*/ 427074 w 849477"/>
                <a:gd name="connsiteY1" fmla="*/ 0 h 2046042"/>
                <a:gd name="connsiteX2" fmla="*/ 776957 w 849477"/>
                <a:gd name="connsiteY2" fmla="*/ 181815 h 2046042"/>
                <a:gd name="connsiteX3" fmla="*/ 849477 w 849477"/>
                <a:gd name="connsiteY3" fmla="*/ 2034167 h 2046042"/>
                <a:gd name="connsiteX4" fmla="*/ 64046 w 849477"/>
                <a:gd name="connsiteY4" fmla="*/ 2046042 h 2046042"/>
                <a:gd name="connsiteX5" fmla="*/ 0 w 849477"/>
                <a:gd name="connsiteY5" fmla="*/ 181814 h 2046042"/>
                <a:gd name="connsiteX0" fmla="*/ 36895 w 886372"/>
                <a:gd name="connsiteY0" fmla="*/ 181814 h 2046042"/>
                <a:gd name="connsiteX1" fmla="*/ 463969 w 886372"/>
                <a:gd name="connsiteY1" fmla="*/ 0 h 2046042"/>
                <a:gd name="connsiteX2" fmla="*/ 813852 w 886372"/>
                <a:gd name="connsiteY2" fmla="*/ 181815 h 2046042"/>
                <a:gd name="connsiteX3" fmla="*/ 886372 w 886372"/>
                <a:gd name="connsiteY3" fmla="*/ 2034167 h 2046042"/>
                <a:gd name="connsiteX4" fmla="*/ 0 w 886372"/>
                <a:gd name="connsiteY4" fmla="*/ 2046042 h 2046042"/>
                <a:gd name="connsiteX5" fmla="*/ 36895 w 886372"/>
                <a:gd name="connsiteY5" fmla="*/ 181814 h 2046042"/>
                <a:gd name="connsiteX0" fmla="*/ 36895 w 886372"/>
                <a:gd name="connsiteY0" fmla="*/ 164001 h 2028229"/>
                <a:gd name="connsiteX1" fmla="*/ 428343 w 886372"/>
                <a:gd name="connsiteY1" fmla="*/ 0 h 2028229"/>
                <a:gd name="connsiteX2" fmla="*/ 813852 w 886372"/>
                <a:gd name="connsiteY2" fmla="*/ 164002 h 2028229"/>
                <a:gd name="connsiteX3" fmla="*/ 886372 w 886372"/>
                <a:gd name="connsiteY3" fmla="*/ 2016354 h 2028229"/>
                <a:gd name="connsiteX4" fmla="*/ 0 w 886372"/>
                <a:gd name="connsiteY4" fmla="*/ 2028229 h 2028229"/>
                <a:gd name="connsiteX5" fmla="*/ 36895 w 886372"/>
                <a:gd name="connsiteY5" fmla="*/ 164001 h 202822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886372" h="2028229">
                  <a:moveTo>
                    <a:pt x="36895" y="164001"/>
                  </a:moveTo>
                  <a:lnTo>
                    <a:pt x="428343" y="0"/>
                  </a:lnTo>
                  <a:lnTo>
                    <a:pt x="813852" y="164002"/>
                  </a:lnTo>
                  <a:cubicBezTo>
                    <a:pt x="818233" y="785411"/>
                    <a:pt x="881991" y="1394945"/>
                    <a:pt x="886372" y="2016354"/>
                  </a:cubicBezTo>
                  <a:lnTo>
                    <a:pt x="0" y="2028229"/>
                  </a:lnTo>
                  <a:lnTo>
                    <a:pt x="36895" y="164001"/>
                  </a:lnTo>
                  <a:close/>
                </a:path>
              </a:pathLst>
            </a:custGeom>
            <a:solidFill>
              <a:srgbClr val="87BF6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sp>
        <p:nvSpPr>
          <p:cNvPr id="4" name="Rectangle 3"/>
          <p:cNvSpPr/>
          <p:nvPr/>
        </p:nvSpPr>
        <p:spPr>
          <a:xfrm>
            <a:off x="2015189" y="2032225"/>
            <a:ext cx="1681480" cy="41563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 rot="5400000">
            <a:off x="1384658" y="2676905"/>
            <a:ext cx="1676697" cy="41563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 rot="10800000">
            <a:off x="2097070" y="3307433"/>
            <a:ext cx="1599599" cy="415636"/>
          </a:xfrm>
          <a:prstGeom prst="rect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6" name="Straight Arrow Connector 5"/>
          <p:cNvCxnSpPr/>
          <p:nvPr/>
        </p:nvCxnSpPr>
        <p:spPr>
          <a:xfrm>
            <a:off x="2015188" y="1947940"/>
            <a:ext cx="1681481" cy="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913151" y="2046374"/>
            <a:ext cx="0" cy="1702369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476874" y="3245064"/>
            <a:ext cx="1219795" cy="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3798345" y="2032225"/>
            <a:ext cx="0" cy="439448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313668" y="722657"/>
            <a:ext cx="422174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Winter jumpers are sold with this red design.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370865" y="1486612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12 cm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661326" y="2784211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 cm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820282" y="1984955"/>
            <a:ext cx="1068301" cy="52322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 cm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915563" y="2147445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20 cm</a:t>
            </a:r>
          </a:p>
        </p:txBody>
      </p:sp>
      <p:sp>
        <p:nvSpPr>
          <p:cNvPr id="42" name="TextBox 4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279048" y="2480518"/>
            <a:ext cx="422174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design has a horizontal line of symmetry shown by the dotted line.</a:t>
            </a:r>
          </a:p>
        </p:txBody>
      </p:sp>
      <p:cxnSp>
        <p:nvCxnSpPr>
          <p:cNvPr id="43" name="Straight Connector 42"/>
          <p:cNvCxnSpPr>
            <a:stCxn id="23" idx="2"/>
          </p:cNvCxnSpPr>
          <p:nvPr/>
        </p:nvCxnSpPr>
        <p:spPr>
          <a:xfrm flipV="1">
            <a:off x="2015189" y="2884723"/>
            <a:ext cx="1944939" cy="1"/>
          </a:xfrm>
          <a:prstGeom prst="line">
            <a:avLst/>
          </a:prstGeom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987627" y="4464969"/>
            <a:ext cx="7191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 is the area of the red design?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4306" y="4376225"/>
            <a:ext cx="747045" cy="74704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737150" y="4518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42" grpId="0"/>
      <p:bldP spid="45" grpId="0"/>
      <p:bldP spid="4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775574" y="1207704"/>
            <a:ext cx="3989962" cy="4059226"/>
            <a:chOff x="2015189" y="1115738"/>
            <a:chExt cx="1681480" cy="1690846"/>
          </a:xfrm>
        </p:grpSpPr>
        <p:sp>
          <p:nvSpPr>
            <p:cNvPr id="4" name="Rectangle 3"/>
            <p:cNvSpPr/>
            <p:nvPr/>
          </p:nvSpPr>
          <p:spPr>
            <a:xfrm>
              <a:off x="2015189" y="1115738"/>
              <a:ext cx="1681480" cy="41563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/>
            <p:cNvSpPr/>
            <p:nvPr/>
          </p:nvSpPr>
          <p:spPr>
            <a:xfrm rot="5400000">
              <a:off x="1384658" y="1760418"/>
              <a:ext cx="1676697" cy="41563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/>
            <p:cNvSpPr/>
            <p:nvPr/>
          </p:nvSpPr>
          <p:spPr>
            <a:xfrm rot="10800000">
              <a:off x="2097070" y="2390946"/>
              <a:ext cx="1599599" cy="41563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6" name="Straight Arrow Connector 5"/>
          <p:cNvCxnSpPr/>
          <p:nvPr/>
        </p:nvCxnSpPr>
        <p:spPr>
          <a:xfrm>
            <a:off x="1743168" y="1025415"/>
            <a:ext cx="4022368" cy="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589244" y="1201666"/>
            <a:ext cx="0" cy="406526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806444" y="4109775"/>
            <a:ext cx="2959092" cy="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5952201" y="1251722"/>
            <a:ext cx="0" cy="88557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220202" y="499123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12 cm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751840" y="3586550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 cm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952201" y="1432897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 cm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36917" y="2972686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20 cm</a:t>
            </a:r>
          </a:p>
        </p:txBody>
      </p:sp>
      <p:cxnSp>
        <p:nvCxnSpPr>
          <p:cNvPr id="43" name="Straight Connector 42"/>
          <p:cNvCxnSpPr/>
          <p:nvPr/>
        </p:nvCxnSpPr>
        <p:spPr>
          <a:xfrm>
            <a:off x="1775572" y="3234297"/>
            <a:ext cx="4176629" cy="20004"/>
          </a:xfrm>
          <a:prstGeom prst="line">
            <a:avLst/>
          </a:prstGeom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304124" y="545289"/>
            <a:ext cx="3451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 is the area of the red design?</a:t>
            </a:r>
          </a:p>
        </p:txBody>
      </p:sp>
      <p:cxnSp>
        <p:nvCxnSpPr>
          <p:cNvPr id="28" name="Straight Arrow Connector 27"/>
          <p:cNvCxnSpPr/>
          <p:nvPr/>
        </p:nvCxnSpPr>
        <p:spPr>
          <a:xfrm flipV="1">
            <a:off x="5859332" y="4299160"/>
            <a:ext cx="0" cy="967771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859332" y="4532481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 cm</a:t>
            </a:r>
          </a:p>
        </p:txBody>
      </p:sp>
      <p:cxnSp>
        <p:nvCxnSpPr>
          <p:cNvPr id="31" name="Straight Connector 30"/>
          <p:cNvCxnSpPr/>
          <p:nvPr/>
        </p:nvCxnSpPr>
        <p:spPr>
          <a:xfrm flipV="1">
            <a:off x="2778159" y="1241672"/>
            <a:ext cx="3985" cy="953803"/>
          </a:xfrm>
          <a:prstGeom prst="line">
            <a:avLst/>
          </a:prstGeom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Connector 31"/>
          <p:cNvCxnSpPr/>
          <p:nvPr/>
        </p:nvCxnSpPr>
        <p:spPr>
          <a:xfrm flipV="1">
            <a:off x="2757845" y="4283073"/>
            <a:ext cx="3985" cy="953803"/>
          </a:xfrm>
          <a:prstGeom prst="line">
            <a:avLst/>
          </a:prstGeom>
          <a:ln w="38100">
            <a:solidFill>
              <a:schemeClr val="accent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924181" y="1445004"/>
            <a:ext cx="802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00485" y="4532481"/>
            <a:ext cx="802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B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70242" y="2009808"/>
            <a:ext cx="1562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501960" y="2009808"/>
            <a:ext cx="775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54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70242" y="2630516"/>
            <a:ext cx="1707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54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680957" y="2630516"/>
            <a:ext cx="1182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108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051292" y="2948935"/>
            <a:ext cx="8027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</a:t>
            </a:r>
          </a:p>
        </p:txBody>
      </p:sp>
      <p:cxnSp>
        <p:nvCxnSpPr>
          <p:cNvPr id="51" name="Straight Arrow Connector 50"/>
          <p:cNvCxnSpPr/>
          <p:nvPr/>
        </p:nvCxnSpPr>
        <p:spPr>
          <a:xfrm>
            <a:off x="1791031" y="4111095"/>
            <a:ext cx="955340" cy="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826236" y="3556500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3 cm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70242" y="3251224"/>
            <a:ext cx="19084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676653" y="3251224"/>
            <a:ext cx="1182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60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70242" y="3871933"/>
            <a:ext cx="19408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800" dirty="0"/>
              <a:t> 60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041377" y="3871933"/>
            <a:ext cx="147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168 cm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9087108" y="3758327"/>
            <a:ext cx="1182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1"/>
                </a:solidFill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44747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5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6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8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9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 tmFilter="0, 0; .2, .5; .8, .5; 1, 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1" dur="250" autoRev="1" fill="hold"/>
                                        <p:tgtEl>
                                          <p:spTgt spid="3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4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39" grpId="0"/>
      <p:bldP spid="30" grpId="0"/>
      <p:bldP spid="34" grpId="0"/>
      <p:bldP spid="35" grpId="0"/>
      <p:bldP spid="37" grpId="0"/>
      <p:bldP spid="44" grpId="0"/>
      <p:bldP spid="48" grpId="0"/>
      <p:bldP spid="49" grpId="0"/>
      <p:bldP spid="50" grpId="0"/>
      <p:bldP spid="52" grpId="0"/>
      <p:bldP spid="53" grpId="0"/>
      <p:bldP spid="54" grpId="0"/>
      <p:bldP spid="55" grpId="0"/>
      <p:bldP spid="56" grpId="0"/>
      <p:bldP spid="5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"/>
          <p:cNvGrpSpPr/>
          <p:nvPr/>
        </p:nvGrpSpPr>
        <p:grpSpPr>
          <a:xfrm>
            <a:off x="1775574" y="1207704"/>
            <a:ext cx="3989962" cy="4059226"/>
            <a:chOff x="2015189" y="1115738"/>
            <a:chExt cx="1681480" cy="1690846"/>
          </a:xfrm>
        </p:grpSpPr>
        <p:sp>
          <p:nvSpPr>
            <p:cNvPr id="4" name="Rectangle 3"/>
            <p:cNvSpPr/>
            <p:nvPr/>
          </p:nvSpPr>
          <p:spPr>
            <a:xfrm>
              <a:off x="2015189" y="1115738"/>
              <a:ext cx="1681480" cy="41563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Rectangle 22"/>
            <p:cNvSpPr/>
            <p:nvPr/>
          </p:nvSpPr>
          <p:spPr>
            <a:xfrm rot="5400000">
              <a:off x="1384658" y="1760418"/>
              <a:ext cx="1676697" cy="41563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4" name="Rectangle 23"/>
            <p:cNvSpPr/>
            <p:nvPr/>
          </p:nvSpPr>
          <p:spPr>
            <a:xfrm rot="10800000">
              <a:off x="2097070" y="2390946"/>
              <a:ext cx="1599599" cy="415636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</p:grpSp>
      <p:cxnSp>
        <p:nvCxnSpPr>
          <p:cNvPr id="6" name="Straight Arrow Connector 5"/>
          <p:cNvCxnSpPr/>
          <p:nvPr/>
        </p:nvCxnSpPr>
        <p:spPr>
          <a:xfrm>
            <a:off x="1743168" y="1025415"/>
            <a:ext cx="4022368" cy="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/>
          <p:nvPr/>
        </p:nvCxnSpPr>
        <p:spPr>
          <a:xfrm flipV="1">
            <a:off x="1589244" y="1201666"/>
            <a:ext cx="0" cy="406526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Arrow Connector 26"/>
          <p:cNvCxnSpPr/>
          <p:nvPr/>
        </p:nvCxnSpPr>
        <p:spPr>
          <a:xfrm>
            <a:off x="2806444" y="4109775"/>
            <a:ext cx="2959092" cy="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/>
        </p:nvCxnSpPr>
        <p:spPr>
          <a:xfrm flipV="1">
            <a:off x="5952201" y="1251722"/>
            <a:ext cx="0" cy="88557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220202" y="499123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12 cm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751840" y="3586550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9 cm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952201" y="1432897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 cm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56811" y="2972686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20 cm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304124" y="545289"/>
            <a:ext cx="345176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 is the area of the red design?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51663" y="2141988"/>
            <a:ext cx="19668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12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44" name="TextBox 4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847909" y="2141988"/>
            <a:ext cx="7751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240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51663" y="2842407"/>
            <a:ext cx="17075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9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4800" y="2842407"/>
            <a:ext cx="11825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6251663" y="3542826"/>
                <a:ext cx="190847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>
                    <a:solidFill>
                      <a:schemeClr val="tx1"/>
                    </a:solidFill>
                  </a:rPr>
                  <a:t>240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solidFill>
                          <a:schemeClr val="tx1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solidFill>
                      <a:schemeClr val="tx1"/>
                    </a:solidFill>
                  </a:rPr>
                  <a:t> 72 </a:t>
                </a:r>
                <a:r>
                  <a:rPr lang="en-GB" sz="2800" dirty="0">
                    <a:solidFill>
                      <a:schemeClr val="tx1"/>
                    </a:solidFill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51663" y="3542826"/>
                <a:ext cx="1908472" cy="523220"/>
              </a:xfrm>
              <a:prstGeom prst="rect">
                <a:avLst/>
              </a:prstGeom>
              <a:blipFill>
                <a:blip r:embed="rId5"/>
                <a:stretch>
                  <a:fillRect l="-6709" t="-13953" r="-3514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TextBox 5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048056" y="3553904"/>
            <a:ext cx="147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168 cm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9095316" y="3470487"/>
            <a:ext cx="1182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0070C0"/>
                </a:solidFill>
              </a:rPr>
              <a:t>2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2510971" y="1956117"/>
            <a:ext cx="3441230" cy="2568591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6" name="Straight Arrow Connector 35"/>
          <p:cNvCxnSpPr/>
          <p:nvPr/>
        </p:nvCxnSpPr>
        <p:spPr>
          <a:xfrm flipV="1">
            <a:off x="5917851" y="4328626"/>
            <a:ext cx="0" cy="885570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extBox 4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917851" y="4509801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6 cm</a:t>
            </a:r>
          </a:p>
        </p:txBody>
      </p:sp>
      <p:cxnSp>
        <p:nvCxnSpPr>
          <p:cNvPr id="46" name="Straight Arrow Connector 45"/>
          <p:cNvCxnSpPr/>
          <p:nvPr/>
        </p:nvCxnSpPr>
        <p:spPr>
          <a:xfrm flipV="1">
            <a:off x="2890715" y="2256268"/>
            <a:ext cx="0" cy="1745794"/>
          </a:xfrm>
          <a:prstGeom prst="straightConnector1">
            <a:avLst/>
          </a:prstGeom>
          <a:ln w="38100">
            <a:solidFill>
              <a:schemeClr val="accent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7" name="TextBox 4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931653" y="2874615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8 cm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892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3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" dur="500" tmFilter="0, 0; .2, .5; .8, .5; 1, 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" dur="250" autoRev="1" fill="hold"/>
                                        <p:tgtEl>
                                          <p:spTgt spid="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4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3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4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2" presetID="26" presetClass="emph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500" tmFilter="0, 0; .2, .5; .8, .5; 1, 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4" dur="250" autoRev="1" fill="hold"/>
                                        <p:tgtEl>
                                          <p:spTgt spid="4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0" grpId="0"/>
      <p:bldP spid="41" grpId="0"/>
      <p:bldP spid="41" grpId="1"/>
      <p:bldP spid="37" grpId="0"/>
      <p:bldP spid="44" grpId="0"/>
      <p:bldP spid="48" grpId="0"/>
      <p:bldP spid="49" grpId="0"/>
      <p:bldP spid="53" grpId="0"/>
      <p:bldP spid="56" grpId="0"/>
      <p:bldP spid="57" grpId="0"/>
      <p:bldP spid="2" grpId="0" animBg="1"/>
      <p:bldP spid="42" grpId="0"/>
      <p:bldP spid="42" grpId="1"/>
      <p:bldP spid="4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TextBox 10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17723" y="492068"/>
            <a:ext cx="823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In a class of 30, a third of pupils wear this winter jumper on a non-uniform day.</a:t>
            </a:r>
          </a:p>
        </p:txBody>
      </p:sp>
      <p:sp>
        <p:nvSpPr>
          <p:cNvPr id="107" name="TextBox 10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17723" y="1598575"/>
            <a:ext cx="823919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What is the total area of the red pattern amongst the entire class?</a:t>
            </a:r>
          </a:p>
        </p:txBody>
      </p:sp>
      <p:sp>
        <p:nvSpPr>
          <p:cNvPr id="108" name="TextBox 10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897461" y="2076597"/>
            <a:ext cx="147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chemeClr val="accent1"/>
                </a:solidFill>
              </a:rPr>
              <a:t>168 cm</a:t>
            </a:r>
          </a:p>
        </p:txBody>
      </p:sp>
      <p:sp>
        <p:nvSpPr>
          <p:cNvPr id="109" name="TextBox 10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980347" y="2022869"/>
            <a:ext cx="1182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chemeClr val="accent1"/>
                </a:solidFill>
              </a:rPr>
              <a:t>2</a:t>
            </a:r>
          </a:p>
        </p:txBody>
      </p:sp>
      <p:pic>
        <p:nvPicPr>
          <p:cNvPr id="110" name="Picture 109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04429" y="925083"/>
            <a:ext cx="747045" cy="747045"/>
          </a:xfrm>
          <a:prstGeom prst="rect">
            <a:avLst/>
          </a:prstGeom>
        </p:spPr>
      </p:pic>
      <p:sp>
        <p:nvSpPr>
          <p:cNvPr id="111" name="TextBox 110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707273" y="106777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" name="Rectangle 1"/>
          <p:cNvSpPr/>
          <p:nvPr/>
        </p:nvSpPr>
        <p:spPr>
          <a:xfrm>
            <a:off x="817724" y="3385842"/>
            <a:ext cx="1228790" cy="9434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2" name="Rectangle 111"/>
          <p:cNvSpPr/>
          <p:nvPr/>
        </p:nvSpPr>
        <p:spPr>
          <a:xfrm>
            <a:off x="2046514" y="3385842"/>
            <a:ext cx="1228790" cy="9434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3" name="Rectangle 112"/>
          <p:cNvSpPr/>
          <p:nvPr/>
        </p:nvSpPr>
        <p:spPr>
          <a:xfrm>
            <a:off x="3275304" y="3385842"/>
            <a:ext cx="1228790" cy="943428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ight Brace 2"/>
          <p:cNvSpPr/>
          <p:nvPr/>
        </p:nvSpPr>
        <p:spPr>
          <a:xfrm rot="16200000">
            <a:off x="2547047" y="1379846"/>
            <a:ext cx="227721" cy="3686371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4" name="TextBox 1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391217" y="2481368"/>
            <a:ext cx="147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</a:t>
            </a:r>
          </a:p>
        </p:txBody>
      </p:sp>
      <p:sp>
        <p:nvSpPr>
          <p:cNvPr id="115" name="Right Brace 114"/>
          <p:cNvSpPr/>
          <p:nvPr/>
        </p:nvSpPr>
        <p:spPr>
          <a:xfrm rot="5400000">
            <a:off x="1318256" y="3946000"/>
            <a:ext cx="227721" cy="1228790"/>
          </a:xfrm>
          <a:prstGeom prst="rightBrac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6" name="TextBox 11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46201" y="4825860"/>
            <a:ext cx="147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Jumper</a:t>
            </a:r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092965" y="4825860"/>
            <a:ext cx="165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3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556056" y="4825860"/>
            <a:ext cx="32997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 wear the jumper</a:t>
            </a:r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164298" y="3599749"/>
            <a:ext cx="1340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graphicFrame>
        <p:nvGraphicFramePr>
          <p:cNvPr id="120" name="Table 11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1205163"/>
              </p:ext>
            </p:extLst>
          </p:nvPr>
        </p:nvGraphicFramePr>
        <p:xfrm>
          <a:off x="5075109" y="2209865"/>
          <a:ext cx="4171972" cy="220536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993">
                  <a:extLst>
                    <a:ext uri="{9D8B030D-6E8A-4147-A177-3AD203B41FA5}">
                      <a16:colId xmlns:a16="http://schemas.microsoft.com/office/drawing/2014/main" val="1589910220"/>
                    </a:ext>
                  </a:extLst>
                </a:gridCol>
                <a:gridCol w="1042993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042993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042993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err="1">
                          <a:latin typeface="+mn-lt"/>
                        </a:rPr>
                        <a:t>Th</a:t>
                      </a:r>
                      <a:endParaRPr lang="en-GB" sz="20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125" name="Oval 124"/>
          <p:cNvSpPr/>
          <p:nvPr/>
        </p:nvSpPr>
        <p:spPr>
          <a:xfrm>
            <a:off x="6179999" y="274022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Oval 126"/>
          <p:cNvSpPr/>
          <p:nvPr/>
        </p:nvSpPr>
        <p:spPr>
          <a:xfrm>
            <a:off x="8372531" y="3837722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Oval 127"/>
          <p:cNvSpPr/>
          <p:nvPr/>
        </p:nvSpPr>
        <p:spPr>
          <a:xfrm>
            <a:off x="8759595" y="3837722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1" name="Oval 130"/>
          <p:cNvSpPr/>
          <p:nvPr/>
        </p:nvSpPr>
        <p:spPr>
          <a:xfrm>
            <a:off x="7312402" y="2730993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2" name="Oval 131"/>
          <p:cNvSpPr/>
          <p:nvPr/>
        </p:nvSpPr>
        <p:spPr>
          <a:xfrm>
            <a:off x="7702888" y="274022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3" name="Oval 132"/>
          <p:cNvSpPr/>
          <p:nvPr/>
        </p:nvSpPr>
        <p:spPr>
          <a:xfrm>
            <a:off x="7306624" y="310504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4" name="Oval 133"/>
          <p:cNvSpPr/>
          <p:nvPr/>
        </p:nvSpPr>
        <p:spPr>
          <a:xfrm>
            <a:off x="7693688" y="310504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5" name="Oval 134"/>
          <p:cNvSpPr/>
          <p:nvPr/>
        </p:nvSpPr>
        <p:spPr>
          <a:xfrm>
            <a:off x="7312402" y="3479095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7" name="TextBox 136"/>
              <p:cNvSpPr txBox="1"/>
              <p:nvPr/>
            </p:nvSpPr>
            <p:spPr>
              <a:xfrm>
                <a:off x="7867267" y="4472094"/>
                <a:ext cx="7152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137" name="TextBox 1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867267" y="4472094"/>
                <a:ext cx="715230" cy="400110"/>
              </a:xfrm>
              <a:prstGeom prst="rect">
                <a:avLst/>
              </a:prstGeom>
              <a:blipFill>
                <a:blip r:embed="rId6"/>
                <a:stretch>
                  <a:fillRect t="-9231" r="-5983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2" name="Curved Up Arrow 41"/>
          <p:cNvSpPr/>
          <p:nvPr/>
        </p:nvSpPr>
        <p:spPr>
          <a:xfrm rot="16200000" flipV="1">
            <a:off x="7965614" y="4170198"/>
            <a:ext cx="518535" cy="1087827"/>
          </a:xfrm>
          <a:prstGeom prst="leftBracket">
            <a:avLst>
              <a:gd name="adj" fmla="val 145715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44" name="Oval 143"/>
          <p:cNvSpPr/>
          <p:nvPr/>
        </p:nvSpPr>
        <p:spPr>
          <a:xfrm>
            <a:off x="7702888" y="3482779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6" name="Oval 145"/>
          <p:cNvSpPr/>
          <p:nvPr/>
        </p:nvSpPr>
        <p:spPr>
          <a:xfrm>
            <a:off x="8378309" y="2730993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7" name="Oval 146"/>
          <p:cNvSpPr/>
          <p:nvPr/>
        </p:nvSpPr>
        <p:spPr>
          <a:xfrm>
            <a:off x="8768795" y="274022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8" name="Oval 147"/>
          <p:cNvSpPr/>
          <p:nvPr/>
        </p:nvSpPr>
        <p:spPr>
          <a:xfrm>
            <a:off x="8372531" y="310504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9" name="Oval 148"/>
          <p:cNvSpPr/>
          <p:nvPr/>
        </p:nvSpPr>
        <p:spPr>
          <a:xfrm>
            <a:off x="8759595" y="310504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0" name="Oval 149"/>
          <p:cNvSpPr/>
          <p:nvPr/>
        </p:nvSpPr>
        <p:spPr>
          <a:xfrm>
            <a:off x="8378309" y="3479095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1" name="Oval 150"/>
          <p:cNvSpPr/>
          <p:nvPr/>
        </p:nvSpPr>
        <p:spPr>
          <a:xfrm>
            <a:off x="8768795" y="3482779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2" name="Curved Up Arrow 41"/>
          <p:cNvSpPr/>
          <p:nvPr/>
        </p:nvSpPr>
        <p:spPr>
          <a:xfrm rot="16200000" flipV="1">
            <a:off x="6868587" y="4170198"/>
            <a:ext cx="518535" cy="1087827"/>
          </a:xfrm>
          <a:prstGeom prst="leftBracket">
            <a:avLst>
              <a:gd name="adj" fmla="val 145715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153" name="Curved Up Arrow 41"/>
          <p:cNvSpPr/>
          <p:nvPr/>
        </p:nvSpPr>
        <p:spPr>
          <a:xfrm rot="16200000" flipV="1">
            <a:off x="5771158" y="4170198"/>
            <a:ext cx="518535" cy="1087827"/>
          </a:xfrm>
          <a:prstGeom prst="leftBracket">
            <a:avLst>
              <a:gd name="adj" fmla="val 145715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4" name="TextBox 153"/>
              <p:cNvSpPr txBox="1"/>
              <p:nvPr/>
            </p:nvSpPr>
            <p:spPr>
              <a:xfrm>
                <a:off x="6833363" y="4472094"/>
                <a:ext cx="7152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154" name="TextBox 1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3363" y="4472094"/>
                <a:ext cx="715230" cy="400110"/>
              </a:xfrm>
              <a:prstGeom prst="rect">
                <a:avLst/>
              </a:prstGeom>
              <a:blipFill>
                <a:blip r:embed="rId7"/>
                <a:stretch>
                  <a:fillRect t="-9231" r="-6838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5" name="TextBox 154"/>
              <p:cNvSpPr txBox="1"/>
              <p:nvPr/>
            </p:nvSpPr>
            <p:spPr>
              <a:xfrm>
                <a:off x="5672810" y="4476780"/>
                <a:ext cx="7152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×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155" name="TextBox 15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72810" y="4476780"/>
                <a:ext cx="715230" cy="400110"/>
              </a:xfrm>
              <a:prstGeom prst="rect">
                <a:avLst/>
              </a:prstGeom>
              <a:blipFill>
                <a:blip r:embed="rId8"/>
                <a:stretch>
                  <a:fillRect t="-7576" r="-5983" b="-257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6" name="TextBox 15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122528" y="3888649"/>
            <a:ext cx="2230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168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900567" y="3888649"/>
            <a:ext cx="22304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1,680 cm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228460" y="3804830"/>
            <a:ext cx="11825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solidFill>
                  <a:srgbClr val="0070C0"/>
                </a:solidFill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607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1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1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9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7.69231E-7 3.33333E-6 L -0.24744 -0.24167 " pathEditMode="relative" rAng="0" ptsTypes="AA">
                                      <p:cBhvr>
                                        <p:cTn id="102" dur="2000" fill="hold"/>
                                        <p:tgtEl>
                                          <p:spTgt spid="1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372" y="-12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1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2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5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8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9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1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2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4" dur="500"/>
                                        <p:tgtEl>
                                          <p:spTgt spid="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5" presetID="2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77" dur="500"/>
                                        <p:tgtEl>
                                          <p:spTgt spid="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82051E-6 7.40741E-7 L -0.09888 -0.00232 " pathEditMode="relative" rAng="0" ptsTypes="AA">
                                      <p:cBhvr>
                                        <p:cTn id="181" dur="2000" fill="hold"/>
                                        <p:tgtEl>
                                          <p:spTgt spid="1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4952" y="-116"/>
                                    </p:animMotion>
                                  </p:childTnLst>
                                </p:cTn>
                              </p:par>
                              <p:par>
                                <p:cTn id="18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-3.7037E-7 L -0.11426 0.00138 " pathEditMode="relative" rAng="0" ptsTypes="AA">
                                      <p:cBhvr>
                                        <p:cTn id="183" dur="2000" fill="hold"/>
                                        <p:tgtEl>
                                          <p:spTgt spid="1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3" y="-46"/>
                                    </p:animMotion>
                                  </p:childTnLst>
                                </p:cTn>
                              </p:par>
                              <p:par>
                                <p:cTn id="18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7.40741E-7 L -0.10096 -0.00232 " pathEditMode="relative" rAng="0" ptsTypes="AA">
                                      <p:cBhvr>
                                        <p:cTn id="185" dur="2000" fill="hold"/>
                                        <p:tgtEl>
                                          <p:spTgt spid="1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48" y="-116"/>
                                    </p:animMotion>
                                  </p:childTnLst>
                                </p:cTn>
                              </p:par>
                              <p:par>
                                <p:cTn id="18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87179E-6 0 L -0.10817 -0.00486 " pathEditMode="relative" rAng="0" ptsTypes="AA">
                                      <p:cBhvr>
                                        <p:cTn id="187" dur="2000" fill="hold"/>
                                        <p:tgtEl>
                                          <p:spTgt spid="13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17" y="-255"/>
                                    </p:animMotion>
                                  </p:childTnLst>
                                </p:cTn>
                              </p:par>
                              <p:par>
                                <p:cTn id="18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82051E-6 0 L -0.09984 -0.00347 " pathEditMode="relative" rAng="0" ptsTypes="AA">
                                      <p:cBhvr>
                                        <p:cTn id="189" dur="2000" fill="hold"/>
                                        <p:tgtEl>
                                          <p:spTgt spid="1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" y="-185"/>
                                    </p:animMotion>
                                  </p:childTnLst>
                                </p:cTn>
                              </p:par>
                              <p:par>
                                <p:cTn id="19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5897E-6 3.7037E-7 L -0.10866 -0.00023 " pathEditMode="relative" rAng="0" ptsTypes="AA">
                                      <p:cBhvr>
                                        <p:cTn id="191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33" y="-23"/>
                                    </p:animMotion>
                                  </p:childTnLst>
                                </p:cTn>
                              </p:par>
                              <p:par>
                                <p:cTn id="19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8205E-6 -2.59259E-6 L -0.1008 0.00185 " pathEditMode="relative" rAng="0" ptsTypes="AA">
                                      <p:cBhvr>
                                        <p:cTn id="193" dur="20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48" y="93"/>
                                    </p:animMotion>
                                  </p:childTnLst>
                                </p:cTn>
                              </p:par>
                              <p:par>
                                <p:cTn id="19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-2.96296E-6 L -0.10802 0.00417 " pathEditMode="relative" rAng="0" ptsTypes="AA">
                                      <p:cBhvr>
                                        <p:cTn id="195" dur="2000" fill="hold"/>
                                        <p:tgtEl>
                                          <p:spTgt spid="1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401" y="208"/>
                                    </p:animMotion>
                                  </p:childTnLst>
                                </p:cTn>
                              </p:par>
                              <p:par>
                                <p:cTn id="19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2.96296E-6 L -0.10545 0.00486 " pathEditMode="relative" rAng="0" ptsTypes="AA">
                                      <p:cBhvr>
                                        <p:cTn id="197" dur="2000" fill="hold"/>
                                        <p:tgtEl>
                                          <p:spTgt spid="1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2" y="231"/>
                                    </p:animMotion>
                                  </p:childTnLst>
                                </p:cTn>
                              </p:par>
                              <p:par>
                                <p:cTn id="19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-3.7037E-7 L -0.10769 -4.44444E-6 " pathEditMode="relative" rAng="0" ptsTypes="AA">
                                      <p:cBhvr>
                                        <p:cTn id="199" dur="2000" fill="hold"/>
                                        <p:tgtEl>
                                          <p:spTgt spid="1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9" y="-46"/>
                                    </p:animMotion>
                                  </p:childTnLst>
                                </p:cTn>
                              </p:par>
                              <p:par>
                                <p:cTn id="20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7.40741E-7 L -0.10769 -4.44444E-6 " pathEditMode="relative" rAng="0" ptsTypes="AA">
                                      <p:cBhvr>
                                        <p:cTn id="201" dur="20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1" y="-116"/>
                                    </p:animMotion>
                                  </p:childTnLst>
                                </p:cTn>
                              </p:par>
                              <p:par>
                                <p:cTn id="20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0 L -0.10753 2.22222E-6 " pathEditMode="relative" rAng="0" ptsTypes="AA">
                                      <p:cBhvr>
                                        <p:cTn id="203" dur="20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69" y="-185"/>
                                    </p:animMotion>
                                  </p:childTnLst>
                                </p:cTn>
                              </p:par>
                              <p:par>
                                <p:cTn id="20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0 L -0.10769 -3.7037E-6 " pathEditMode="relative" rAng="0" ptsTypes="AA">
                                      <p:cBhvr>
                                        <p:cTn id="205" dur="2000" fill="hold"/>
                                        <p:tgtEl>
                                          <p:spTgt spid="1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272" y="185"/>
                                    </p:animMotion>
                                  </p:childTnLst>
                                </p:cTn>
                              </p:par>
                              <p:par>
                                <p:cTn id="20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5128E-6 3.7037E-7 L -0.10769 -4.44444E-6 " pathEditMode="relative" rAng="0" ptsTypes="AA">
                                      <p:cBhvr>
                                        <p:cTn id="207" dur="20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37" y="116"/>
                                    </p:animMotion>
                                  </p:childTnLst>
                                </p:cTn>
                              </p:par>
                              <p:par>
                                <p:cTn id="20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2564E-6 -2.59259E-6 L -0.10769 -4.44444E-6 " pathEditMode="relative" rAng="0" ptsTypes="AA">
                                      <p:cBhvr>
                                        <p:cTn id="209" dur="20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32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0" fill="hold">
                      <p:stCondLst>
                        <p:cond delay="indefinite"/>
                      </p:stCondLst>
                      <p:childTnLst>
                        <p:par>
                          <p:cTn id="211" fill="hold">
                            <p:stCondLst>
                              <p:cond delay="0"/>
                            </p:stCondLst>
                            <p:childTnLst>
                              <p:par>
                                <p:cTn id="2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4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7" dur="500"/>
                                        <p:tgtEl>
                                          <p:spTgt spid="1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8" grpId="0"/>
      <p:bldP spid="109" grpId="0"/>
      <p:bldP spid="111" grpId="0"/>
      <p:bldP spid="111" grpId="1"/>
      <p:bldP spid="2" grpId="0" animBg="1"/>
      <p:bldP spid="2" grpId="1" animBg="1"/>
      <p:bldP spid="112" grpId="0" animBg="1"/>
      <p:bldP spid="112" grpId="1" animBg="1"/>
      <p:bldP spid="113" grpId="0" animBg="1"/>
      <p:bldP spid="113" grpId="1" animBg="1"/>
      <p:bldP spid="3" grpId="0" animBg="1"/>
      <p:bldP spid="3" grpId="1" animBg="1"/>
      <p:bldP spid="114" grpId="0"/>
      <p:bldP spid="114" grpId="1"/>
      <p:bldP spid="115" grpId="0" animBg="1"/>
      <p:bldP spid="115" grpId="1" animBg="1"/>
      <p:bldP spid="116" grpId="0"/>
      <p:bldP spid="116" grpId="1"/>
      <p:bldP spid="117" grpId="0"/>
      <p:bldP spid="117" grpId="1"/>
      <p:bldP spid="118" grpId="0"/>
      <p:bldP spid="118" grpId="1"/>
      <p:bldP spid="119" grpId="0"/>
      <p:bldP spid="119" grpId="1"/>
      <p:bldP spid="125" grpId="0" animBg="1"/>
      <p:bldP spid="125" grpId="1" animBg="1"/>
      <p:bldP spid="127" grpId="0" animBg="1"/>
      <p:bldP spid="127" grpId="1" animBg="1"/>
      <p:bldP spid="128" grpId="0" animBg="1"/>
      <p:bldP spid="128" grpId="1" animBg="1"/>
      <p:bldP spid="131" grpId="0" animBg="1"/>
      <p:bldP spid="131" grpId="1" animBg="1"/>
      <p:bldP spid="132" grpId="0" animBg="1"/>
      <p:bldP spid="132" grpId="1" animBg="1"/>
      <p:bldP spid="133" grpId="0" animBg="1"/>
      <p:bldP spid="133" grpId="1" animBg="1"/>
      <p:bldP spid="134" grpId="0" animBg="1"/>
      <p:bldP spid="134" grpId="1" animBg="1"/>
      <p:bldP spid="135" grpId="0" animBg="1"/>
      <p:bldP spid="135" grpId="1" animBg="1"/>
      <p:bldP spid="137" grpId="0"/>
      <p:bldP spid="142" grpId="0" animBg="1"/>
      <p:bldP spid="144" grpId="0" animBg="1"/>
      <p:bldP spid="144" grpId="1" animBg="1"/>
      <p:bldP spid="146" grpId="0" animBg="1"/>
      <p:bldP spid="146" grpId="1" animBg="1"/>
      <p:bldP spid="147" grpId="0" animBg="1"/>
      <p:bldP spid="147" grpId="1" animBg="1"/>
      <p:bldP spid="148" grpId="0" animBg="1"/>
      <p:bldP spid="148" grpId="1" animBg="1"/>
      <p:bldP spid="149" grpId="0" animBg="1"/>
      <p:bldP spid="149" grpId="1" animBg="1"/>
      <p:bldP spid="150" grpId="0" animBg="1"/>
      <p:bldP spid="150" grpId="1" animBg="1"/>
      <p:bldP spid="151" grpId="0" animBg="1"/>
      <p:bldP spid="151" grpId="1" animBg="1"/>
      <p:bldP spid="152" grpId="0" animBg="1"/>
      <p:bldP spid="153" grpId="0" animBg="1"/>
      <p:bldP spid="154" grpId="0"/>
      <p:bldP spid="155" grpId="0"/>
      <p:bldP spid="156" grpId="0"/>
      <p:bldP spid="157" grpId="0"/>
      <p:bldP spid="15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/>
          <p:cNvGrpSpPr/>
          <p:nvPr/>
        </p:nvGrpSpPr>
        <p:grpSpPr>
          <a:xfrm>
            <a:off x="5700891" y="555346"/>
            <a:ext cx="1180337" cy="1012933"/>
            <a:chOff x="938415" y="1510267"/>
            <a:chExt cx="1180337" cy="1012933"/>
          </a:xfrm>
        </p:grpSpPr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3"/>
            <a:stretch>
              <a:fillRect/>
            </a:stretch>
          </p:blipFill>
          <p:spPr bwMode="auto">
            <a:xfrm>
              <a:off x="938415" y="1510267"/>
              <a:ext cx="1180337" cy="10129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56" name="Picture 8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491247" y="1929638"/>
              <a:ext cx="232440" cy="27807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8"/>
            <p:cNvPicPr>
              <a:picLocks noChangeAspect="1" noChangeArrowheads="1"/>
            </p:cNvPicPr>
            <p:nvPr/>
          </p:nvPicPr>
          <p:blipFill>
            <a:blip r:embed="rId4"/>
            <a:stretch>
              <a:fillRect/>
            </a:stretch>
          </p:blipFill>
          <p:spPr bwMode="auto">
            <a:xfrm>
              <a:off x="1755104" y="1855583"/>
              <a:ext cx="178123" cy="21309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2058" name="Picture 10"/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 rot="10800000">
            <a:off x="7002972" y="465220"/>
            <a:ext cx="2204703" cy="11931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TextBox 3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56189" y="723900"/>
            <a:ext cx="5230261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Winter scarves are sold in boxes.</a:t>
            </a:r>
          </a:p>
          <a:p>
            <a:r>
              <a:rPr lang="en-GB" dirty="0"/>
              <a:t>	</a:t>
            </a:r>
          </a:p>
        </p:txBody>
      </p:sp>
      <p:sp>
        <p:nvSpPr>
          <p:cNvPr id="7" name="Rectangle 6"/>
          <p:cNvSpPr/>
          <p:nvPr/>
        </p:nvSpPr>
        <p:spPr>
          <a:xfrm>
            <a:off x="626522" y="1461688"/>
            <a:ext cx="5259928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There are two scarves in each box.	</a:t>
            </a:r>
          </a:p>
          <a:p>
            <a:r>
              <a:rPr lang="en-GB" dirty="0"/>
              <a:t>	</a:t>
            </a:r>
          </a:p>
        </p:txBody>
      </p:sp>
      <p:sp>
        <p:nvSpPr>
          <p:cNvPr id="8" name="Rectangle 7"/>
          <p:cNvSpPr/>
          <p:nvPr/>
        </p:nvSpPr>
        <p:spPr>
          <a:xfrm>
            <a:off x="626522" y="2605494"/>
            <a:ext cx="9848850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In a shop window, a giant square is made out of these boxes.</a:t>
            </a:r>
          </a:p>
          <a:p>
            <a:r>
              <a:rPr lang="en-GB" dirty="0"/>
              <a:t>	</a:t>
            </a:r>
          </a:p>
        </p:txBody>
      </p:sp>
      <p:sp>
        <p:nvSpPr>
          <p:cNvPr id="10" name="Rectangle 9"/>
          <p:cNvSpPr/>
          <p:nvPr/>
        </p:nvSpPr>
        <p:spPr>
          <a:xfrm>
            <a:off x="626522" y="3209982"/>
            <a:ext cx="8441278" cy="12311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/>
              <a:t>The window can fit a square which is 4 boxes high and 4 boxes long.</a:t>
            </a:r>
          </a:p>
          <a:p>
            <a:r>
              <a:rPr lang="en-GB" dirty="0"/>
              <a:t>	</a:t>
            </a:r>
          </a:p>
        </p:txBody>
      </p:sp>
      <p:sp>
        <p:nvSpPr>
          <p:cNvPr id="11" name="Rectangle 10"/>
          <p:cNvSpPr/>
          <p:nvPr/>
        </p:nvSpPr>
        <p:spPr>
          <a:xfrm>
            <a:off x="626522" y="4245356"/>
            <a:ext cx="72239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How many scarves are displayed in the window?</a:t>
            </a:r>
          </a:p>
        </p:txBody>
      </p:sp>
      <p:pic>
        <p:nvPicPr>
          <p:cNvPr id="37" name="Picture 36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61267" y="4635153"/>
            <a:ext cx="747045" cy="747045"/>
          </a:xfrm>
          <a:prstGeom prst="rect">
            <a:avLst/>
          </a:prstGeom>
        </p:spPr>
      </p:pic>
      <p:sp>
        <p:nvSpPr>
          <p:cNvPr id="38" name="TextBox 37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64111" y="4777842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17" name="Picture 10">
            <a:extLst>
              <a:ext uri="{FF2B5EF4-FFF2-40B4-BE49-F238E27FC236}">
                <a16:creationId xmlns:a16="http://schemas.microsoft.com/office/drawing/2014/main" id="{2840B70E-E58D-4F38-9AEC-38C409A16D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/>
          <a:stretch>
            <a:fillRect/>
          </a:stretch>
        </p:blipFill>
        <p:spPr bwMode="auto">
          <a:xfrm rot="10800000">
            <a:off x="7002972" y="1499843"/>
            <a:ext cx="2204702" cy="119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/>
      <p:bldP spid="7" grpId="0"/>
      <p:bldP spid="8" grpId="0"/>
      <p:bldP spid="10" grpId="0"/>
      <p:bldP spid="11" grpId="0"/>
      <p:bldP spid="3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>
            <a:off x="1498859" y="1221905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" name="Rectangle 2"/>
          <p:cNvSpPr/>
          <p:nvPr/>
        </p:nvSpPr>
        <p:spPr>
          <a:xfrm>
            <a:off x="1498859" y="2165333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ectangle 3"/>
          <p:cNvSpPr/>
          <p:nvPr/>
        </p:nvSpPr>
        <p:spPr>
          <a:xfrm>
            <a:off x="1498859" y="3108761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" name="Rectangle 4"/>
          <p:cNvSpPr/>
          <p:nvPr/>
        </p:nvSpPr>
        <p:spPr>
          <a:xfrm>
            <a:off x="1498859" y="4052189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ectangle 5"/>
          <p:cNvSpPr/>
          <p:nvPr/>
        </p:nvSpPr>
        <p:spPr>
          <a:xfrm>
            <a:off x="2653467" y="1221905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" name="Rectangle 6"/>
          <p:cNvSpPr/>
          <p:nvPr/>
        </p:nvSpPr>
        <p:spPr>
          <a:xfrm>
            <a:off x="2653467" y="2165333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2653467" y="3108761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Rectangle 8"/>
          <p:cNvSpPr/>
          <p:nvPr/>
        </p:nvSpPr>
        <p:spPr>
          <a:xfrm>
            <a:off x="2653467" y="4052189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3801449" y="1221905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3801449" y="2165333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3801449" y="3108761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3801449" y="4052189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4956057" y="1221905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ectangle 14"/>
          <p:cNvSpPr/>
          <p:nvPr/>
        </p:nvSpPr>
        <p:spPr>
          <a:xfrm>
            <a:off x="4956057" y="2165333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Rectangle 15"/>
          <p:cNvSpPr/>
          <p:nvPr/>
        </p:nvSpPr>
        <p:spPr>
          <a:xfrm>
            <a:off x="4956057" y="3108761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Rectangle 16"/>
          <p:cNvSpPr/>
          <p:nvPr/>
        </p:nvSpPr>
        <p:spPr>
          <a:xfrm>
            <a:off x="4956057" y="4052189"/>
            <a:ext cx="1152000" cy="11520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" name="Straight Arrow Connector 17"/>
          <p:cNvCxnSpPr>
            <a:cxnSpLocks/>
          </p:cNvCxnSpPr>
          <p:nvPr/>
        </p:nvCxnSpPr>
        <p:spPr>
          <a:xfrm flipH="1" flipV="1">
            <a:off x="1286261" y="1221906"/>
            <a:ext cx="5070" cy="3982283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10155" y="2951437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  <p:cxnSp>
        <p:nvCxnSpPr>
          <p:cNvPr id="21" name="Straight Arrow Connector 20"/>
          <p:cNvCxnSpPr>
            <a:cxnSpLocks/>
          </p:cNvCxnSpPr>
          <p:nvPr/>
        </p:nvCxnSpPr>
        <p:spPr>
          <a:xfrm flipV="1">
            <a:off x="1508019" y="985858"/>
            <a:ext cx="4600038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273888" y="462637"/>
            <a:ext cx="10683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chemeClr val="accent1"/>
                </a:solidFill>
              </a:rPr>
              <a:t>4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410131" y="1170399"/>
            <a:ext cx="165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6410131" y="2070450"/>
                <a:ext cx="1656178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4  </a:t>
                </a:r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800" dirty="0"/>
                  <a:t> 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10131" y="2070450"/>
                <a:ext cx="1656178" cy="523220"/>
              </a:xfrm>
              <a:prstGeom prst="rect">
                <a:avLst/>
              </a:prstGeom>
              <a:blipFill>
                <a:blip r:embed="rId5"/>
                <a:stretch>
                  <a:fillRect l="-7749" t="-11765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5" name="TextBox 2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593317" y="1941144"/>
            <a:ext cx="631651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200" dirty="0"/>
              <a:t>2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238220" y="2070450"/>
            <a:ext cx="165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16 boxes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410131" y="2970501"/>
            <a:ext cx="16561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797020" y="2970501"/>
            <a:ext cx="17914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32 scarves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51293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/>
      <p:bldP spid="22" grpId="0"/>
      <p:bldP spid="23" grpId="0"/>
      <p:bldP spid="24" grpId="0"/>
      <p:bldP spid="25" grpId="0"/>
      <p:bldP spid="26" grpId="0"/>
      <p:bldP spid="27" grpId="0"/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" name="Picture 35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17629" y="4178186"/>
            <a:ext cx="747045" cy="74704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646010" y="4304629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3" name="Rectangle 2"/>
          <p:cNvSpPr/>
          <p:nvPr/>
        </p:nvSpPr>
        <p:spPr>
          <a:xfrm>
            <a:off x="670079" y="712877"/>
            <a:ext cx="6443663" cy="9939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 clothing company makes red and blue winter hats.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7196912" y="437221"/>
            <a:ext cx="1821337" cy="164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628212" y="1749798"/>
            <a:ext cx="1819754" cy="1640172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476500" y="2530663"/>
            <a:ext cx="4953000" cy="37555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		</a:t>
            </a:r>
          </a:p>
        </p:txBody>
      </p:sp>
      <p:sp>
        <p:nvSpPr>
          <p:cNvPr id="7" name="Rectangle 6"/>
          <p:cNvSpPr/>
          <p:nvPr/>
        </p:nvSpPr>
        <p:spPr>
          <a:xfrm>
            <a:off x="670079" y="1749798"/>
            <a:ext cx="7170168" cy="53290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 times as many red hats as blue hats are made.</a:t>
            </a:r>
          </a:p>
        </p:txBody>
      </p:sp>
      <p:sp>
        <p:nvSpPr>
          <p:cNvPr id="8" name="Rectangle 7"/>
          <p:cNvSpPr/>
          <p:nvPr/>
        </p:nvSpPr>
        <p:spPr>
          <a:xfrm>
            <a:off x="670079" y="2425089"/>
            <a:ext cx="5975931" cy="5533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a week the company makes 420 hats.</a:t>
            </a:r>
          </a:p>
        </p:txBody>
      </p:sp>
      <p:sp>
        <p:nvSpPr>
          <p:cNvPr id="9" name="Rectangle 8"/>
          <p:cNvSpPr/>
          <p:nvPr/>
        </p:nvSpPr>
        <p:spPr>
          <a:xfrm>
            <a:off x="670079" y="3102128"/>
            <a:ext cx="7677150" cy="10143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GB" sz="2800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How many more red hats than blue hats does the company make in 5 weeks?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43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 bwMode="auto">
          <a:xfrm>
            <a:off x="746534" y="2232639"/>
            <a:ext cx="1821600" cy="16418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6534" y="655822"/>
            <a:ext cx="1821600" cy="1641836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065085" y="655822"/>
            <a:ext cx="1821600" cy="1641836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83636" y="655822"/>
            <a:ext cx="1821600" cy="164183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02187" y="655822"/>
            <a:ext cx="1821600" cy="1641836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20737" y="655822"/>
            <a:ext cx="1821600" cy="1641836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1264354" y="1099097"/>
            <a:ext cx="1228790" cy="943428"/>
          </a:xfrm>
          <a:prstGeom prst="rect">
            <a:avLst/>
          </a:prstGeom>
          <a:solidFill>
            <a:srgbClr val="FF7C8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Rectangle 9"/>
          <p:cNvSpPr/>
          <p:nvPr/>
        </p:nvSpPr>
        <p:spPr>
          <a:xfrm>
            <a:off x="2491848" y="1099097"/>
            <a:ext cx="1228790" cy="943428"/>
          </a:xfrm>
          <a:prstGeom prst="rect">
            <a:avLst/>
          </a:prstGeom>
          <a:solidFill>
            <a:srgbClr val="FF7C8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ectangle 10"/>
          <p:cNvSpPr/>
          <p:nvPr/>
        </p:nvSpPr>
        <p:spPr>
          <a:xfrm>
            <a:off x="3719342" y="1099097"/>
            <a:ext cx="1228790" cy="943428"/>
          </a:xfrm>
          <a:prstGeom prst="rect">
            <a:avLst/>
          </a:prstGeom>
          <a:solidFill>
            <a:srgbClr val="FF7C8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4946836" y="1099097"/>
            <a:ext cx="1228790" cy="943428"/>
          </a:xfrm>
          <a:prstGeom prst="rect">
            <a:avLst/>
          </a:prstGeom>
          <a:solidFill>
            <a:srgbClr val="FF7C8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Rectangle 12"/>
          <p:cNvSpPr/>
          <p:nvPr/>
        </p:nvSpPr>
        <p:spPr>
          <a:xfrm>
            <a:off x="6184227" y="1099097"/>
            <a:ext cx="1228790" cy="943428"/>
          </a:xfrm>
          <a:prstGeom prst="rect">
            <a:avLst/>
          </a:prstGeom>
          <a:solidFill>
            <a:srgbClr val="FF7C80"/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Rectangle 13"/>
          <p:cNvSpPr/>
          <p:nvPr/>
        </p:nvSpPr>
        <p:spPr>
          <a:xfrm>
            <a:off x="1264354" y="2534197"/>
            <a:ext cx="1228790" cy="943428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54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Right Brace 14"/>
          <p:cNvSpPr/>
          <p:nvPr/>
        </p:nvSpPr>
        <p:spPr>
          <a:xfrm>
            <a:off x="7711450" y="1077167"/>
            <a:ext cx="227721" cy="2465918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176419" y="2042525"/>
            <a:ext cx="14706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420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523736" y="3715513"/>
            <a:ext cx="17973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420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6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172104" y="3715513"/>
            <a:ext cx="982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589869" y="2743360"/>
            <a:ext cx="982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622197" y="1318789"/>
            <a:ext cx="982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881625" y="1309201"/>
            <a:ext cx="982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35704" y="1313693"/>
            <a:ext cx="982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295132" y="1304105"/>
            <a:ext cx="982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541152" y="1332923"/>
            <a:ext cx="98243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</a:t>
            </a:r>
          </a:p>
        </p:txBody>
      </p:sp>
      <p:cxnSp>
        <p:nvCxnSpPr>
          <p:cNvPr id="26" name="Straight Arrow Connector 25"/>
          <p:cNvCxnSpPr/>
          <p:nvPr/>
        </p:nvCxnSpPr>
        <p:spPr>
          <a:xfrm flipV="1">
            <a:off x="2572090" y="3000019"/>
            <a:ext cx="4902112" cy="1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TextBox 2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167126" y="4431006"/>
            <a:ext cx="37537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280 more in 1 week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695144" y="2523113"/>
            <a:ext cx="1777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4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172104" y="2523113"/>
            <a:ext cx="177738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280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0143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 tmFilter="0, 0; .2, .5; .8, .5; 1, 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250" autoRev="1" fill="hold"/>
                                        <p:tgtEl>
                                          <p:spTgt spid="1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 tmFilter="0, 0; .2, .5; .8, .5; 1, 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8" dur="250" autoRev="1" fill="hold"/>
                                        <p:tgtEl>
                                          <p:spTgt spid="1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500" tmFilter="0, 0; .2, .5; .8, .5; 1, 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4" dur="250" autoRev="1" fill="hold"/>
                                        <p:tgtEl>
                                          <p:spTgt spid="1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 tmFilter="0, 0; .2, .5; .8, .5; 1, 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7" dur="250" autoRev="1" fill="hold"/>
                                        <p:tgtEl>
                                          <p:spTgt spid="1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6" grpId="0"/>
      <p:bldP spid="17" grpId="0"/>
      <p:bldP spid="17" grpId="1"/>
      <p:bldP spid="18" grpId="0"/>
      <p:bldP spid="18" grpId="1"/>
      <p:bldP spid="19" grpId="0"/>
      <p:bldP spid="20" grpId="0"/>
      <p:bldP spid="21" grpId="0"/>
      <p:bldP spid="22" grpId="0"/>
      <p:bldP spid="23" grpId="0"/>
      <p:bldP spid="24" grpId="0"/>
      <p:bldP spid="28" grpId="0"/>
      <p:bldP spid="29" grpId="0"/>
      <p:bldP spid="3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5|4.6|5.4|1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3|5.2|3.3|4.6|11.6|3.8|5.4|5.3|16|6.7|11|1.9|5.7|2.1|2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1.4|2.9|1.9|4.4|10|11.4|5.2|11.7|5.7|2.9|1.5|1.8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8.1|4.8|3.5|17.6|2|1.4|5.5|5|2.8|1.3|2.6|9.3|4.3|5.2|9.3|3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4.6|2.7|4.7|4.8|3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5|0.8|0.7|0.8|4.4|1.3|8.9|2.9|2.7|11.5|2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3|4.8|4.5|4.7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4|4.7|5.4|4.6|1.1|1.2|5.2|12.4|2.9|16.1|3.9|6.4|2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8|4.7|14.5|3.9|6.5|4.6|3.4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3B0FCFDC-2AB0-4B4A-9561-21C7B89E6B59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www.w3.org/XML/1998/namespace"/>
    <ds:schemaRef ds:uri="http://purl.org/dc/elements/1.1/"/>
    <ds:schemaRef ds:uri="http://schemas.openxmlformats.org/package/2006/metadata/core-properties"/>
    <ds:schemaRef ds:uri="http://purl.org/dc/dcmitype/"/>
    <ds:schemaRef ds:uri="522d4c35-b548-4432-90ae-af4376e1c4b4"/>
    <ds:schemaRef ds:uri="http://purl.org/dc/terms/"/>
    <ds:schemaRef ds:uri="http://schemas.microsoft.com/office/2006/documentManagement/types"/>
    <ds:schemaRef ds:uri="http://schemas.microsoft.com/office/infopath/2007/PartnerControls"/>
    <ds:schemaRef ds:uri="cee99ee9-287b-4f9a-957c-ba5ae7375c9a"/>
    <ds:schemaRef ds:uri="http://schemas.microsoft.com/office/2006/metadata/propertie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3626</TotalTime>
  <Words>378</Words>
  <Application>Microsoft Office PowerPoint</Application>
  <PresentationFormat>A4 Paper (210x297 mm)</PresentationFormat>
  <Paragraphs>109</Paragraphs>
  <Slides>10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Bariol Bold</vt:lpstr>
      <vt:lpstr>Berlin Sans FB</vt:lpstr>
      <vt:lpstr>Calibri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126</cp:revision>
  <dcterms:created xsi:type="dcterms:W3CDTF">2019-10-15T10:24:11Z</dcterms:created>
  <dcterms:modified xsi:type="dcterms:W3CDTF">2020-12-07T10:17:08Z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