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424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33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69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606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47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72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97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39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18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448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878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F8446-6F49-4E93-84A1-7468F3AF28E1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94653-10AC-4F1A-86C7-D5523E517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505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4.jpeg"/><Relationship Id="rId10" Type="http://schemas.openxmlformats.org/officeDocument/2006/relationships/image" Target="../media/image10.jpeg"/><Relationship Id="rId4" Type="http://schemas.openxmlformats.org/officeDocument/2006/relationships/image" Target="../media/image3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lipart footprints">
            <a:extLst>
              <a:ext uri="{FF2B5EF4-FFF2-40B4-BE49-F238E27FC236}">
                <a16:creationId xmlns:a16="http://schemas.microsoft.com/office/drawing/2014/main" id="{B613926A-79C8-4AC3-9B8C-C1D52AF9AA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17389" y="547590"/>
            <a:ext cx="284946" cy="56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lipart footprints">
            <a:extLst>
              <a:ext uri="{FF2B5EF4-FFF2-40B4-BE49-F238E27FC236}">
                <a16:creationId xmlns:a16="http://schemas.microsoft.com/office/drawing/2014/main" id="{3D2B987C-0570-5907-CD56-276115A57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62486" y="3629110"/>
            <a:ext cx="340973" cy="45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lipart footprints">
            <a:extLst>
              <a:ext uri="{FF2B5EF4-FFF2-40B4-BE49-F238E27FC236}">
                <a16:creationId xmlns:a16="http://schemas.microsoft.com/office/drawing/2014/main" id="{F4375DE9-EE83-B0FE-C8D8-4883E23D2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31423" y="1944417"/>
            <a:ext cx="271764" cy="5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lipart footprints">
            <a:extLst>
              <a:ext uri="{FF2B5EF4-FFF2-40B4-BE49-F238E27FC236}">
                <a16:creationId xmlns:a16="http://schemas.microsoft.com/office/drawing/2014/main" id="{D096B5A4-A21F-BC53-9A73-72CC1FF95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17356" y="5112099"/>
            <a:ext cx="282969" cy="69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54D6AFE-6E2A-55E1-DAB4-EDC9F6E0F9F0}"/>
              </a:ext>
            </a:extLst>
          </p:cNvPr>
          <p:cNvSpPr/>
          <p:nvPr/>
        </p:nvSpPr>
        <p:spPr>
          <a:xfrm>
            <a:off x="8363537" y="255186"/>
            <a:ext cx="3265103" cy="18657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2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200" dirty="0" smtClean="0">
                <a:latin typeface="Comic Sans MS" panose="030F0702030302020204" pitchFamily="66" charset="0"/>
              </a:rPr>
              <a:t>Faith Input</a:t>
            </a:r>
          </a:p>
          <a:p>
            <a:pPr algn="ctr"/>
            <a:r>
              <a:rPr lang="en-GB" sz="1200" dirty="0" smtClean="0">
                <a:latin typeface="Comic Sans MS" panose="030F0702030302020204" pitchFamily="66" charset="0"/>
              </a:rPr>
              <a:t>CST -The </a:t>
            </a:r>
            <a:r>
              <a:rPr lang="en-GB" sz="1200" dirty="0">
                <a:latin typeface="Comic Sans MS" panose="030F0702030302020204" pitchFamily="66" charset="0"/>
              </a:rPr>
              <a:t>common good means that the fruits of the earth belong to everyone. No one should be excluded from the gifts of creation.</a:t>
            </a:r>
          </a:p>
          <a:p>
            <a:pPr algn="ctr"/>
            <a:endParaRPr lang="en-GB" dirty="0" smtClean="0">
              <a:latin typeface="Comic Sans MS"/>
            </a:endParaRPr>
          </a:p>
          <a:p>
            <a:pPr algn="ctr"/>
            <a:endParaRPr lang="en-GB" dirty="0">
              <a:latin typeface="Comic Sans MS"/>
            </a:endParaRPr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018726D-E0C8-429C-4AD7-DBDEAF9E97D4}"/>
              </a:ext>
            </a:extLst>
          </p:cNvPr>
          <p:cNvSpPr/>
          <p:nvPr/>
        </p:nvSpPr>
        <p:spPr>
          <a:xfrm>
            <a:off x="8852512" y="2231432"/>
            <a:ext cx="3196549" cy="1865757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Pupil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voice</a:t>
            </a:r>
          </a:p>
          <a:p>
            <a:pPr algn="ctr"/>
            <a:r>
              <a:rPr lang="en-GB" sz="1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 was fun, everyone enjoyed </a:t>
            </a:r>
            <a:r>
              <a:rPr lang="en-GB" sz="1200" b="1" smtClean="0">
                <a:solidFill>
                  <a:srgbClr val="0070C0"/>
                </a:solidFill>
                <a:latin typeface="Comic Sans MS" panose="030F0702030302020204" pitchFamily="66" charset="0"/>
              </a:rPr>
              <a:t>it.</a:t>
            </a:r>
            <a:endParaRPr lang="en-GB" sz="12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 was nice to get outside and create stuff with others.  </a:t>
            </a:r>
            <a:endParaRPr lang="en-GB" sz="12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88613E-88AF-C791-C7BC-B0DA263B170F}"/>
              </a:ext>
            </a:extLst>
          </p:cNvPr>
          <p:cNvSpPr txBox="1"/>
          <p:nvPr/>
        </p:nvSpPr>
        <p:spPr>
          <a:xfrm>
            <a:off x="2027207" y="546339"/>
            <a:ext cx="491705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Comic Sans MS"/>
              </a:rPr>
              <a:t>Live Simply Day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E24E7E-13B8-FE87-5A5D-D2876B8D11A5}"/>
              </a:ext>
            </a:extLst>
          </p:cNvPr>
          <p:cNvSpPr txBox="1"/>
          <p:nvPr/>
        </p:nvSpPr>
        <p:spPr>
          <a:xfrm rot="21120000">
            <a:off x="905773" y="1337095"/>
            <a:ext cx="3177396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omic Sans MS"/>
              </a:rPr>
              <a:t>We started our Live simply day with no lights on in school and without the use of our white boards in class.  The morning started with a worship using only the piano and candles. </a:t>
            </a:r>
            <a:r>
              <a:rPr lang="en-US" sz="1200" dirty="0">
                <a:latin typeface="Comic Sans MS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726E7F-56EE-985C-60A4-33C04E8BC356}"/>
              </a:ext>
            </a:extLst>
          </p:cNvPr>
          <p:cNvSpPr txBox="1"/>
          <p:nvPr/>
        </p:nvSpPr>
        <p:spPr>
          <a:xfrm rot="360000">
            <a:off x="4758905" y="1365848"/>
            <a:ext cx="3508075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omic Sans MS"/>
              </a:rPr>
              <a:t>The children worked on four different areas with the emphasis on only using natural </a:t>
            </a:r>
            <a:r>
              <a:rPr lang="en-US">
                <a:latin typeface="Comic Sans MS"/>
              </a:rPr>
              <a:t>resources</a:t>
            </a:r>
            <a:r>
              <a:rPr lang="en-US" dirty="0">
                <a:latin typeface="Comic Sans MS"/>
              </a:rPr>
              <a:t> available to us.</a:t>
            </a:r>
          </a:p>
          <a:p>
            <a:r>
              <a:rPr lang="en-US" dirty="0">
                <a:latin typeface="Comic Sans MS"/>
              </a:rPr>
              <a:t>The children worked with music, movement, forest school, and craft.</a:t>
            </a:r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E087BD99-9A7F-7E69-2970-274659BC956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0214" t="19958" r="21488" b="10294"/>
          <a:stretch/>
        </p:blipFill>
        <p:spPr>
          <a:xfrm rot="-540000">
            <a:off x="678748" y="3624766"/>
            <a:ext cx="4074168" cy="284004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9101D62-41C4-6B18-B732-44723124ECF1}"/>
              </a:ext>
            </a:extLst>
          </p:cNvPr>
          <p:cNvSpPr txBox="1"/>
          <p:nvPr/>
        </p:nvSpPr>
        <p:spPr>
          <a:xfrm>
            <a:off x="5227607" y="4091796"/>
            <a:ext cx="5992483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latin typeface="Comic Sans MS"/>
              </a:rPr>
              <a:t>Loving God,</a:t>
            </a:r>
          </a:p>
          <a:p>
            <a:pPr algn="ctr"/>
            <a:r>
              <a:rPr lang="en-US" dirty="0">
                <a:latin typeface="Comic Sans MS"/>
              </a:rPr>
              <a:t>You made this beautiful world that we all share.</a:t>
            </a:r>
          </a:p>
          <a:p>
            <a:pPr algn="ctr"/>
            <a:r>
              <a:rPr lang="en-US" dirty="0">
                <a:latin typeface="Comic Sans MS"/>
              </a:rPr>
              <a:t>Help us to live simply and be thankful for all you have given us.</a:t>
            </a:r>
          </a:p>
          <a:p>
            <a:pPr algn="ctr"/>
            <a:r>
              <a:rPr lang="en-US" dirty="0">
                <a:latin typeface="Comic Sans MS"/>
              </a:rPr>
              <a:t>Help us to look after our earth so that everyone may enjoy it.</a:t>
            </a:r>
          </a:p>
          <a:p>
            <a:pPr algn="ctr"/>
            <a:r>
              <a:rPr lang="en-US" dirty="0">
                <a:latin typeface="Comic Sans MS"/>
              </a:rPr>
              <a:t>Help us to share with others, so that everyone has what they need.</a:t>
            </a:r>
          </a:p>
          <a:p>
            <a:pPr algn="ctr"/>
            <a:r>
              <a:rPr lang="en-US" dirty="0">
                <a:latin typeface="Comic Sans MS"/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16077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lipart footprints">
            <a:extLst>
              <a:ext uri="{FF2B5EF4-FFF2-40B4-BE49-F238E27FC236}">
                <a16:creationId xmlns:a16="http://schemas.microsoft.com/office/drawing/2014/main" id="{B613926A-79C8-4AC3-9B8C-C1D52AF9AA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17389" y="547590"/>
            <a:ext cx="284946" cy="56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lipart footprints">
            <a:extLst>
              <a:ext uri="{FF2B5EF4-FFF2-40B4-BE49-F238E27FC236}">
                <a16:creationId xmlns:a16="http://schemas.microsoft.com/office/drawing/2014/main" id="{3D2B987C-0570-5907-CD56-276115A57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62486" y="3629110"/>
            <a:ext cx="340973" cy="45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lipart footprints">
            <a:extLst>
              <a:ext uri="{FF2B5EF4-FFF2-40B4-BE49-F238E27FC236}">
                <a16:creationId xmlns:a16="http://schemas.microsoft.com/office/drawing/2014/main" id="{F4375DE9-EE83-B0FE-C8D8-4883E23D2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31423" y="1944417"/>
            <a:ext cx="271764" cy="5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lipart footprints">
            <a:extLst>
              <a:ext uri="{FF2B5EF4-FFF2-40B4-BE49-F238E27FC236}">
                <a16:creationId xmlns:a16="http://schemas.microsoft.com/office/drawing/2014/main" id="{D096B5A4-A21F-BC53-9A73-72CC1FF95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17356" y="5112099"/>
            <a:ext cx="282969" cy="69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54D6AFE-6E2A-55E1-DAB4-EDC9F6E0F9F0}"/>
              </a:ext>
            </a:extLst>
          </p:cNvPr>
          <p:cNvSpPr/>
          <p:nvPr/>
        </p:nvSpPr>
        <p:spPr>
          <a:xfrm>
            <a:off x="8798335" y="248427"/>
            <a:ext cx="3265103" cy="18657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Comic Sans MS" panose="030F0702030302020204" pitchFamily="66" charset="0"/>
              </a:rPr>
              <a:t>Faith Input</a:t>
            </a:r>
          </a:p>
          <a:p>
            <a:pPr algn="ctr"/>
            <a:r>
              <a:rPr lang="en-GB" sz="1200" dirty="0">
                <a:latin typeface="Comic Sans MS" panose="030F0702030302020204" pitchFamily="66" charset="0"/>
              </a:rPr>
              <a:t>CST -The common good means that the fruits of the earth belong to everyone. No one should be excluded from the gifts of creation.</a:t>
            </a:r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018726D-E0C8-429C-4AD7-DBDEAF9E97D4}"/>
              </a:ext>
            </a:extLst>
          </p:cNvPr>
          <p:cNvSpPr/>
          <p:nvPr/>
        </p:nvSpPr>
        <p:spPr>
          <a:xfrm>
            <a:off x="8866889" y="2357854"/>
            <a:ext cx="3196549" cy="1865757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Pupil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voice</a:t>
            </a:r>
          </a:p>
          <a:p>
            <a:pPr algn="ctr"/>
            <a:r>
              <a:rPr lang="en-GB" sz="1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 gave us a break from electronics and showed us we don’t need to waste electricity. </a:t>
            </a:r>
            <a:endParaRPr lang="en-GB" sz="12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2" y="278166"/>
            <a:ext cx="2978888" cy="2234166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202" y="553299"/>
            <a:ext cx="2406073" cy="180455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138" y="375462"/>
            <a:ext cx="2602376" cy="195256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01" y="3008436"/>
            <a:ext cx="2870750" cy="215306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37" y="2155520"/>
            <a:ext cx="3034145" cy="2275609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490" y="4135500"/>
            <a:ext cx="2671473" cy="200360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0179" y="4509407"/>
            <a:ext cx="3061855" cy="2296391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153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94619" y="353962"/>
            <a:ext cx="66220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St Teresa's Book swop</a:t>
            </a:r>
            <a:endParaRPr lang="en-GB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06" y="1489586"/>
            <a:ext cx="1966452" cy="147483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187" y="1688688"/>
            <a:ext cx="2349910" cy="176243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657" y="1196461"/>
            <a:ext cx="2748116" cy="206108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968" y="707905"/>
            <a:ext cx="2482645" cy="186198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90" y="3779307"/>
            <a:ext cx="3293806" cy="247035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l="23615" t="20010" r="24848" b="10252"/>
          <a:stretch/>
        </p:blipFill>
        <p:spPr>
          <a:xfrm>
            <a:off x="7990391" y="3547804"/>
            <a:ext cx="3855798" cy="29333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6791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233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2025-02-24T16:06:46Z</dcterms:created>
  <dcterms:modified xsi:type="dcterms:W3CDTF">2025-02-24T16:06:59Z</dcterms:modified>
</cp:coreProperties>
</file>