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C614"/>
    <a:srgbClr val="2125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obhan Farnell" userId="14b661bc-452b-47c9-a734-0f36cbfa2d7f" providerId="ADAL" clId="{0CB0DB1C-1466-4100-81BF-473A4F1EC078}"/>
    <pc:docChg chg="modSld">
      <pc:chgData name="Siobhan Farnell" userId="14b661bc-452b-47c9-a734-0f36cbfa2d7f" providerId="ADAL" clId="{0CB0DB1C-1466-4100-81BF-473A4F1EC078}" dt="2023-10-13T11:17:24.997" v="35" actId="12788"/>
      <pc:docMkLst>
        <pc:docMk/>
      </pc:docMkLst>
      <pc:sldChg chg="modSp mod">
        <pc:chgData name="Siobhan Farnell" userId="14b661bc-452b-47c9-a734-0f36cbfa2d7f" providerId="ADAL" clId="{0CB0DB1C-1466-4100-81BF-473A4F1EC078}" dt="2023-10-13T11:17:24.997" v="35" actId="12788"/>
        <pc:sldMkLst>
          <pc:docMk/>
          <pc:sldMk cId="3481332490" sldId="256"/>
        </pc:sldMkLst>
        <pc:spChg chg="mod">
          <ac:chgData name="Siobhan Farnell" userId="14b661bc-452b-47c9-a734-0f36cbfa2d7f" providerId="ADAL" clId="{0CB0DB1C-1466-4100-81BF-473A4F1EC078}" dt="2023-10-13T11:17:24.997" v="35" actId="12788"/>
          <ac:spMkLst>
            <pc:docMk/>
            <pc:sldMk cId="3481332490" sldId="256"/>
            <ac:spMk id="8" creationId="{50A59F56-7C98-8EB2-D4A4-2E7A3BE548A5}"/>
          </ac:spMkLst>
        </pc:spChg>
      </pc:sldChg>
    </pc:docChg>
  </pc:docChgLst>
  <pc:docChgLst>
    <pc:chgData name="Siobhan Farnell" userId="14b661bc-452b-47c9-a734-0f36cbfa2d7f" providerId="ADAL" clId="{5DBACD3F-5437-42C7-A520-C4A0F7FF4525}"/>
    <pc:docChg chg="modSld">
      <pc:chgData name="Siobhan Farnell" userId="14b661bc-452b-47c9-a734-0f36cbfa2d7f" providerId="ADAL" clId="{5DBACD3F-5437-42C7-A520-C4A0F7FF4525}" dt="2024-01-16T17:30:52.920" v="1" actId="20577"/>
      <pc:docMkLst>
        <pc:docMk/>
      </pc:docMkLst>
      <pc:sldChg chg="modSp mod">
        <pc:chgData name="Siobhan Farnell" userId="14b661bc-452b-47c9-a734-0f36cbfa2d7f" providerId="ADAL" clId="{5DBACD3F-5437-42C7-A520-C4A0F7FF4525}" dt="2024-01-16T17:30:52.920" v="1" actId="20577"/>
        <pc:sldMkLst>
          <pc:docMk/>
          <pc:sldMk cId="3481332490" sldId="256"/>
        </pc:sldMkLst>
        <pc:spChg chg="mod">
          <ac:chgData name="Siobhan Farnell" userId="14b661bc-452b-47c9-a734-0f36cbfa2d7f" providerId="ADAL" clId="{5DBACD3F-5437-42C7-A520-C4A0F7FF4525}" dt="2024-01-16T17:30:52.920" v="1" actId="20577"/>
          <ac:spMkLst>
            <pc:docMk/>
            <pc:sldMk cId="3481332490" sldId="256"/>
            <ac:spMk id="8" creationId="{50A59F56-7C98-8EB2-D4A4-2E7A3BE548A5}"/>
          </ac:spMkLst>
        </pc:spChg>
      </pc:sldChg>
    </pc:docChg>
  </pc:docChgLst>
  <pc:docChgLst>
    <pc:chgData name="Siobhan Farnell" userId="14b661bc-452b-47c9-a734-0f36cbfa2d7f" providerId="ADAL" clId="{D030B9BC-C0AA-4C4D-93F4-9F0A343299D2}"/>
    <pc:docChg chg="modSld">
      <pc:chgData name="Siobhan Farnell" userId="14b661bc-452b-47c9-a734-0f36cbfa2d7f" providerId="ADAL" clId="{D030B9BC-C0AA-4C4D-93F4-9F0A343299D2}" dt="2024-02-19T15:57:27.697" v="1" actId="20577"/>
      <pc:docMkLst>
        <pc:docMk/>
      </pc:docMkLst>
      <pc:sldChg chg="modSp mod">
        <pc:chgData name="Siobhan Farnell" userId="14b661bc-452b-47c9-a734-0f36cbfa2d7f" providerId="ADAL" clId="{D030B9BC-C0AA-4C4D-93F4-9F0A343299D2}" dt="2024-02-19T15:57:27.697" v="1" actId="20577"/>
        <pc:sldMkLst>
          <pc:docMk/>
          <pc:sldMk cId="3481332490" sldId="256"/>
        </pc:sldMkLst>
        <pc:spChg chg="mod">
          <ac:chgData name="Siobhan Farnell" userId="14b661bc-452b-47c9-a734-0f36cbfa2d7f" providerId="ADAL" clId="{D030B9BC-C0AA-4C4D-93F4-9F0A343299D2}" dt="2024-02-19T15:57:27.697" v="1" actId="20577"/>
          <ac:spMkLst>
            <pc:docMk/>
            <pc:sldMk cId="3481332490" sldId="256"/>
            <ac:spMk id="8" creationId="{50A59F56-7C98-8EB2-D4A4-2E7A3BE548A5}"/>
          </ac:spMkLst>
        </pc:spChg>
      </pc:sldChg>
    </pc:docChg>
  </pc:docChgLst>
  <pc:docChgLst>
    <pc:chgData name="Siobhan Farnell" userId="14b661bc-452b-47c9-a734-0f36cbfa2d7f" providerId="ADAL" clId="{DBEAB0B9-575F-4F3C-A89A-0BD1CBFCF390}"/>
    <pc:docChg chg="custSel modSld">
      <pc:chgData name="Siobhan Farnell" userId="14b661bc-452b-47c9-a734-0f36cbfa2d7f" providerId="ADAL" clId="{DBEAB0B9-575F-4F3C-A89A-0BD1CBFCF390}" dt="2024-08-15T16:29:18.800" v="127" actId="20577"/>
      <pc:docMkLst>
        <pc:docMk/>
      </pc:docMkLst>
      <pc:sldChg chg="modSp mod">
        <pc:chgData name="Siobhan Farnell" userId="14b661bc-452b-47c9-a734-0f36cbfa2d7f" providerId="ADAL" clId="{DBEAB0B9-575F-4F3C-A89A-0BD1CBFCF390}" dt="2024-08-15T16:29:18.800" v="127" actId="20577"/>
        <pc:sldMkLst>
          <pc:docMk/>
          <pc:sldMk cId="3481332490" sldId="256"/>
        </pc:sldMkLst>
        <pc:spChg chg="mod">
          <ac:chgData name="Siobhan Farnell" userId="14b661bc-452b-47c9-a734-0f36cbfa2d7f" providerId="ADAL" clId="{DBEAB0B9-575F-4F3C-A89A-0BD1CBFCF390}" dt="2024-08-15T16:29:18.800" v="127" actId="20577"/>
          <ac:spMkLst>
            <pc:docMk/>
            <pc:sldMk cId="3481332490" sldId="256"/>
            <ac:spMk id="8" creationId="{50A59F56-7C98-8EB2-D4A4-2E7A3BE548A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70F0F-FD44-E01A-4F46-0DDFAF4539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043D36-34A4-FD7F-6F40-EC622A0E69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898B1C-D051-CADB-0454-0ED8299F0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5F1D7-6A16-5448-588A-29280227F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DE9AF-8365-0230-7DEB-696097A4E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77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641F6-0795-16DB-5910-FFFE32D53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783BB-5AC3-15B5-A55C-1BB2DA45D8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070B0-4E0B-3148-4BEE-FCE9BC7BA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94F065-8D32-5739-94AD-B6EF82140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F4223-D678-D566-C058-838289990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832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60200-45D4-837E-4E3F-DEE9BDB0F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5848A2-F1B8-01AD-03E8-B23854BEB2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DE2D06-DCBF-EC82-D7F4-A0D184547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1B1B87-CC1E-3D93-5D00-0630D2DA8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DB075D-E7BD-07B7-6E0C-AA628601B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031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D5031-71D2-D3D7-BE79-0ACEA9B8B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9FD45-AE9D-3AF0-A92D-8DACC14F24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2FC330-CB1F-7176-F763-93AFD49E8C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EF117-A2EE-4302-C2F9-FF6399466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7FC9DB-9D80-A504-4BAA-D4CF05B36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09FB4E-5E65-9B3D-27F2-025E37A95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599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97103-F30D-21AE-DBAB-762A2927A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9AA47B-7F73-64C5-6B6A-486EBE7B85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3C0191-4AE9-C198-2F44-DDE20875CB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6BF668-7615-BA09-B1EF-7B1D79B8B9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188AE4-A137-7C8C-8844-DBBEB5BA36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519211-109C-9FB7-1FB2-257D913B3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630247-70A9-B236-7BF7-7620FA3DE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E3923C-C8FF-BA2B-FADF-638766378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103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5D844-92A8-6714-6F79-F1CF7E372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D29A58-6B69-5AB3-69D8-D6899A092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3D00EA-D00E-5ED0-D723-4C85EBDE2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C9A88E-4B37-67F9-2F31-3573390F3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314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B366E6-6F04-E1B9-0D48-99CB39E6C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9DB196-694E-5BE2-8452-C593516C7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FEFF1A-9B46-E585-AFC6-C812AB163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96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72159-B49D-F4B2-1586-6F7752DBB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0620CE-F7F4-4D76-D1B3-4457FFAD8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C0BE86-E289-553F-D9E0-16F7C057A5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7A63B0-8464-7268-8236-8C67CF9EA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5E2F98-60A2-91D3-F477-73539B0BF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8053A-5883-68E8-30AF-670009DC5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464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8A3A8-D249-37A1-BB20-D09FC3FD0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51727C-7C51-89A2-512B-0D2EB5F807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3E239C-BB32-0243-382E-2036887B39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07CD3-9FCC-0FBC-10FD-CF8EA0B8C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9EB2D6-B15F-5C76-927A-89B444200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DF7698-5976-9C29-FDFC-3B7897271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99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ED5B0-BD11-BE21-8755-0EC0D2DB7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5E2176-45E5-6940-2594-D648921F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4B7CB0-9172-D5B0-8B49-76D690FF5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E1CAE-FCEC-150E-B41F-9C85AFC8B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7E0E7-15FC-17AF-FC2D-8731F876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502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4196D2-2169-1226-ACE4-7D593FA726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77421E-62F0-F9F3-AAF8-98D79176A4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764428-8714-B1CC-5E40-76FD60558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334E5-346F-E432-B5B0-C15A261CE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2EE4EB-BDDA-A3AA-FF58-4BA4FEEF2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030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9B6314-4362-C63D-7B19-7810E103D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D910B3-3CD5-B56F-0077-4076962D38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A2276-A755-B484-249C-FA34E840ED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E6B29-8E14-4592-83D1-FB1EE3706145}" type="datetimeFigureOut">
              <a:rPr lang="en-GB" smtClean="0"/>
              <a:t>26/03/2025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4B636B-2A83-3D31-ED25-F5C232354C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56913-60A4-D187-E5CA-0DEC6E2953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56D11-90DF-4946-B3D7-5ED8B63330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854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ertificate with cartoon characters&#10;&#10;Description automatically generated">
            <a:extLst>
              <a:ext uri="{FF2B5EF4-FFF2-40B4-BE49-F238E27FC236}">
                <a16:creationId xmlns:a16="http://schemas.microsoft.com/office/drawing/2014/main" id="{B8091747-42A4-6404-D842-125CA4338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0A59F56-7C98-8EB2-D4A4-2E7A3BE548A5}"/>
              </a:ext>
            </a:extLst>
          </p:cNvPr>
          <p:cNvSpPr txBox="1"/>
          <p:nvPr/>
        </p:nvSpPr>
        <p:spPr>
          <a:xfrm>
            <a:off x="713491" y="989046"/>
            <a:ext cx="1076501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150" b="1" dirty="0" smtClean="0">
                <a:solidFill>
                  <a:srgbClr val="212544"/>
                </a:solidFill>
                <a:latin typeface="Century Gothic" panose="020B0502020202020204" pitchFamily="34" charset="0"/>
              </a:rPr>
              <a:t>St Teresa’s Catholic </a:t>
            </a:r>
            <a:r>
              <a:rPr lang="en-US" sz="3150" b="1" smtClean="0">
                <a:solidFill>
                  <a:srgbClr val="212544"/>
                </a:solidFill>
                <a:latin typeface="Century Gothic" panose="020B0502020202020204" pitchFamily="34" charset="0"/>
              </a:rPr>
              <a:t>Primary School</a:t>
            </a:r>
            <a:endParaRPr lang="en-US" sz="3150" b="1" dirty="0">
              <a:solidFill>
                <a:srgbClr val="21254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332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5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Siobhan Farnell</dc:creator>
  <cp:lastModifiedBy>Teacher</cp:lastModifiedBy>
  <cp:revision>2</cp:revision>
  <dcterms:created xsi:type="dcterms:W3CDTF">2023-10-13T10:52:02Z</dcterms:created>
  <dcterms:modified xsi:type="dcterms:W3CDTF">2025-03-26T10:13:23Z</dcterms:modified>
</cp:coreProperties>
</file>