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156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2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6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410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66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081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13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9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111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52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95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E6440-7075-44D6-AC68-8F396D89496C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06A68-6F97-4EC2-BA8A-4B2560DC3B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11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lipart footprints">
            <a:extLst>
              <a:ext uri="{FF2B5EF4-FFF2-40B4-BE49-F238E27FC236}">
                <a16:creationId xmlns:a16="http://schemas.microsoft.com/office/drawing/2014/main" id="{B613926A-79C8-4AC3-9B8C-C1D52AF9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17389" y="547590"/>
            <a:ext cx="284946" cy="56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lipart footprints">
            <a:extLst>
              <a:ext uri="{FF2B5EF4-FFF2-40B4-BE49-F238E27FC236}">
                <a16:creationId xmlns:a16="http://schemas.microsoft.com/office/drawing/2014/main" id="{3D2B987C-0570-5907-CD56-276115A57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40"/>
          <a:stretch/>
        </p:blipFill>
        <p:spPr bwMode="auto">
          <a:xfrm>
            <a:off x="62486" y="3629110"/>
            <a:ext cx="340973" cy="45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lipart footprints">
            <a:extLst>
              <a:ext uri="{FF2B5EF4-FFF2-40B4-BE49-F238E27FC236}">
                <a16:creationId xmlns:a16="http://schemas.microsoft.com/office/drawing/2014/main" id="{F4375DE9-EE83-B0FE-C8D8-4883E23D2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31423" y="1944417"/>
            <a:ext cx="271764" cy="5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lipart footprints">
            <a:extLst>
              <a:ext uri="{FF2B5EF4-FFF2-40B4-BE49-F238E27FC236}">
                <a16:creationId xmlns:a16="http://schemas.microsoft.com/office/drawing/2014/main" id="{D096B5A4-A21F-BC53-9A73-72CC1FF954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60"/>
          <a:stretch/>
        </p:blipFill>
        <p:spPr bwMode="auto">
          <a:xfrm>
            <a:off x="117356" y="5112099"/>
            <a:ext cx="282969" cy="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54D6AFE-6E2A-55E1-DAB4-EDC9F6E0F9F0}"/>
              </a:ext>
            </a:extLst>
          </p:cNvPr>
          <p:cNvSpPr/>
          <p:nvPr/>
        </p:nvSpPr>
        <p:spPr>
          <a:xfrm>
            <a:off x="8798335" y="248427"/>
            <a:ext cx="3265103" cy="18657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Comic Sans MS" panose="030F0702030302020204" pitchFamily="66" charset="0"/>
              </a:rPr>
              <a:t>Faith Input</a:t>
            </a:r>
          </a:p>
          <a:p>
            <a:pPr algn="ctr"/>
            <a:r>
              <a:rPr lang="en-GB" sz="1100" b="1" dirty="0" smtClean="0">
                <a:latin typeface="Comic Sans MS"/>
              </a:rPr>
              <a:t>Hear the cry of the Earth and the cry of the poor.</a:t>
            </a:r>
          </a:p>
          <a:p>
            <a:pPr algn="ctr"/>
            <a:r>
              <a:rPr lang="en-GB" sz="1100" b="1" dirty="0" smtClean="0">
                <a:latin typeface="Comic Sans MS"/>
              </a:rPr>
              <a:t>We come together to take charge of this home which he has entrusted to us.  Pope Francis, Laudato Si 244</a:t>
            </a:r>
            <a:endParaRPr lang="en-GB" sz="1100" b="1" dirty="0">
              <a:latin typeface="Comic Sans MS"/>
            </a:endParaRP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3018726D-E0C8-429C-4AD7-DBDEAF9E97D4}"/>
              </a:ext>
            </a:extLst>
          </p:cNvPr>
          <p:cNvSpPr/>
          <p:nvPr/>
        </p:nvSpPr>
        <p:spPr>
          <a:xfrm>
            <a:off x="8866889" y="2512332"/>
            <a:ext cx="3196549" cy="2133410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Pupil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voice</a:t>
            </a: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It was fun to think about what God created and why.</a:t>
            </a: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I made my pledge to make people feel happy. </a:t>
            </a:r>
          </a:p>
          <a:p>
            <a:pPr algn="ctr"/>
            <a:r>
              <a:rPr lang="en-GB" sz="1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sz="1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A wooden sign with a flower in the middle&#10;&#10;Description automatically generated">
            <a:extLst>
              <a:ext uri="{FF2B5EF4-FFF2-40B4-BE49-F238E27FC236}">
                <a16:creationId xmlns:a16="http://schemas.microsoft.com/office/drawing/2014/main" id="{396963B6-BDDB-080C-41C3-9E5322901D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130" y="1297247"/>
            <a:ext cx="4434978" cy="24924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C17FA8-6102-28A1-FBC3-D58A5D34E639}"/>
              </a:ext>
            </a:extLst>
          </p:cNvPr>
          <p:cNvSpPr txBox="1"/>
          <p:nvPr/>
        </p:nvSpPr>
        <p:spPr>
          <a:xfrm>
            <a:off x="715855" y="2231488"/>
            <a:ext cx="467201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 dirty="0">
                <a:solidFill>
                  <a:srgbClr val="112643"/>
                </a:solidFill>
                <a:latin typeface="Century Gothic"/>
              </a:rPr>
              <a:t>A pledge is a promise to do something.</a:t>
            </a:r>
          </a:p>
          <a:p>
            <a:endParaRPr lang="en-GB" sz="800" dirty="0"/>
          </a:p>
          <a:p>
            <a:r>
              <a:rPr lang="en-US" sz="800" dirty="0">
                <a:solidFill>
                  <a:srgbClr val="112643"/>
                </a:solidFill>
                <a:latin typeface="Century Gothic"/>
              </a:rPr>
              <a:t>Making a </a:t>
            </a:r>
            <a:r>
              <a:rPr lang="en-US" sz="800" dirty="0" err="1">
                <a:solidFill>
                  <a:srgbClr val="112643"/>
                </a:solidFill>
                <a:latin typeface="Century Gothic"/>
              </a:rPr>
              <a:t>LiveSimply</a:t>
            </a:r>
            <a:r>
              <a:rPr lang="en-US" sz="800" dirty="0">
                <a:solidFill>
                  <a:srgbClr val="112643"/>
                </a:solidFill>
                <a:latin typeface="Century Gothic"/>
              </a:rPr>
              <a:t> pledge is one of our actions </a:t>
            </a:r>
          </a:p>
          <a:p>
            <a:r>
              <a:rPr lang="en-US" sz="800" dirty="0">
                <a:solidFill>
                  <a:srgbClr val="112643"/>
                </a:solidFill>
                <a:latin typeface="Century Gothic"/>
              </a:rPr>
              <a:t>towards achieving the </a:t>
            </a:r>
            <a:r>
              <a:rPr lang="en-US" sz="800" dirty="0" err="1">
                <a:solidFill>
                  <a:srgbClr val="112643"/>
                </a:solidFill>
                <a:latin typeface="Century Gothic"/>
              </a:rPr>
              <a:t>LiveSimply</a:t>
            </a:r>
            <a:r>
              <a:rPr lang="en-US" sz="800" dirty="0">
                <a:solidFill>
                  <a:srgbClr val="112643"/>
                </a:solidFill>
                <a:latin typeface="Century Gothic"/>
              </a:rPr>
              <a:t> Award</a:t>
            </a:r>
            <a:endParaRPr lang="en-US" sz="800" dirty="0">
              <a:solidFill>
                <a:srgbClr val="000000"/>
              </a:solidFill>
              <a:latin typeface="Aptos" panose="02110004020202020204"/>
            </a:endParaRPr>
          </a:p>
          <a:p>
            <a:r>
              <a:rPr lang="en-US" sz="800" dirty="0">
                <a:solidFill>
                  <a:srgbClr val="112643"/>
                </a:solidFill>
                <a:latin typeface="Century Gothic"/>
              </a:rPr>
              <a:t> and is a promise to:</a:t>
            </a:r>
            <a:endParaRPr lang="en-US" sz="800" dirty="0"/>
          </a:p>
          <a:p>
            <a:endParaRPr lang="en-GB" sz="800" dirty="0"/>
          </a:p>
          <a:p>
            <a:r>
              <a:rPr lang="en-US" sz="800" b="1" dirty="0">
                <a:solidFill>
                  <a:srgbClr val="112643"/>
                </a:solidFill>
                <a:latin typeface="Century Gothic"/>
              </a:rPr>
              <a:t>live simply, live sustainably and live in solidarity </a:t>
            </a:r>
          </a:p>
          <a:p>
            <a:r>
              <a:rPr lang="en-US" sz="800" b="1" dirty="0">
                <a:solidFill>
                  <a:srgbClr val="112643"/>
                </a:solidFill>
                <a:latin typeface="Century Gothic"/>
              </a:rPr>
              <a:t>with the world’s poorest communities.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C56B9F-17C3-B390-2362-F80E61443514}"/>
              </a:ext>
            </a:extLst>
          </p:cNvPr>
          <p:cNvSpPr txBox="1"/>
          <p:nvPr/>
        </p:nvSpPr>
        <p:spPr>
          <a:xfrm>
            <a:off x="1547434" y="538636"/>
            <a:ext cx="5076823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Comic Sans MS"/>
              </a:rPr>
              <a:t>Our Pledges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32E946-0BB8-6FFF-D584-5ECF91B307D6}"/>
              </a:ext>
            </a:extLst>
          </p:cNvPr>
          <p:cNvSpPr txBox="1"/>
          <p:nvPr/>
        </p:nvSpPr>
        <p:spPr>
          <a:xfrm>
            <a:off x="5764149" y="538505"/>
            <a:ext cx="274319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Comic Sans MS"/>
              </a:rPr>
              <a:t>At the start of our Live Simply journey the whole school community made a pledge. We displayed them in the Hall</a:t>
            </a:r>
          </a:p>
        </p:txBody>
      </p:sp>
      <p:pic>
        <p:nvPicPr>
          <p:cNvPr id="9" name="Picture 8" descr="A bulletin board with many pieces of paper&#10;&#10;Description automatically generated">
            <a:extLst>
              <a:ext uri="{FF2B5EF4-FFF2-40B4-BE49-F238E27FC236}">
                <a16:creationId xmlns:a16="http://schemas.microsoft.com/office/drawing/2014/main" id="{2E23DF24-6C06-71AD-6761-D1128B274EC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934" t="17451" r="6771" b="13889"/>
          <a:stretch/>
        </p:blipFill>
        <p:spPr>
          <a:xfrm>
            <a:off x="5299206" y="2356395"/>
            <a:ext cx="3332176" cy="1951092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Picture 9" descr="A paper with writing on it&#10;&#10;Description automatically generated">
            <a:extLst>
              <a:ext uri="{FF2B5EF4-FFF2-40B4-BE49-F238E27FC236}">
                <a16:creationId xmlns:a16="http://schemas.microsoft.com/office/drawing/2014/main" id="{D5008C88-DE39-DF00-2F03-D98BEF83B0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49321" y="4039662"/>
            <a:ext cx="2476198" cy="1770834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Picture 10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04F36B15-3CB9-8158-CC79-FC2888233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667742" y="4782934"/>
            <a:ext cx="2106707" cy="1518398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Picture 11" descr="A child&amp;#39;s drawing on a piece of paper&#10;&#10;Description automatically generated">
            <a:extLst>
              <a:ext uri="{FF2B5EF4-FFF2-40B4-BE49-F238E27FC236}">
                <a16:creationId xmlns:a16="http://schemas.microsoft.com/office/drawing/2014/main" id="{FBD6FCF7-B935-BE7B-578A-E86FA864E1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7233497" y="4749316"/>
            <a:ext cx="2241176" cy="172010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9505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1</cp:revision>
  <dcterms:created xsi:type="dcterms:W3CDTF">2025-02-24T15:54:36Z</dcterms:created>
  <dcterms:modified xsi:type="dcterms:W3CDTF">2025-02-24T15:54:54Z</dcterms:modified>
</cp:coreProperties>
</file>