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94" r:id="rId3"/>
    <p:sldId id="296" r:id="rId4"/>
    <p:sldId id="302" r:id="rId5"/>
    <p:sldId id="298" r:id="rId6"/>
    <p:sldId id="304" r:id="rId7"/>
    <p:sldId id="303" r:id="rId8"/>
    <p:sldId id="301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EB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15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=""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74"/>
  </p:normalViewPr>
  <p:slideViewPr>
    <p:cSldViewPr snapToGrid="0" snapToObjects="1">
      <p:cViewPr varScale="1">
        <p:scale>
          <a:sx n="69" d="100"/>
          <a:sy n="69" d="100"/>
        </p:scale>
        <p:origin x="1224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167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243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574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5243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274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699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45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935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794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119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89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1FC72-73A9-8A48-A994-5A5FCDC427F1}" type="datetimeFigureOut">
              <a:rPr lang="en-US" smtClean="0"/>
              <a:t>3/3/2026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A8636F-12F2-D743-9BCA-98B2BDFED1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72750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lR1aEo3nq5Y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dls_xzZnW14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74073"/>
            <a:ext cx="7772400" cy="3226377"/>
          </a:xfrm>
        </p:spPr>
        <p:txBody>
          <a:bodyPr>
            <a:normAutofit/>
          </a:bodyPr>
          <a:lstStyle/>
          <a:p>
            <a:r>
              <a:rPr lang="en-GB" sz="7200" dirty="0" smtClean="0">
                <a:latin typeface="Comic Sans MS" panose="030F0702030302020204" pitchFamily="66" charset="0"/>
              </a:rPr>
              <a:t>We love because we are loved</a:t>
            </a:r>
            <a:endParaRPr lang="en-GB" sz="7200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en-GB" sz="3000" dirty="0">
              <a:latin typeface="Comic Sans MS" panose="030F0702030302020204" pitchFamily="66" charset="0"/>
            </a:endParaRPr>
          </a:p>
          <a:p>
            <a:r>
              <a:rPr lang="en-GB" sz="30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03.03.26</a:t>
            </a:r>
            <a:endParaRPr lang="en-GB" sz="30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954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Gather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2700" dirty="0">
                <a:latin typeface="Comic Sans MS" panose="030F0702030302020204" pitchFamily="66" charset="0"/>
              </a:rPr>
              <a:t>Make the sign of the cross, be still, be </a:t>
            </a:r>
            <a:r>
              <a:rPr lang="en-GB" sz="2700" dirty="0" smtClean="0">
                <a:latin typeface="Comic Sans MS" panose="030F0702030302020204" pitchFamily="66" charset="0"/>
              </a:rPr>
              <a:t>present</a:t>
            </a:r>
          </a:p>
          <a:p>
            <a:pPr marL="0" indent="0" algn="just">
              <a:buNone/>
            </a:pPr>
            <a:r>
              <a:rPr lang="en-GB" sz="2800" dirty="0">
                <a:hlinkClick r:id="rId2"/>
              </a:rPr>
              <a:t>Gather Together</a:t>
            </a:r>
            <a:endParaRPr lang="en-GB" sz="2700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endParaRPr lang="en-GB" sz="2700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sz="2700" dirty="0"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r>
              <a:rPr lang="en-GB" sz="2250" dirty="0">
                <a:latin typeface="Comic Sans MS" panose="030F0702030302020204" pitchFamily="66" charset="0"/>
              </a:rPr>
              <a:t>Jesus Christ, light of the world</a:t>
            </a:r>
          </a:p>
          <a:p>
            <a:pPr marL="0" indent="0" algn="ctr">
              <a:buNone/>
            </a:pPr>
            <a:r>
              <a:rPr lang="en-GB" sz="2250" dirty="0">
                <a:solidFill>
                  <a:srgbClr val="FFFF00"/>
                </a:solidFill>
                <a:latin typeface="Comic Sans MS" panose="030F0702030302020204" pitchFamily="66" charset="0"/>
              </a:rPr>
              <a:t>All: Shine brightly in our hearts</a:t>
            </a:r>
          </a:p>
          <a:p>
            <a:pPr marL="0" indent="0" algn="ctr">
              <a:buNone/>
            </a:pPr>
            <a:r>
              <a:rPr lang="en-GB" sz="2250" dirty="0">
                <a:latin typeface="Comic Sans MS" panose="030F0702030302020204" pitchFamily="66" charset="0"/>
              </a:rPr>
              <a:t>Jesus Christ, God’s loving word</a:t>
            </a:r>
          </a:p>
          <a:p>
            <a:pPr marL="0" indent="0" algn="ctr">
              <a:buNone/>
            </a:pPr>
            <a:r>
              <a:rPr lang="en-GB" sz="2250" dirty="0">
                <a:solidFill>
                  <a:srgbClr val="FFFF00"/>
                </a:solidFill>
                <a:latin typeface="Comic Sans MS" panose="030F0702030302020204" pitchFamily="66" charset="0"/>
              </a:rPr>
              <a:t>All: Help us to listen to your voice</a:t>
            </a:r>
          </a:p>
          <a:p>
            <a:pPr marL="0" indent="0" algn="ctr">
              <a:buNone/>
            </a:pPr>
            <a:r>
              <a:rPr lang="en-GB" sz="2250" dirty="0">
                <a:latin typeface="Comic Sans MS" panose="030F0702030302020204" pitchFamily="66" charset="0"/>
              </a:rPr>
              <a:t>Jesus Christ, saviour of the world</a:t>
            </a:r>
          </a:p>
          <a:p>
            <a:pPr marL="0" indent="0" algn="ctr">
              <a:buNone/>
            </a:pPr>
            <a:r>
              <a:rPr lang="en-GB" sz="2250" dirty="0">
                <a:solidFill>
                  <a:srgbClr val="FFFF00"/>
                </a:solidFill>
                <a:latin typeface="Comic Sans MS" panose="030F0702030302020204" pitchFamily="66" charset="0"/>
              </a:rPr>
              <a:t>All: Thank you for your love.</a:t>
            </a:r>
          </a:p>
          <a:p>
            <a:pPr marL="0" indent="0" algn="just">
              <a:buNone/>
            </a:pPr>
            <a:endParaRPr lang="en-GB" sz="27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6411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Word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474" y="635178"/>
            <a:ext cx="8377051" cy="5181600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Comic Sans MS" panose="030F0702030302020204" pitchFamily="66" charset="0"/>
              </a:rPr>
              <a:t>Be attentive – Wisdom has spoken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US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 smtClean="0">
                <a:latin typeface="Comic Sans MS" panose="030F0702030302020204" pitchFamily="66" charset="0"/>
              </a:rPr>
              <a:t>The </a:t>
            </a:r>
            <a:r>
              <a:rPr lang="en-US" sz="2400" dirty="0">
                <a:latin typeface="Comic Sans MS" panose="030F0702030302020204" pitchFamily="66" charset="0"/>
              </a:rPr>
              <a:t>Lord be with you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FFFF00"/>
                </a:solidFill>
                <a:latin typeface="Comic Sans MS" panose="030F0702030302020204" pitchFamily="66" charset="0"/>
              </a:rPr>
              <a:t>All – And with your spirit</a:t>
            </a:r>
          </a:p>
          <a:p>
            <a:pPr marL="0" indent="0">
              <a:buNone/>
            </a:pPr>
            <a:endParaRPr lang="en-US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US" sz="2400" dirty="0">
                <a:latin typeface="Comic Sans MS" panose="030F0702030302020204" pitchFamily="66" charset="0"/>
              </a:rPr>
              <a:t>A reading from the holy Gospel according to:</a:t>
            </a: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 smtClean="0">
                <a:latin typeface="Comic Sans MS" panose="030F0702030302020204" pitchFamily="66" charset="0"/>
              </a:rPr>
              <a:t>John (15:5-12)</a:t>
            </a: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Forehead, lips and heart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400" dirty="0">
                <a:latin typeface="Comic Sans MS" panose="030F0702030302020204" pitchFamily="66" charset="0"/>
              </a:rPr>
              <a:t>The Gospel of the Lord</a:t>
            </a:r>
          </a:p>
          <a:p>
            <a:pPr marL="0" indent="0">
              <a:buNone/>
            </a:pPr>
            <a:r>
              <a:rPr lang="en-GB" sz="2400" dirty="0">
                <a:solidFill>
                  <a:srgbClr val="FFFF00"/>
                </a:solidFill>
                <a:latin typeface="Comic Sans MS" panose="030F0702030302020204" pitchFamily="66" charset="0"/>
              </a:rPr>
              <a:t>All – Praise to you Lord Jesus Christ.</a:t>
            </a:r>
          </a:p>
          <a:p>
            <a:pPr marL="0" indent="0">
              <a:buNone/>
            </a:pPr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 smtClean="0"/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61576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Response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1673" y="1823894"/>
            <a:ext cx="8756071" cy="502472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>
              <a:latin typeface="Comic Sans MS" panose="030F07020303020202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7200" y="1134623"/>
            <a:ext cx="81187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GB" dirty="0" smtClean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200" y="1443841"/>
            <a:ext cx="7966364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i="1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The response is: I am loved, therefore I love. </a:t>
            </a:r>
          </a:p>
          <a:p>
            <a:endParaRPr lang="en-GB" sz="2000" dirty="0" smtClean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Lord you created me.  You designed me.  I am unique, special, one of a kind.  You cherish me.  You know me inside out</a:t>
            </a:r>
          </a:p>
          <a:p>
            <a:r>
              <a:rPr lang="en-GB" sz="2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Response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Lord, I thank you for giving me the people who transform my life by showing me love.  They shape and inspire me.</a:t>
            </a:r>
          </a:p>
          <a:p>
            <a:r>
              <a:rPr lang="en-GB" sz="2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Response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Lord, you command me to love you, show me how to love through your words and actions.  I am called to love.</a:t>
            </a:r>
          </a:p>
          <a:p>
            <a:r>
              <a:rPr lang="en-GB" sz="2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Response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Lord, you challenge me to be an instrument of your love.  I can bring your love to others in the way I live my life.</a:t>
            </a:r>
          </a:p>
          <a:p>
            <a:r>
              <a:rPr lang="en-GB" sz="20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Response</a:t>
            </a:r>
            <a:endParaRPr lang="en-GB" sz="2000" dirty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endParaRPr lang="en-GB" sz="2000" b="0" i="0" u="sng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106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Go forth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7"/>
            <a:ext cx="7886700" cy="480305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Let’s say the </a:t>
            </a:r>
            <a:r>
              <a:rPr lang="en-GB" sz="2500" dirty="0" smtClean="0">
                <a:latin typeface="Comic Sans MS" panose="030F0702030302020204" pitchFamily="66" charset="0"/>
              </a:rPr>
              <a:t>concluding prayer </a:t>
            </a:r>
            <a:r>
              <a:rPr lang="en-GB" sz="2500" dirty="0" smtClean="0">
                <a:latin typeface="Comic Sans MS" panose="030F0702030302020204" pitchFamily="66" charset="0"/>
              </a:rPr>
              <a:t>together:</a:t>
            </a:r>
            <a:endParaRPr lang="en-GB" sz="25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5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Lord, you are the vine and we are your branches.  </a:t>
            </a:r>
          </a:p>
          <a:p>
            <a:pPr marL="0" indent="0"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Help us to be more deeply rooted in you.  </a:t>
            </a:r>
          </a:p>
          <a:p>
            <a:pPr marL="0" indent="0"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Give us the courage to respond to your love by showing love to others.</a:t>
            </a:r>
          </a:p>
          <a:p>
            <a:pPr marL="0" indent="0"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Fill us with your spirit so that through the love you have shown us, we can bear the great fruits of love in our daily lives.</a:t>
            </a:r>
          </a:p>
          <a:p>
            <a:pPr marL="0" indent="0"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Through Christ our Lord.</a:t>
            </a:r>
          </a:p>
          <a:p>
            <a:pPr marL="0" indent="0">
              <a:buNone/>
            </a:pPr>
            <a:r>
              <a:rPr lang="en-GB" sz="2500" dirty="0" smtClean="0">
                <a:latin typeface="Comic Sans MS" panose="030F0702030302020204" pitchFamily="66" charset="0"/>
              </a:rPr>
              <a:t>Amen</a:t>
            </a:r>
            <a:endParaRPr lang="en-GB" sz="25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273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Go forth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7"/>
            <a:ext cx="7886700" cy="4803053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400" dirty="0" smtClean="0">
              <a:hlinkClick r:id="rId2"/>
            </a:endParaRPr>
          </a:p>
          <a:p>
            <a:pPr marL="0" indent="0">
              <a:buNone/>
            </a:pPr>
            <a:r>
              <a:rPr lang="en-GB" sz="2400" dirty="0" smtClean="0">
                <a:hlinkClick r:id="rId2"/>
              </a:rPr>
              <a:t>John </a:t>
            </a:r>
            <a:r>
              <a:rPr lang="en-GB" sz="2400" dirty="0">
                <a:hlinkClick r:id="rId2"/>
              </a:rPr>
              <a:t>Burland - Jesus Light of the World (Official Lyric Video)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 smtClean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16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63794" y="244971"/>
            <a:ext cx="818043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 smtClean="0">
                <a:solidFill>
                  <a:srgbClr val="112D32"/>
                </a:solidFill>
                <a:latin typeface="Comic Sans MS" panose="030F0702030302020204" pitchFamily="66" charset="0"/>
              </a:rPr>
              <a:t>Dismissal</a:t>
            </a:r>
          </a:p>
          <a:p>
            <a:pPr algn="ctr"/>
            <a:endParaRPr lang="en-GB" sz="3200" dirty="0">
              <a:solidFill>
                <a:srgbClr val="112D32"/>
              </a:solidFill>
              <a:latin typeface="Comic Sans MS" panose="030F0702030302020204" pitchFamily="66" charset="0"/>
            </a:endParaRPr>
          </a:p>
          <a:p>
            <a:pPr algn="ctr"/>
            <a:endParaRPr lang="en-GB" sz="32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We will finish with our Mission </a:t>
            </a:r>
            <a:r>
              <a:rPr lang="en-GB" sz="3200" dirty="0" smtClean="0">
                <a:latin typeface="Comic Sans MS" panose="030F0702030302020204" pitchFamily="66" charset="0"/>
              </a:rPr>
              <a:t>statement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St. Ignatius</a:t>
            </a:r>
          </a:p>
          <a:p>
            <a:pPr algn="ctr"/>
            <a:r>
              <a:rPr lang="en-GB" sz="32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All – pray for us</a:t>
            </a:r>
          </a:p>
          <a:p>
            <a:pPr algn="ctr"/>
            <a:endParaRPr lang="en-GB" sz="32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200" dirty="0" smtClean="0">
                <a:latin typeface="Comic Sans MS" panose="030F0702030302020204" pitchFamily="66" charset="0"/>
              </a:rPr>
              <a:t>St. Teresa</a:t>
            </a:r>
          </a:p>
          <a:p>
            <a:pPr algn="ctr"/>
            <a:r>
              <a:rPr lang="en-GB" sz="3200" dirty="0">
                <a:solidFill>
                  <a:srgbClr val="FFFF00"/>
                </a:solidFill>
                <a:latin typeface="Comic Sans MS" panose="030F0702030302020204" pitchFamily="66" charset="0"/>
              </a:rPr>
              <a:t>All – pray for </a:t>
            </a:r>
            <a:r>
              <a:rPr lang="en-GB" sz="3200" dirty="0" smtClean="0">
                <a:solidFill>
                  <a:srgbClr val="FFFF00"/>
                </a:solidFill>
                <a:latin typeface="Comic Sans MS" panose="030F0702030302020204" pitchFamily="66" charset="0"/>
              </a:rPr>
              <a:t>us</a:t>
            </a:r>
            <a:endParaRPr lang="en-GB" sz="3200" dirty="0">
              <a:solidFill>
                <a:srgbClr val="FFFF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4899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 smtClean="0">
                <a:latin typeface="Comic Sans MS" panose="030F0702030302020204" pitchFamily="66" charset="0"/>
              </a:rPr>
              <a:t>Take away</a:t>
            </a:r>
            <a:endParaRPr lang="en-GB" sz="5400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5806" y="1417638"/>
            <a:ext cx="7826478" cy="440305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8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3600" dirty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3600" dirty="0" smtClean="0">
                <a:latin typeface="Comic Sans MS" panose="030F0702030302020204" pitchFamily="66" charset="0"/>
              </a:rPr>
              <a:t>Draw a heart, inside write one way that you have been shown love.</a:t>
            </a:r>
            <a:endParaRPr lang="en-GB" sz="36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400" dirty="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1562943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</TotalTime>
  <Words>378</Words>
  <Application>Microsoft Office PowerPoint</Application>
  <PresentationFormat>On-screen Show (4:3)</PresentationFormat>
  <Paragraphs>77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Comic Sans MS</vt:lpstr>
      <vt:lpstr>Office Theme</vt:lpstr>
      <vt:lpstr>We love because we are loved</vt:lpstr>
      <vt:lpstr>Gather</vt:lpstr>
      <vt:lpstr>Word</vt:lpstr>
      <vt:lpstr>Response</vt:lpstr>
      <vt:lpstr>Go forth</vt:lpstr>
      <vt:lpstr>Go forth</vt:lpstr>
      <vt:lpstr>PowerPoint Presentation</vt:lpstr>
      <vt:lpstr>Take away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Gill England</dc:creator>
  <cp:lastModifiedBy>J Hawitt</cp:lastModifiedBy>
  <cp:revision>243</cp:revision>
  <dcterms:created xsi:type="dcterms:W3CDTF">2016-10-31T10:22:49Z</dcterms:created>
  <dcterms:modified xsi:type="dcterms:W3CDTF">2026-03-03T10:50:23Z</dcterms:modified>
  <cp:contentStatus/>
</cp:coreProperties>
</file>