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94" r:id="rId3"/>
    <p:sldId id="296" r:id="rId4"/>
    <p:sldId id="302" r:id="rId5"/>
    <p:sldId id="305" r:id="rId6"/>
    <p:sldId id="298" r:id="rId7"/>
    <p:sldId id="304" r:id="rId8"/>
    <p:sldId id="303" r:id="rId9"/>
    <p:sldId id="30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74"/>
  </p:normalViewPr>
  <p:slideViewPr>
    <p:cSldViewPr snapToGrid="0" snapToObjects="1">
      <p:cViewPr varScale="1">
        <p:scale>
          <a:sx n="115" d="100"/>
          <a:sy n="115" d="100"/>
        </p:scale>
        <p:origin x="15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6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4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7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6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5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93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9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9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7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R1aEo3nq5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rh4xEvMVQQ" TargetMode="External"/><Relationship Id="rId2" Type="http://schemas.openxmlformats.org/officeDocument/2006/relationships/hyperlink" Target="https://www.youtube.com/watch?v=dls_xzZnW1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64853"/>
            <a:ext cx="7772400" cy="3226377"/>
          </a:xfrm>
        </p:spPr>
        <p:txBody>
          <a:bodyPr>
            <a:normAutofit/>
          </a:bodyPr>
          <a:lstStyle/>
          <a:p>
            <a:r>
              <a:rPr lang="en-GB" sz="7200" dirty="0" smtClean="0">
                <a:latin typeface="Comic Sans MS"/>
              </a:rPr>
              <a:t>Servant Leadership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1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Make the sign of the cross, be still, be </a:t>
            </a:r>
            <a:r>
              <a:rPr lang="en-GB" sz="2700" dirty="0" smtClean="0">
                <a:latin typeface="Comic Sans MS" panose="030F0702030302020204" pitchFamily="66" charset="0"/>
              </a:rPr>
              <a:t>present</a:t>
            </a:r>
          </a:p>
          <a:p>
            <a:pPr marL="0" indent="0" algn="just">
              <a:buNone/>
            </a:pPr>
            <a:r>
              <a:rPr lang="en-GB" sz="2800" dirty="0">
                <a:hlinkClick r:id="rId2"/>
              </a:rPr>
              <a:t>Gather Together</a:t>
            </a: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light of the world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Shine brightly in our hearts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God’s loving word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Help us to listen to your voice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saviour of the world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Thank you for your love.</a:t>
            </a: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1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74" y="635178"/>
            <a:ext cx="8377051" cy="51816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Be attentive – Wisdom has spoken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The </a:t>
            </a:r>
            <a:r>
              <a:rPr lang="en-US" sz="2400" dirty="0">
                <a:latin typeface="Comic Sans MS" panose="030F0702030302020204" pitchFamily="66" charset="0"/>
              </a:rPr>
              <a:t>Lord be with you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And with your spirit</a:t>
            </a:r>
          </a:p>
          <a:p>
            <a:pPr marL="0" indent="0">
              <a:buNone/>
            </a:pPr>
            <a:endParaRPr lang="en-US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A reading from the holy Gospel according to: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Luke (</a:t>
            </a:r>
            <a:r>
              <a:rPr lang="en-GB" sz="2400" dirty="0" smtClean="0">
                <a:latin typeface="Comic Sans MS" panose="030F0702030302020204" pitchFamily="66" charset="0"/>
              </a:rPr>
              <a:t>22</a:t>
            </a:r>
            <a:r>
              <a:rPr lang="en-GB" sz="2400" dirty="0" smtClean="0">
                <a:latin typeface="Comic Sans MS" panose="030F0702030302020204" pitchFamily="66" charset="0"/>
              </a:rPr>
              <a:t>:24-27)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  <a:latin typeface="Comic Sans MS"/>
              </a:rPr>
              <a:t>All – Glory to you O Lord</a:t>
            </a:r>
          </a:p>
          <a:p>
            <a:pPr marL="0" indent="0">
              <a:buNone/>
            </a:pPr>
            <a:r>
              <a:rPr lang="en-GB" sz="2400" dirty="0">
                <a:latin typeface="Comic Sans MS"/>
              </a:rPr>
              <a:t>(Forehead, lips and heart)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The Gospel of the Lord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Praise to you Lord Jesus Christ.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157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9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3894"/>
            <a:ext cx="8756071" cy="50247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134623"/>
            <a:ext cx="8118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087" y="1159121"/>
            <a:ext cx="8744989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The response is: </a:t>
            </a:r>
            <a:r>
              <a:rPr lang="en-GB" sz="2800" i="1" dirty="0">
                <a:solidFill>
                  <a:srgbClr val="C00000"/>
                </a:solidFill>
                <a:latin typeface="Comic Sans MS" panose="030F0702030302020204" pitchFamily="66" charset="0"/>
              </a:rPr>
              <a:t>What kind of king is this</a:t>
            </a:r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?</a:t>
            </a:r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endParaRPr lang="en-GB" sz="2800" i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are born into wealthy families, with high social status. But you, Jesus, you were born in a stable and were raised as a </a:t>
            </a:r>
            <a:r>
              <a:rPr lang="en-GB" sz="2000" dirty="0" smtClean="0">
                <a:latin typeface="Comic Sans MS" panose="030F0702030302020204" pitchFamily="66" charset="0"/>
              </a:rPr>
              <a:t>carpenter.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are grand, regal, noble, triumphant. But you, Jesus, you made your triumphant entry into Jerusalem on a humble donkey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are military leaders, fierce warriors, war lords. But you, Jesus, you called for peace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have authority and power. They are leaders. They come first. But you, Jesus, you taught us that the first will be last and the last will be first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b="0" i="0" u="sng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10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3894"/>
            <a:ext cx="8756071" cy="50247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134623"/>
            <a:ext cx="8118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443841"/>
            <a:ext cx="796636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The response is: </a:t>
            </a:r>
            <a:r>
              <a:rPr lang="en-GB" sz="2800" i="1" dirty="0">
                <a:solidFill>
                  <a:srgbClr val="C00000"/>
                </a:solidFill>
                <a:latin typeface="Comic Sans MS" panose="030F0702030302020204" pitchFamily="66" charset="0"/>
              </a:rPr>
              <a:t>What kind of king is this</a:t>
            </a:r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?</a:t>
            </a:r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endParaRPr lang="en-GB" sz="2800" i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defend traditions. But you, Jesus, you called for a new way of thinking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protect their laws by serving harsh punishments as a lesson to all. But you, Jesus, you forgive and deal in second chances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have servants and personal assistants. But you, Jesus, you put on a servant’s robe and washed the feet of your Disciples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Kings rule by fear and force. But you, Jesus, you rule with love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b="0" i="0" u="sng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44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Go forth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7886700" cy="48030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Let’s say the concluding prayer together:</a:t>
            </a:r>
            <a:endParaRPr lang="en-GB" sz="2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5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latin typeface="Comic Sans MS" panose="030F0702030302020204" pitchFamily="66" charset="0"/>
              </a:rPr>
              <a:t>Lord, you challenge us to turn away from our sinful lives and begin a new life in you.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You </a:t>
            </a:r>
            <a:r>
              <a:rPr lang="en-GB" sz="2200" dirty="0">
                <a:latin typeface="Comic Sans MS" panose="030F0702030302020204" pitchFamily="66" charset="0"/>
              </a:rPr>
              <a:t>challenge our old way of thinking.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Power </a:t>
            </a:r>
            <a:r>
              <a:rPr lang="en-GB" sz="2200" dirty="0">
                <a:latin typeface="Comic Sans MS" panose="030F0702030302020204" pitchFamily="66" charset="0"/>
              </a:rPr>
              <a:t>and authority does not come from aggression of force or selfishness.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It </a:t>
            </a:r>
            <a:r>
              <a:rPr lang="en-GB" sz="2200" dirty="0">
                <a:latin typeface="Comic Sans MS" panose="030F0702030302020204" pitchFamily="66" charset="0"/>
              </a:rPr>
              <a:t>comes from a place of love.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As </a:t>
            </a:r>
            <a:r>
              <a:rPr lang="en-GB" sz="2200" dirty="0">
                <a:latin typeface="Comic Sans MS" panose="030F0702030302020204" pitchFamily="66" charset="0"/>
              </a:rPr>
              <a:t>we come forward to be anointed, fill us with your Holy Spirit, so that we can be strong enough to be the kind of leader you are.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Let </a:t>
            </a:r>
            <a:r>
              <a:rPr lang="en-GB" sz="2200" dirty="0">
                <a:latin typeface="Comic Sans MS" panose="030F0702030302020204" pitchFamily="66" charset="0"/>
              </a:rPr>
              <a:t>us commit ourselves to a determination to be more like you.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6527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Go forth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7886700" cy="480305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 smtClean="0">
              <a:hlinkClick r:id="rId2"/>
            </a:endParaRPr>
          </a:p>
          <a:p>
            <a:pPr marL="0" indent="0">
              <a:buNone/>
            </a:pPr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www.youtube.com/watch?v=8rh4xEvMVQQ</a:t>
            </a:r>
            <a:r>
              <a:rPr lang="en-GB" sz="2400" dirty="0" smtClean="0"/>
              <a:t> 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6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3794" y="244971"/>
            <a:ext cx="81804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solidFill>
                  <a:srgbClr val="112D32"/>
                </a:solidFill>
                <a:latin typeface="Comic Sans MS" panose="030F0702030302020204" pitchFamily="66" charset="0"/>
              </a:rPr>
              <a:t>Dismissal</a:t>
            </a:r>
          </a:p>
          <a:p>
            <a:pPr algn="ctr"/>
            <a:endParaRPr lang="en-GB" sz="3200" dirty="0">
              <a:solidFill>
                <a:srgbClr val="112D3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will finish with our Mission statement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St. Ignatius</a:t>
            </a:r>
          </a:p>
          <a:p>
            <a:pPr algn="ctr"/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us</a:t>
            </a: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St. Teresa</a:t>
            </a:r>
          </a:p>
          <a:p>
            <a:pPr algn="ctr"/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</a:t>
            </a:r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us</a:t>
            </a:r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89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Take away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417638"/>
            <a:ext cx="7826478" cy="440305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Think about h</a:t>
            </a:r>
            <a:r>
              <a:rPr lang="en-GB" sz="2400" dirty="0" smtClean="0">
                <a:latin typeface="Comic Sans MS" panose="030F0702030302020204" pitchFamily="66" charset="0"/>
              </a:rPr>
              <a:t>ow you </a:t>
            </a:r>
            <a:r>
              <a:rPr lang="en-GB" sz="2400" smtClean="0">
                <a:latin typeface="Comic Sans MS" panose="030F0702030302020204" pitchFamily="66" charset="0"/>
              </a:rPr>
              <a:t>can be </a:t>
            </a:r>
            <a:r>
              <a:rPr lang="en-GB" sz="2400" dirty="0" smtClean="0">
                <a:latin typeface="Comic Sans MS" panose="030F0702030302020204" pitchFamily="66" charset="0"/>
              </a:rPr>
              <a:t>a servant </a:t>
            </a:r>
            <a:r>
              <a:rPr lang="en-GB" sz="2400" smtClean="0">
                <a:latin typeface="Comic Sans MS" panose="030F0702030302020204" pitchFamily="66" charset="0"/>
              </a:rPr>
              <a:t>to God.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629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500</Words>
  <Application>Microsoft Office PowerPoint</Application>
  <PresentationFormat>On-screen Show (4:3)</PresentationFormat>
  <Paragraphs>98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Servant Leadership</vt:lpstr>
      <vt:lpstr>Gather</vt:lpstr>
      <vt:lpstr>Word</vt:lpstr>
      <vt:lpstr>Response</vt:lpstr>
      <vt:lpstr>Response</vt:lpstr>
      <vt:lpstr>Go forth</vt:lpstr>
      <vt:lpstr>Go forth</vt:lpstr>
      <vt:lpstr>PowerPoint Presentation</vt:lpstr>
      <vt:lpstr>Take away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England</dc:creator>
  <cp:lastModifiedBy>J Hawitt</cp:lastModifiedBy>
  <cp:revision>245</cp:revision>
  <dcterms:created xsi:type="dcterms:W3CDTF">2016-10-31T10:22:49Z</dcterms:created>
  <dcterms:modified xsi:type="dcterms:W3CDTF">2026-03-03T16:19:39Z</dcterms:modified>
  <cp:contentStatus/>
</cp:coreProperties>
</file>