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346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707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698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335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17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422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148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031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2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540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194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BA1ED-0DB0-40A2-8AB8-FFB91C3B0228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A1F62-29D7-4EA3-96C1-99FAE73E65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024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lipart footprints">
            <a:extLst>
              <a:ext uri="{FF2B5EF4-FFF2-40B4-BE49-F238E27FC236}">
                <a16:creationId xmlns:a16="http://schemas.microsoft.com/office/drawing/2014/main" id="{B613926A-79C8-4AC3-9B8C-C1D52AF9AA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17389" y="547590"/>
            <a:ext cx="284946" cy="56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lipart footprints">
            <a:extLst>
              <a:ext uri="{FF2B5EF4-FFF2-40B4-BE49-F238E27FC236}">
                <a16:creationId xmlns:a16="http://schemas.microsoft.com/office/drawing/2014/main" id="{3D2B987C-0570-5907-CD56-276115A57B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62486" y="3629110"/>
            <a:ext cx="340973" cy="45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lipart footprints">
            <a:extLst>
              <a:ext uri="{FF2B5EF4-FFF2-40B4-BE49-F238E27FC236}">
                <a16:creationId xmlns:a16="http://schemas.microsoft.com/office/drawing/2014/main" id="{F4375DE9-EE83-B0FE-C8D8-4883E23D2F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31423" y="1944417"/>
            <a:ext cx="271764" cy="56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lipart footprints">
            <a:extLst>
              <a:ext uri="{FF2B5EF4-FFF2-40B4-BE49-F238E27FC236}">
                <a16:creationId xmlns:a16="http://schemas.microsoft.com/office/drawing/2014/main" id="{D096B5A4-A21F-BC53-9A73-72CC1FF954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17356" y="5112099"/>
            <a:ext cx="282969" cy="69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54D6AFE-6E2A-55E1-DAB4-EDC9F6E0F9F0}"/>
              </a:ext>
            </a:extLst>
          </p:cNvPr>
          <p:cNvSpPr/>
          <p:nvPr/>
        </p:nvSpPr>
        <p:spPr>
          <a:xfrm>
            <a:off x="7268757" y="248426"/>
            <a:ext cx="4794681" cy="227647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Faith Input</a:t>
            </a:r>
          </a:p>
          <a:p>
            <a:pPr algn="ctr"/>
            <a:endParaRPr lang="en-GB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For I was hungry and you gave me something to eat, I was thirsty and you gave me something to drink, I was a stranger and you invited me in, </a:t>
            </a:r>
            <a:r>
              <a:rPr lang="en-GB" sz="1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I needed clothes and you clothed me, I was sick and you looked after me, I was in prison and you came to visit me.’</a:t>
            </a:r>
          </a:p>
        </p:txBody>
      </p:sp>
      <p:sp>
        <p:nvSpPr>
          <p:cNvPr id="19" name="Speech Bubble: Oval 18">
            <a:extLst>
              <a:ext uri="{FF2B5EF4-FFF2-40B4-BE49-F238E27FC236}">
                <a16:creationId xmlns:a16="http://schemas.microsoft.com/office/drawing/2014/main" id="{3018726D-E0C8-429C-4AD7-DBDEAF9E97D4}"/>
              </a:ext>
            </a:extLst>
          </p:cNvPr>
          <p:cNvSpPr/>
          <p:nvPr/>
        </p:nvSpPr>
        <p:spPr>
          <a:xfrm>
            <a:off x="8174183" y="2691507"/>
            <a:ext cx="3889256" cy="1865757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Pupil voice</a:t>
            </a:r>
          </a:p>
          <a:p>
            <a:pPr algn="ctr"/>
            <a:r>
              <a:rPr lang="en-GB" sz="1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It was fun!  We did it to raise money For CAFOD.  I enjoyed walking with other people from different schools.  </a:t>
            </a:r>
          </a:p>
          <a:p>
            <a:pPr algn="ctr"/>
            <a:r>
              <a:rPr lang="en-GB" sz="1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It was fun and muddy!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32005" t="20549" r="33176" b="7860"/>
          <a:stretch/>
        </p:blipFill>
        <p:spPr>
          <a:xfrm rot="21014549">
            <a:off x="637310" y="243702"/>
            <a:ext cx="2924558" cy="3380683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Picture 11" descr="C:\Users\Teacher\AppData\Local\Microsoft\Windows\INetCache\Content.Word\IMG_095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7354">
            <a:off x="3223031" y="4151092"/>
            <a:ext cx="3002950" cy="1922013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" name="Picture 12" descr="C:\Users\Teacher\AppData\Local\Microsoft\Windows\INetCache\Content.Word\IMG_0951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3666">
            <a:off x="3937413" y="1620944"/>
            <a:ext cx="3568411" cy="1872460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4" name="Picture 13" descr="C:\Users\Teacher\AppData\Local\Microsoft\Windows\INetCache\Content.Word\IMG_0953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9424">
            <a:off x="579229" y="4344217"/>
            <a:ext cx="2817824" cy="1843467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3896843" y="330676"/>
            <a:ext cx="31135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CAFOD BIG LENT WALK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42373" y="4557264"/>
            <a:ext cx="307871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worked together with the local High School and Primary School to raise money and awareness of the poor during the month of Lent.  </a:t>
            </a:r>
          </a:p>
        </p:txBody>
      </p:sp>
    </p:spTree>
    <p:extLst>
      <p:ext uri="{BB962C8B-B14F-4D97-AF65-F5344CB8AC3E}">
        <p14:creationId xmlns:p14="http://schemas.microsoft.com/office/powerpoint/2010/main" val="390977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lipart footprints">
            <a:extLst>
              <a:ext uri="{FF2B5EF4-FFF2-40B4-BE49-F238E27FC236}">
                <a16:creationId xmlns:a16="http://schemas.microsoft.com/office/drawing/2014/main" id="{B613926A-79C8-4AC3-9B8C-C1D52AF9AA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17389" y="547590"/>
            <a:ext cx="284946" cy="56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lipart footprints">
            <a:extLst>
              <a:ext uri="{FF2B5EF4-FFF2-40B4-BE49-F238E27FC236}">
                <a16:creationId xmlns:a16="http://schemas.microsoft.com/office/drawing/2014/main" id="{3D2B987C-0570-5907-CD56-276115A57B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62486" y="3629110"/>
            <a:ext cx="340973" cy="45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lipart footprints">
            <a:extLst>
              <a:ext uri="{FF2B5EF4-FFF2-40B4-BE49-F238E27FC236}">
                <a16:creationId xmlns:a16="http://schemas.microsoft.com/office/drawing/2014/main" id="{F4375DE9-EE83-B0FE-C8D8-4883E23D2F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31423" y="1944417"/>
            <a:ext cx="271764" cy="56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lipart footprints">
            <a:extLst>
              <a:ext uri="{FF2B5EF4-FFF2-40B4-BE49-F238E27FC236}">
                <a16:creationId xmlns:a16="http://schemas.microsoft.com/office/drawing/2014/main" id="{D096B5A4-A21F-BC53-9A73-72CC1FF954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17356" y="5112099"/>
            <a:ext cx="282969" cy="69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54D6AFE-6E2A-55E1-DAB4-EDC9F6E0F9F0}"/>
              </a:ext>
            </a:extLst>
          </p:cNvPr>
          <p:cNvSpPr/>
          <p:nvPr/>
        </p:nvSpPr>
        <p:spPr>
          <a:xfrm>
            <a:off x="7578437" y="248427"/>
            <a:ext cx="4485002" cy="244308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Comic Sans MS" panose="030F0702030302020204" pitchFamily="66" charset="0"/>
              </a:rPr>
              <a:t>Faith Input</a:t>
            </a:r>
          </a:p>
          <a:p>
            <a:pPr algn="ctr"/>
            <a:endParaRPr lang="en-GB" sz="1200" b="1" dirty="0">
              <a:latin typeface="Comic Sans MS" panose="030F0702030302020204" pitchFamily="66" charset="0"/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For I was hungry and you gave me something to eat, I was thirsty and you gave me something to drink, I was a stranger and you invited me in, </a:t>
            </a:r>
            <a:r>
              <a:rPr lang="en-GB" sz="1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I needed clothes and you clothed me, I was sick and you looked after me, I was in prison and you came to visit me.’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Speech Bubble: Oval 18">
            <a:extLst>
              <a:ext uri="{FF2B5EF4-FFF2-40B4-BE49-F238E27FC236}">
                <a16:creationId xmlns:a16="http://schemas.microsoft.com/office/drawing/2014/main" id="{3018726D-E0C8-429C-4AD7-DBDEAF9E97D4}"/>
              </a:ext>
            </a:extLst>
          </p:cNvPr>
          <p:cNvSpPr/>
          <p:nvPr/>
        </p:nvSpPr>
        <p:spPr>
          <a:xfrm>
            <a:off x="8354292" y="2924160"/>
            <a:ext cx="3709147" cy="1865757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Pupil voice</a:t>
            </a:r>
          </a:p>
          <a:p>
            <a:pPr algn="ctr"/>
            <a:r>
              <a:rPr lang="en-GB" sz="1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I enjoyed it, we got fresh air and we had chance to talk to our friends.  It also helped us to be aware of those less fortunate than ourselves. </a:t>
            </a:r>
          </a:p>
          <a:p>
            <a:pPr algn="ctr"/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32005" t="24905" r="33494" b="14678"/>
          <a:stretch/>
        </p:blipFill>
        <p:spPr>
          <a:xfrm rot="21049696">
            <a:off x="555880" y="347975"/>
            <a:ext cx="3890637" cy="3830596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Picture 8" descr="C:\Users\Teacher\AppData\Local\Microsoft\Windows\INetCache\Content.Word\IMG_084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934" y="547590"/>
            <a:ext cx="2772305" cy="2258664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Picture 9" descr="C:\Users\Teacher\AppData\Local\Microsoft\Windows\INetCache\Content.Word\IMG_0841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3017">
            <a:off x="755542" y="4082685"/>
            <a:ext cx="2849657" cy="1829080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4267200" y="4084968"/>
            <a:ext cx="4710545" cy="1718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3498434"/>
            <a:ext cx="2992582" cy="2244437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4098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2025-02-24T16:01:20Z</dcterms:created>
  <dcterms:modified xsi:type="dcterms:W3CDTF">2025-02-24T16:01:40Z</dcterms:modified>
</cp:coreProperties>
</file>