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6"/>
  </p:notesMasterIdLst>
  <p:handoutMasterIdLst>
    <p:handoutMasterId r:id="rId17"/>
  </p:handoutMasterIdLst>
  <p:sldIdLst>
    <p:sldId id="274" r:id="rId5"/>
    <p:sldId id="259" r:id="rId6"/>
    <p:sldId id="261" r:id="rId7"/>
    <p:sldId id="262" r:id="rId8"/>
    <p:sldId id="275" r:id="rId9"/>
    <p:sldId id="276" r:id="rId10"/>
    <p:sldId id="272" r:id="rId11"/>
    <p:sldId id="266" r:id="rId12"/>
    <p:sldId id="271" r:id="rId13"/>
    <p:sldId id="270" r:id="rId14"/>
    <p:sldId id="267" r:id="rId1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5" userDrawn="1">
          <p15:clr>
            <a:srgbClr val="A4A3A4"/>
          </p15:clr>
        </p15:guide>
        <p15:guide id="2" pos="33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4472C4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75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1260" y="60"/>
      </p:cViewPr>
      <p:guideLst>
        <p:guide orient="horz" pos="3045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D31BF39E-E77B-4E83-AFB6-B4625C80D8E4}"/>
    <pc:docChg chg="modSld">
      <pc:chgData name="James Clegg" userId="c6df1435-7a36-4b38-be4d-16e68e91152f" providerId="ADAL" clId="{D31BF39E-E77B-4E83-AFB6-B4625C80D8E4}" dt="2020-12-02T11:54:59.583" v="7"/>
      <pc:docMkLst>
        <pc:docMk/>
      </pc:docMkLst>
      <pc:sldChg chg="modTransition">
        <pc:chgData name="James Clegg" userId="c6df1435-7a36-4b38-be4d-16e68e91152f" providerId="ADAL" clId="{D31BF39E-E77B-4E83-AFB6-B4625C80D8E4}" dt="2020-12-02T11:37:33.505" v="1"/>
        <pc:sldMkLst>
          <pc:docMk/>
          <pc:sldMk cId="3177433244" sldId="261"/>
        </pc:sldMkLst>
      </pc:sldChg>
      <pc:sldChg chg="modTransition">
        <pc:chgData name="James Clegg" userId="c6df1435-7a36-4b38-be4d-16e68e91152f" providerId="ADAL" clId="{D31BF39E-E77B-4E83-AFB6-B4625C80D8E4}" dt="2020-12-02T11:54:59.583" v="7"/>
        <pc:sldMkLst>
          <pc:docMk/>
          <pc:sldMk cId="2064142862" sldId="267"/>
        </pc:sldMkLst>
      </pc:sldChg>
      <pc:sldChg chg="modSp">
        <pc:chgData name="James Clegg" userId="c6df1435-7a36-4b38-be4d-16e68e91152f" providerId="ADAL" clId="{D31BF39E-E77B-4E83-AFB6-B4625C80D8E4}" dt="2020-12-02T11:51:12.332" v="6" actId="20577"/>
        <pc:sldMkLst>
          <pc:docMk/>
          <pc:sldMk cId="951363133" sldId="271"/>
        </pc:sldMkLst>
        <pc:spChg chg="mod">
          <ac:chgData name="James Clegg" userId="c6df1435-7a36-4b38-be4d-16e68e91152f" providerId="ADAL" clId="{D31BF39E-E77B-4E83-AFB6-B4625C80D8E4}" dt="2020-12-02T11:51:12.332" v="6" actId="20577"/>
          <ac:spMkLst>
            <pc:docMk/>
            <pc:sldMk cId="951363133" sldId="271"/>
            <ac:spMk id="39" creationId="{9AD4189C-A14B-400F-8A5E-C9650B9B0F3D}"/>
          </ac:spMkLst>
        </pc:spChg>
      </pc:sldChg>
      <pc:sldChg chg="modSp">
        <pc:chgData name="James Clegg" userId="c6df1435-7a36-4b38-be4d-16e68e91152f" providerId="ADAL" clId="{D31BF39E-E77B-4E83-AFB6-B4625C80D8E4}" dt="2020-12-02T11:41:08.057" v="3"/>
        <pc:sldMkLst>
          <pc:docMk/>
          <pc:sldMk cId="410434212" sldId="275"/>
        </pc:sldMkLst>
        <pc:picChg chg="mod">
          <ac:chgData name="James Clegg" userId="c6df1435-7a36-4b38-be4d-16e68e91152f" providerId="ADAL" clId="{D31BF39E-E77B-4E83-AFB6-B4625C80D8E4}" dt="2020-12-02T11:41:03.713" v="2"/>
          <ac:picMkLst>
            <pc:docMk/>
            <pc:sldMk cId="410434212" sldId="275"/>
            <ac:picMk id="9" creationId="{1A7023CC-ABFE-45CA-9896-2D7A10A2F103}"/>
          </ac:picMkLst>
        </pc:picChg>
        <pc:picChg chg="mod">
          <ac:chgData name="James Clegg" userId="c6df1435-7a36-4b38-be4d-16e68e91152f" providerId="ADAL" clId="{D31BF39E-E77B-4E83-AFB6-B4625C80D8E4}" dt="2020-12-02T11:41:03.713" v="2"/>
          <ac:picMkLst>
            <pc:docMk/>
            <pc:sldMk cId="410434212" sldId="275"/>
            <ac:picMk id="17" creationId="{1A7023CC-ABFE-45CA-9896-2D7A10A2F103}"/>
          </ac:picMkLst>
        </pc:picChg>
        <pc:picChg chg="mod">
          <ac:chgData name="James Clegg" userId="c6df1435-7a36-4b38-be4d-16e68e91152f" providerId="ADAL" clId="{D31BF39E-E77B-4E83-AFB6-B4625C80D8E4}" dt="2020-12-02T11:41:08.057" v="3"/>
          <ac:picMkLst>
            <pc:docMk/>
            <pc:sldMk cId="410434212" sldId="275"/>
            <ac:picMk id="19" creationId="{1A7023CC-ABFE-45CA-9896-2D7A10A2F103}"/>
          </ac:picMkLst>
        </pc:picChg>
        <pc:picChg chg="mod">
          <ac:chgData name="James Clegg" userId="c6df1435-7a36-4b38-be4d-16e68e91152f" providerId="ADAL" clId="{D31BF39E-E77B-4E83-AFB6-B4625C80D8E4}" dt="2020-12-02T11:41:08.057" v="3"/>
          <ac:picMkLst>
            <pc:docMk/>
            <pc:sldMk cId="410434212" sldId="275"/>
            <ac:picMk id="20" creationId="{1A7023CC-ABFE-45CA-9896-2D7A10A2F103}"/>
          </ac:picMkLst>
        </pc:picChg>
      </pc:sldChg>
      <pc:sldChg chg="modSp">
        <pc:chgData name="James Clegg" userId="c6df1435-7a36-4b38-be4d-16e68e91152f" providerId="ADAL" clId="{D31BF39E-E77B-4E83-AFB6-B4625C80D8E4}" dt="2020-12-02T11:49:32.690" v="4" actId="1076"/>
        <pc:sldMkLst>
          <pc:docMk/>
          <pc:sldMk cId="3001730406" sldId="276"/>
        </pc:sldMkLst>
        <pc:spChg chg="mod">
          <ac:chgData name="James Clegg" userId="c6df1435-7a36-4b38-be4d-16e68e91152f" providerId="ADAL" clId="{D31BF39E-E77B-4E83-AFB6-B4625C80D8E4}" dt="2020-12-02T11:49:32.690" v="4" actId="1076"/>
          <ac:spMkLst>
            <pc:docMk/>
            <pc:sldMk cId="3001730406" sldId="276"/>
            <ac:spMk id="27" creationId="{2A2F913A-F7BA-46E6-9CB4-521F216CF829}"/>
          </ac:spMkLst>
        </pc:spChg>
        <pc:picChg chg="mod">
          <ac:chgData name="James Clegg" userId="c6df1435-7a36-4b38-be4d-16e68e91152f" providerId="ADAL" clId="{D31BF39E-E77B-4E83-AFB6-B4625C80D8E4}" dt="2020-12-02T11:49:32.690" v="4" actId="1076"/>
          <ac:picMkLst>
            <pc:docMk/>
            <pc:sldMk cId="3001730406" sldId="276"/>
            <ac:picMk id="26" creationId="{D0E937A2-8399-43C4-8089-478D640493DF}"/>
          </ac:picMkLst>
        </pc:picChg>
      </pc:sldChg>
    </pc:docChg>
  </pc:docChgLst>
  <pc:docChgLst>
    <pc:chgData name="James Clegg" userId="c6df1435-7a36-4b38-be4d-16e68e91152f" providerId="ADAL" clId="{C7583ECF-2DF6-4A27-9F57-DD404F11BA71}"/>
    <pc:docChg chg="custSel modSld">
      <pc:chgData name="James Clegg" userId="c6df1435-7a36-4b38-be4d-16e68e91152f" providerId="ADAL" clId="{C7583ECF-2DF6-4A27-9F57-DD404F11BA71}" dt="2020-12-02T11:57:39.536" v="26"/>
      <pc:docMkLst>
        <pc:docMk/>
      </pc:docMkLst>
      <pc:sldChg chg="delSp modTransition delAnim">
        <pc:chgData name="James Clegg" userId="c6df1435-7a36-4b38-be4d-16e68e91152f" providerId="ADAL" clId="{C7583ECF-2DF6-4A27-9F57-DD404F11BA71}" dt="2020-12-02T11:57:39.536" v="26"/>
        <pc:sldMkLst>
          <pc:docMk/>
          <pc:sldMk cId="3299310921" sldId="259"/>
        </pc:sldMkLst>
        <pc:picChg chg="del">
          <ac:chgData name="James Clegg" userId="c6df1435-7a36-4b38-be4d-16e68e91152f" providerId="ADAL" clId="{C7583ECF-2DF6-4A27-9F57-DD404F11BA71}" dt="2020-12-02T11:56:42.551" v="0" actId="478"/>
          <ac:picMkLst>
            <pc:docMk/>
            <pc:sldMk cId="3299310921" sldId="259"/>
            <ac:picMk id="1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7583ECF-2DF6-4A27-9F57-DD404F11BA71}" dt="2020-12-02T11:57:39.536" v="26"/>
        <pc:sldMkLst>
          <pc:docMk/>
          <pc:sldMk cId="3177433244" sldId="261"/>
        </pc:sldMkLst>
        <pc:picChg chg="del">
          <ac:chgData name="James Clegg" userId="c6df1435-7a36-4b38-be4d-16e68e91152f" providerId="ADAL" clId="{C7583ECF-2DF6-4A27-9F57-DD404F11BA71}" dt="2020-12-02T11:56:45.360" v="1" actId="478"/>
          <ac:picMkLst>
            <pc:docMk/>
            <pc:sldMk cId="3177433244" sldId="261"/>
            <ac:picMk id="1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7583ECF-2DF6-4A27-9F57-DD404F11BA71}" dt="2020-12-02T11:57:39.536" v="26"/>
        <pc:sldMkLst>
          <pc:docMk/>
          <pc:sldMk cId="1275543022" sldId="262"/>
        </pc:sldMkLst>
        <pc:picChg chg="del">
          <ac:chgData name="James Clegg" userId="c6df1435-7a36-4b38-be4d-16e68e91152f" providerId="ADAL" clId="{C7583ECF-2DF6-4A27-9F57-DD404F11BA71}" dt="2020-12-02T11:56:47.934" v="2" actId="478"/>
          <ac:picMkLst>
            <pc:docMk/>
            <pc:sldMk cId="1275543022" sldId="262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7583ECF-2DF6-4A27-9F57-DD404F11BA71}" dt="2020-12-02T11:57:39.536" v="26"/>
        <pc:sldMkLst>
          <pc:docMk/>
          <pc:sldMk cId="1847956754" sldId="266"/>
        </pc:sldMkLst>
        <pc:picChg chg="del">
          <ac:chgData name="James Clegg" userId="c6df1435-7a36-4b38-be4d-16e68e91152f" providerId="ADAL" clId="{C7583ECF-2DF6-4A27-9F57-DD404F11BA71}" dt="2020-12-02T11:56:58.872" v="6" actId="478"/>
          <ac:picMkLst>
            <pc:docMk/>
            <pc:sldMk cId="1847956754" sldId="266"/>
            <ac:picMk id="6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C7583ECF-2DF6-4A27-9F57-DD404F11BA71}" dt="2020-12-02T11:57:39.536" v="26"/>
        <pc:sldMkLst>
          <pc:docMk/>
          <pc:sldMk cId="2064142862" sldId="267"/>
        </pc:sldMkLst>
        <pc:spChg chg="mod">
          <ac:chgData name="James Clegg" userId="c6df1435-7a36-4b38-be4d-16e68e91152f" providerId="ADAL" clId="{C7583ECF-2DF6-4A27-9F57-DD404F11BA71}" dt="2020-12-02T11:57:19.930" v="25" actId="1037"/>
          <ac:spMkLst>
            <pc:docMk/>
            <pc:sldMk cId="2064142862" sldId="267"/>
            <ac:spMk id="4" creationId="{CCEA73BB-96B5-497F-9BA8-1F9B52DEF0CC}"/>
          </ac:spMkLst>
        </pc:spChg>
        <pc:spChg chg="mod">
          <ac:chgData name="James Clegg" userId="c6df1435-7a36-4b38-be4d-16e68e91152f" providerId="ADAL" clId="{C7583ECF-2DF6-4A27-9F57-DD404F11BA71}" dt="2020-12-02T11:57:19.930" v="25" actId="1037"/>
          <ac:spMkLst>
            <pc:docMk/>
            <pc:sldMk cId="2064142862" sldId="267"/>
            <ac:spMk id="42" creationId="{F11877AD-E8EB-4E1E-9C20-C1ED1D9A60E0}"/>
          </ac:spMkLst>
        </pc:spChg>
        <pc:spChg chg="mod">
          <ac:chgData name="James Clegg" userId="c6df1435-7a36-4b38-be4d-16e68e91152f" providerId="ADAL" clId="{C7583ECF-2DF6-4A27-9F57-DD404F11BA71}" dt="2020-12-02T11:57:19.930" v="25" actId="1037"/>
          <ac:spMkLst>
            <pc:docMk/>
            <pc:sldMk cId="2064142862" sldId="267"/>
            <ac:spMk id="43" creationId="{D10AC74E-04FC-450A-BBA3-4930537CE386}"/>
          </ac:spMkLst>
        </pc:spChg>
        <pc:spChg chg="mod">
          <ac:chgData name="James Clegg" userId="c6df1435-7a36-4b38-be4d-16e68e91152f" providerId="ADAL" clId="{C7583ECF-2DF6-4A27-9F57-DD404F11BA71}" dt="2020-12-02T11:57:19.930" v="25" actId="1037"/>
          <ac:spMkLst>
            <pc:docMk/>
            <pc:sldMk cId="2064142862" sldId="267"/>
            <ac:spMk id="44" creationId="{88F45912-C93C-4E27-99F0-782073A46F41}"/>
          </ac:spMkLst>
        </pc:spChg>
        <pc:spChg chg="mod">
          <ac:chgData name="James Clegg" userId="c6df1435-7a36-4b38-be4d-16e68e91152f" providerId="ADAL" clId="{C7583ECF-2DF6-4A27-9F57-DD404F11BA71}" dt="2020-12-02T11:57:19.930" v="25" actId="1037"/>
          <ac:spMkLst>
            <pc:docMk/>
            <pc:sldMk cId="2064142862" sldId="267"/>
            <ac:spMk id="45" creationId="{23221E3B-4E41-4F21-A40C-FD8539FBDF76}"/>
          </ac:spMkLst>
        </pc:spChg>
        <pc:spChg chg="mod">
          <ac:chgData name="James Clegg" userId="c6df1435-7a36-4b38-be4d-16e68e91152f" providerId="ADAL" clId="{C7583ECF-2DF6-4A27-9F57-DD404F11BA71}" dt="2020-12-02T11:57:19.930" v="25" actId="1037"/>
          <ac:spMkLst>
            <pc:docMk/>
            <pc:sldMk cId="2064142862" sldId="267"/>
            <ac:spMk id="46" creationId="{06DF46AE-CAFC-41D9-8145-5D3DB2BC28E2}"/>
          </ac:spMkLst>
        </pc:spChg>
        <pc:spChg chg="mod">
          <ac:chgData name="James Clegg" userId="c6df1435-7a36-4b38-be4d-16e68e91152f" providerId="ADAL" clId="{C7583ECF-2DF6-4A27-9F57-DD404F11BA71}" dt="2020-12-02T11:57:19.930" v="25" actId="1037"/>
          <ac:spMkLst>
            <pc:docMk/>
            <pc:sldMk cId="2064142862" sldId="267"/>
            <ac:spMk id="47" creationId="{55971448-1F1E-4E0D-8B6C-5E2468DC0C8C}"/>
          </ac:spMkLst>
        </pc:spChg>
        <pc:spChg chg="mod">
          <ac:chgData name="James Clegg" userId="c6df1435-7a36-4b38-be4d-16e68e91152f" providerId="ADAL" clId="{C7583ECF-2DF6-4A27-9F57-DD404F11BA71}" dt="2020-12-02T11:57:19.930" v="25" actId="1037"/>
          <ac:spMkLst>
            <pc:docMk/>
            <pc:sldMk cId="2064142862" sldId="267"/>
            <ac:spMk id="53" creationId="{31E16AD1-1DCE-4CF1-A894-31AFE23638E3}"/>
          </ac:spMkLst>
        </pc:spChg>
        <pc:spChg chg="mod">
          <ac:chgData name="James Clegg" userId="c6df1435-7a36-4b38-be4d-16e68e91152f" providerId="ADAL" clId="{C7583ECF-2DF6-4A27-9F57-DD404F11BA71}" dt="2020-12-02T11:57:19.930" v="25" actId="1037"/>
          <ac:spMkLst>
            <pc:docMk/>
            <pc:sldMk cId="2064142862" sldId="267"/>
            <ac:spMk id="57" creationId="{49C09175-D121-400E-BC3E-57F91716A67D}"/>
          </ac:spMkLst>
        </pc:spChg>
        <pc:spChg chg="mod">
          <ac:chgData name="James Clegg" userId="c6df1435-7a36-4b38-be4d-16e68e91152f" providerId="ADAL" clId="{C7583ECF-2DF6-4A27-9F57-DD404F11BA71}" dt="2020-12-02T11:57:12.922" v="10" actId="1076"/>
          <ac:spMkLst>
            <pc:docMk/>
            <pc:sldMk cId="2064142862" sldId="267"/>
            <ac:spMk id="58" creationId="{79308347-C82B-4C41-B471-9526493B6014}"/>
          </ac:spMkLst>
        </pc:spChg>
        <pc:spChg chg="mod">
          <ac:chgData name="James Clegg" userId="c6df1435-7a36-4b38-be4d-16e68e91152f" providerId="ADAL" clId="{C7583ECF-2DF6-4A27-9F57-DD404F11BA71}" dt="2020-12-02T11:57:19.930" v="25" actId="1037"/>
          <ac:spMkLst>
            <pc:docMk/>
            <pc:sldMk cId="2064142862" sldId="267"/>
            <ac:spMk id="62" creationId="{23221E3B-4E41-4F21-A40C-FD8539FBDF76}"/>
          </ac:spMkLst>
        </pc:spChg>
        <pc:spChg chg="mod">
          <ac:chgData name="James Clegg" userId="c6df1435-7a36-4b38-be4d-16e68e91152f" providerId="ADAL" clId="{C7583ECF-2DF6-4A27-9F57-DD404F11BA71}" dt="2020-12-02T11:57:19.930" v="25" actId="1037"/>
          <ac:spMkLst>
            <pc:docMk/>
            <pc:sldMk cId="2064142862" sldId="267"/>
            <ac:spMk id="65" creationId="{06DF46AE-CAFC-41D9-8145-5D3DB2BC28E2}"/>
          </ac:spMkLst>
        </pc:spChg>
        <pc:graphicFrameChg chg="mod">
          <ac:chgData name="James Clegg" userId="c6df1435-7a36-4b38-be4d-16e68e91152f" providerId="ADAL" clId="{C7583ECF-2DF6-4A27-9F57-DD404F11BA71}" dt="2020-12-02T11:57:19.930" v="25" actId="1037"/>
          <ac:graphicFrameMkLst>
            <pc:docMk/>
            <pc:sldMk cId="2064142862" sldId="267"/>
            <ac:graphicFrameMk id="2" creationId="{FA50588D-AC98-436A-ACA1-7E5127749660}"/>
          </ac:graphicFrameMkLst>
        </pc:graphicFrameChg>
        <pc:picChg chg="del">
          <ac:chgData name="James Clegg" userId="c6df1435-7a36-4b38-be4d-16e68e91152f" providerId="ADAL" clId="{C7583ECF-2DF6-4A27-9F57-DD404F11BA71}" dt="2020-12-02T11:57:07.513" v="9" actId="478"/>
          <ac:picMkLst>
            <pc:docMk/>
            <pc:sldMk cId="2064142862" sldId="267"/>
            <ac:picMk id="8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7583ECF-2DF6-4A27-9F57-DD404F11BA71}" dt="2020-12-02T11:57:39.536" v="26"/>
        <pc:sldMkLst>
          <pc:docMk/>
          <pc:sldMk cId="1752150589" sldId="270"/>
        </pc:sldMkLst>
        <pc:picChg chg="del">
          <ac:chgData name="James Clegg" userId="c6df1435-7a36-4b38-be4d-16e68e91152f" providerId="ADAL" clId="{C7583ECF-2DF6-4A27-9F57-DD404F11BA71}" dt="2020-12-02T11:57:04.810" v="8" actId="478"/>
          <ac:picMkLst>
            <pc:docMk/>
            <pc:sldMk cId="1752150589" sldId="27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7583ECF-2DF6-4A27-9F57-DD404F11BA71}" dt="2020-12-02T11:57:39.536" v="26"/>
        <pc:sldMkLst>
          <pc:docMk/>
          <pc:sldMk cId="951363133" sldId="271"/>
        </pc:sldMkLst>
        <pc:picChg chg="del">
          <ac:chgData name="James Clegg" userId="c6df1435-7a36-4b38-be4d-16e68e91152f" providerId="ADAL" clId="{C7583ECF-2DF6-4A27-9F57-DD404F11BA71}" dt="2020-12-02T11:57:01.569" v="7" actId="478"/>
          <ac:picMkLst>
            <pc:docMk/>
            <pc:sldMk cId="951363133" sldId="27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7583ECF-2DF6-4A27-9F57-DD404F11BA71}" dt="2020-12-02T11:57:39.536" v="26"/>
        <pc:sldMkLst>
          <pc:docMk/>
          <pc:sldMk cId="4162280054" sldId="272"/>
        </pc:sldMkLst>
        <pc:picChg chg="del">
          <ac:chgData name="James Clegg" userId="c6df1435-7a36-4b38-be4d-16e68e91152f" providerId="ADAL" clId="{C7583ECF-2DF6-4A27-9F57-DD404F11BA71}" dt="2020-12-02T11:56:56.008" v="5" actId="478"/>
          <ac:picMkLst>
            <pc:docMk/>
            <pc:sldMk cId="4162280054" sldId="272"/>
            <ac:picMk id="5" creationId="{00000000-0000-0000-0000-000000000000}"/>
          </ac:picMkLst>
        </pc:picChg>
      </pc:sldChg>
      <pc:sldChg chg="modTransition">
        <pc:chgData name="James Clegg" userId="c6df1435-7a36-4b38-be4d-16e68e91152f" providerId="ADAL" clId="{C7583ECF-2DF6-4A27-9F57-DD404F11BA71}" dt="2020-12-02T11:57:39.536" v="26"/>
        <pc:sldMkLst>
          <pc:docMk/>
          <pc:sldMk cId="593140160" sldId="274"/>
        </pc:sldMkLst>
      </pc:sldChg>
      <pc:sldChg chg="delSp modTransition delAnim">
        <pc:chgData name="James Clegg" userId="c6df1435-7a36-4b38-be4d-16e68e91152f" providerId="ADAL" clId="{C7583ECF-2DF6-4A27-9F57-DD404F11BA71}" dt="2020-12-02T11:57:39.536" v="26"/>
        <pc:sldMkLst>
          <pc:docMk/>
          <pc:sldMk cId="410434212" sldId="275"/>
        </pc:sldMkLst>
        <pc:picChg chg="del">
          <ac:chgData name="James Clegg" userId="c6df1435-7a36-4b38-be4d-16e68e91152f" providerId="ADAL" clId="{C7583ECF-2DF6-4A27-9F57-DD404F11BA71}" dt="2020-12-02T11:56:50.586" v="3" actId="478"/>
          <ac:picMkLst>
            <pc:docMk/>
            <pc:sldMk cId="410434212" sldId="275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7583ECF-2DF6-4A27-9F57-DD404F11BA71}" dt="2020-12-02T11:57:39.536" v="26"/>
        <pc:sldMkLst>
          <pc:docMk/>
          <pc:sldMk cId="3001730406" sldId="276"/>
        </pc:sldMkLst>
        <pc:picChg chg="del">
          <ac:chgData name="James Clegg" userId="c6df1435-7a36-4b38-be4d-16e68e91152f" providerId="ADAL" clId="{C7583ECF-2DF6-4A27-9F57-DD404F11BA71}" dt="2020-12-02T11:56:53.098" v="4" actId="478"/>
          <ac:picMkLst>
            <pc:docMk/>
            <pc:sldMk cId="3001730406" sldId="276"/>
            <ac:picMk id="7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12/2/2020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12/2/2020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10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10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16.png"/><Relationship Id="rId9" Type="http://schemas.openxmlformats.org/officeDocument/2006/relationships/image" Target="../media/image14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7" Type="http://schemas.openxmlformats.org/officeDocument/2006/relationships/image" Target="../media/image14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30.png"/><Relationship Id="rId5" Type="http://schemas.openxmlformats.org/officeDocument/2006/relationships/image" Target="../media/image12.png"/><Relationship Id="rId10" Type="http://schemas.openxmlformats.org/officeDocument/2006/relationships/image" Target="../media/image16.png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19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8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469CA4-E105-412C-8299-AE9E696F9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199" y="4125718"/>
            <a:ext cx="1243458" cy="11825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E55A9A-0F44-499F-96DA-A8A0DD222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8966" y="3294294"/>
            <a:ext cx="1487513" cy="17795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F4E20F-6932-43C4-935A-DD3F1C2C95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6675" y="3743041"/>
            <a:ext cx="1063831" cy="12726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123542-31A6-44B7-BF21-E6B01D909E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7616" y="3323654"/>
            <a:ext cx="1543566" cy="18465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273AC2F-D2F6-41C9-8AB9-FED61A58E2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1541" y="4082292"/>
            <a:ext cx="806390" cy="9646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131B4C-49B1-4588-BCF6-8D3584DB29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59997" y="1139972"/>
            <a:ext cx="5779509" cy="228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140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>
            <a:extLst>
              <a:ext uri="{FF2B5EF4-FFF2-40B4-BE49-F238E27FC236}">
                <a16:creationId xmlns:a16="http://schemas.microsoft.com/office/drawing/2014/main" id="{8ED2BC78-17F0-4A65-9E04-E734D77226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28382" y="629435"/>
            <a:ext cx="1836310" cy="220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221D7B4B-6F1F-4EF9-BE97-3E80F0BD2E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20141" y="305123"/>
            <a:ext cx="1836310" cy="220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0D26C9DC-6C84-4534-819C-87380468B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9417" y="305123"/>
            <a:ext cx="1836310" cy="220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145B8E3-1592-4F68-818C-8CA7B1D1ED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6209086" y="720672"/>
            <a:ext cx="604434" cy="58978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C03EB1A-2ECD-4577-BD39-5DE44F8E11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6778648" y="720672"/>
            <a:ext cx="604434" cy="58978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BCEDDB4-503C-4ADA-93F3-D0A05585C7E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7348210" y="720672"/>
            <a:ext cx="604434" cy="58978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AA4645C-0A92-452E-9986-0BF1DA3C51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7917772" y="720672"/>
            <a:ext cx="604434" cy="58978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576AF25-17CC-4181-A866-B2E4DF8AC9E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8487334" y="720672"/>
            <a:ext cx="604434" cy="58978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4805BAC-4F99-48F4-8538-1D4F35EC521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6209086" y="1310453"/>
            <a:ext cx="604434" cy="58978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075662C-14F0-4812-B6C9-5C5DCE9F4E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6778648" y="1310453"/>
            <a:ext cx="604434" cy="58978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CA8397C-FEE9-4A18-ADAD-683D26060CC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7348210" y="1310453"/>
            <a:ext cx="604434" cy="58978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2ADB62B-D4D5-42FC-8A3F-68947B127CF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7917772" y="1310453"/>
            <a:ext cx="604434" cy="58978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C9D1253-DF72-473A-835C-2819BDFA562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8487334" y="1310453"/>
            <a:ext cx="604434" cy="58978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BEEFB2F5-9DE5-4280-B899-E09736C2A00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6209086" y="1900234"/>
            <a:ext cx="604434" cy="58978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2CFDDC3-2A05-436A-8B40-4DDE70C4009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6778648" y="1900234"/>
            <a:ext cx="604434" cy="58978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1678F75F-4FFC-4673-9D4A-424C2165DE7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7348210" y="1900234"/>
            <a:ext cx="604434" cy="58978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CFE38CE-7136-482F-BEB3-C5C83184652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7917772" y="1900234"/>
            <a:ext cx="604434" cy="58978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6EEC9E3-9205-4748-9321-4C862154AC9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8487334" y="1900234"/>
            <a:ext cx="604434" cy="589781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488197" y="3660199"/>
            <a:ext cx="895802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He uses all the buttons and puts an odd </a:t>
            </a:r>
          </a:p>
          <a:p>
            <a:pPr algn="ctr"/>
            <a:r>
              <a:rPr lang="en-GB" sz="2600" dirty="0"/>
              <a:t>amount on each snowman.</a:t>
            </a:r>
          </a:p>
          <a:p>
            <a:pPr algn="ctr"/>
            <a:r>
              <a:rPr lang="en-GB" sz="2600" dirty="0"/>
              <a:t>Each snowman has a different amount of buttons on it.</a:t>
            </a:r>
          </a:p>
          <a:p>
            <a:pPr algn="ctr"/>
            <a:r>
              <a:rPr lang="en-GB" sz="2600" dirty="0"/>
              <a:t>How many buttons could each snowman have?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70758" y="3070418"/>
            <a:ext cx="747045" cy="747045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973602" y="321310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2E4F9CF-DBED-4049-A975-D1C3E0E064FC}"/>
              </a:ext>
            </a:extLst>
          </p:cNvPr>
          <p:cNvSpPr/>
          <p:nvPr/>
        </p:nvSpPr>
        <p:spPr>
          <a:xfrm>
            <a:off x="6312290" y="2556547"/>
            <a:ext cx="280557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600" dirty="0"/>
              <a:t>Mo has 15 buttons.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5215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>
            <a:extLst>
              <a:ext uri="{FF2B5EF4-FFF2-40B4-BE49-F238E27FC236}">
                <a16:creationId xmlns:a16="http://schemas.microsoft.com/office/drawing/2014/main" id="{8ED2BC78-17F0-4A65-9E04-E734D77226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28382" y="815178"/>
            <a:ext cx="1836310" cy="220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221D7B4B-6F1F-4EF9-BE97-3E80F0BD2E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20141" y="490866"/>
            <a:ext cx="1836310" cy="220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0D26C9DC-6C84-4534-819C-87380468B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9417" y="490866"/>
            <a:ext cx="1836310" cy="220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145B8E3-1592-4F68-818C-8CA7B1D1ED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6209086" y="720672"/>
            <a:ext cx="604434" cy="58978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C03EB1A-2ECD-4577-BD39-5DE44F8E11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6778648" y="720672"/>
            <a:ext cx="604434" cy="58978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FBCEDDB4-503C-4ADA-93F3-D0A05585C7E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7348210" y="720672"/>
            <a:ext cx="604434" cy="589781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AA4645C-0A92-452E-9986-0BF1DA3C51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7917772" y="720672"/>
            <a:ext cx="604434" cy="58978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9576AF25-17CC-4181-A866-B2E4DF8AC9E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8487334" y="720672"/>
            <a:ext cx="604434" cy="58978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C4805BAC-4F99-48F4-8538-1D4F35EC521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6209086" y="1310453"/>
            <a:ext cx="604434" cy="58978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075662C-14F0-4812-B6C9-5C5DCE9F4E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6778648" y="1310453"/>
            <a:ext cx="604434" cy="58978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9CA8397C-FEE9-4A18-ADAD-683D26060CC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7348210" y="1310453"/>
            <a:ext cx="604434" cy="589781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2ADB62B-D4D5-42FC-8A3F-68947B127CF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7917772" y="1310453"/>
            <a:ext cx="604434" cy="58978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DC9D1253-DF72-473A-835C-2819BDFA562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8487334" y="1310453"/>
            <a:ext cx="604434" cy="58978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BEEFB2F5-9DE5-4280-B899-E09736C2A00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6209086" y="1900234"/>
            <a:ext cx="604434" cy="58978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92CFDDC3-2A05-436A-8B40-4DDE70C4009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6778648" y="1900234"/>
            <a:ext cx="604434" cy="589781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1678F75F-4FFC-4673-9D4A-424C2165DE7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7348210" y="1900234"/>
            <a:ext cx="604434" cy="589781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DCFE38CE-7136-482F-BEB3-C5C83184652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7917772" y="1900234"/>
            <a:ext cx="604434" cy="58978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6EEC9E3-9205-4748-9321-4C862154AC9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125" t="33494" r="37459" b="30350"/>
          <a:stretch/>
        </p:blipFill>
        <p:spPr>
          <a:xfrm>
            <a:off x="8487334" y="1900234"/>
            <a:ext cx="604434" cy="58978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2E4F9CF-DBED-4049-A975-D1C3E0E064FC}"/>
              </a:ext>
            </a:extLst>
          </p:cNvPr>
          <p:cNvSpPr/>
          <p:nvPr/>
        </p:nvSpPr>
        <p:spPr>
          <a:xfrm>
            <a:off x="6312290" y="2556547"/>
            <a:ext cx="280557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600" dirty="0"/>
              <a:t>Mo has 15 buttons.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A50588D-AC98-436A-ACA1-7E51277496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660222"/>
              </p:ext>
            </p:extLst>
          </p:nvPr>
        </p:nvGraphicFramePr>
        <p:xfrm>
          <a:off x="6368333" y="3079796"/>
          <a:ext cx="2651760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3920">
                  <a:extLst>
                    <a:ext uri="{9D8B030D-6E8A-4147-A177-3AD203B41FA5}">
                      <a16:colId xmlns:a16="http://schemas.microsoft.com/office/drawing/2014/main" val="3901835300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1276751217"/>
                    </a:ext>
                  </a:extLst>
                </a:gridCol>
                <a:gridCol w="883920">
                  <a:extLst>
                    <a:ext uri="{9D8B030D-6E8A-4147-A177-3AD203B41FA5}">
                      <a16:colId xmlns:a16="http://schemas.microsoft.com/office/drawing/2014/main" val="20215657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11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605644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72496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39846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3069386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9029164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GB" sz="24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52042783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CEA73BB-96B5-497F-9BA8-1F9B52DEF0CC}"/>
              </a:ext>
            </a:extLst>
          </p:cNvPr>
          <p:cNvSpPr txBox="1"/>
          <p:nvPr/>
        </p:nvSpPr>
        <p:spPr>
          <a:xfrm>
            <a:off x="6671364" y="3406870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11877AD-E8EB-4E1E-9C20-C1ED1D9A60E0}"/>
              </a:ext>
            </a:extLst>
          </p:cNvPr>
          <p:cNvSpPr txBox="1"/>
          <p:nvPr/>
        </p:nvSpPr>
        <p:spPr>
          <a:xfrm>
            <a:off x="7544583" y="3406870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10AC74E-04FC-450A-BBA3-4930537CE386}"/>
              </a:ext>
            </a:extLst>
          </p:cNvPr>
          <p:cNvSpPr txBox="1"/>
          <p:nvPr/>
        </p:nvSpPr>
        <p:spPr>
          <a:xfrm>
            <a:off x="8419847" y="3406870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9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8F45912-C93C-4E27-99F0-782073A46F41}"/>
              </a:ext>
            </a:extLst>
          </p:cNvPr>
          <p:cNvSpPr txBox="1"/>
          <p:nvPr/>
        </p:nvSpPr>
        <p:spPr>
          <a:xfrm>
            <a:off x="6669319" y="3763083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3221E3B-4E41-4F21-A40C-FD8539FBDF76}"/>
              </a:ext>
            </a:extLst>
          </p:cNvPr>
          <p:cNvSpPr txBox="1"/>
          <p:nvPr/>
        </p:nvSpPr>
        <p:spPr>
          <a:xfrm>
            <a:off x="7548628" y="3763083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6DF46AE-CAFC-41D9-8145-5D3DB2BC28E2}"/>
              </a:ext>
            </a:extLst>
          </p:cNvPr>
          <p:cNvSpPr txBox="1"/>
          <p:nvPr/>
        </p:nvSpPr>
        <p:spPr>
          <a:xfrm>
            <a:off x="7561552" y="3763083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9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5971448-1F1E-4E0D-8B6C-5E2468DC0C8C}"/>
              </a:ext>
            </a:extLst>
          </p:cNvPr>
          <p:cNvSpPr txBox="1"/>
          <p:nvPr/>
        </p:nvSpPr>
        <p:spPr>
          <a:xfrm>
            <a:off x="6683412" y="3763083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1E16AD1-1DCE-4CF1-A894-31AFE23638E3}"/>
              </a:ext>
            </a:extLst>
          </p:cNvPr>
          <p:cNvSpPr txBox="1"/>
          <p:nvPr/>
        </p:nvSpPr>
        <p:spPr>
          <a:xfrm>
            <a:off x="7570486" y="3763083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49C09175-D121-400E-BC3E-57F91716A67D}"/>
              </a:ext>
            </a:extLst>
          </p:cNvPr>
          <p:cNvSpPr txBox="1"/>
          <p:nvPr/>
        </p:nvSpPr>
        <p:spPr>
          <a:xfrm>
            <a:off x="8411252" y="3763083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79308347-C82B-4C41-B471-9526493B6014}"/>
              </a:ext>
            </a:extLst>
          </p:cNvPr>
          <p:cNvSpPr/>
          <p:nvPr/>
        </p:nvSpPr>
        <p:spPr>
          <a:xfrm>
            <a:off x="6379398" y="902190"/>
            <a:ext cx="2390529" cy="1427486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none" anchor="ctr">
            <a:noAutofit/>
          </a:bodyPr>
          <a:lstStyle/>
          <a:p>
            <a:pPr algn="ctr"/>
            <a:r>
              <a:rPr lang="en-GB" sz="2600" dirty="0"/>
              <a:t>What if Mo has</a:t>
            </a:r>
          </a:p>
          <a:p>
            <a:pPr algn="ctr"/>
            <a:r>
              <a:rPr lang="en-GB" sz="2600" dirty="0"/>
              <a:t> 17 buttons?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3221E3B-4E41-4F21-A40C-FD8539FBDF76}"/>
              </a:ext>
            </a:extLst>
          </p:cNvPr>
          <p:cNvSpPr txBox="1"/>
          <p:nvPr/>
        </p:nvSpPr>
        <p:spPr>
          <a:xfrm>
            <a:off x="8423892" y="3763083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6DF46AE-CAFC-41D9-8145-5D3DB2BC28E2}"/>
              </a:ext>
            </a:extLst>
          </p:cNvPr>
          <p:cNvSpPr txBox="1"/>
          <p:nvPr/>
        </p:nvSpPr>
        <p:spPr>
          <a:xfrm>
            <a:off x="8427937" y="3763083"/>
            <a:ext cx="299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4142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3846E-6 0.00115 L -0.49118 0.3777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567" y="18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974E-6 0.00115 L -0.4415 0.3800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83" y="18935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5897E-6 0.00115 L -0.44504 0.3800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60" y="18935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0769E-6 0.00115 L -0.44952 0.3793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484" y="189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12821E-7 0.00115 L -0.43061 0.3763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538" y="1875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3846E-6 0.00116 L -0.14792 0.2909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04" y="1449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974E-6 0.00116 L -0.15272 0.2891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4" y="14398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5897E-6 2.22222E-6 L -0.31603 0.3652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1" y="1826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0769E-6 2.22222E-6 L -0.32132 0.3659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74" y="1828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12821E-7 2.22222E-6 L -0.32548 0.3652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82" y="1826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3846E-6 1.11111E-6 L -0.20112 0.3567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64" y="1782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974E-6 1.11111E-6 L -0.20545 0.35555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72" y="1777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5897E-6 1.11111E-6 L -0.2093 0.3578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65" y="1789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0769E-6 1.11111E-6 L -0.37452 0.4324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34" y="2162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12821E-7 1.11111E-6 L -0.37789 0.4300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94" y="2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452 0.43241 L -0.55433 0.2838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990" y="-7431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7789 0.43009 L -0.55849 0.2838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38" y="-7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2" grpId="0"/>
      <p:bldP spid="42" grpId="1"/>
      <p:bldP spid="43" grpId="0"/>
      <p:bldP spid="43" grpId="1"/>
      <p:bldP spid="44" grpId="0"/>
      <p:bldP spid="44" grpId="1"/>
      <p:bldP spid="44" grpId="2"/>
      <p:bldP spid="45" grpId="0"/>
      <p:bldP spid="45" grpId="1"/>
      <p:bldP spid="45" grpId="2"/>
      <p:bldP spid="46" grpId="0"/>
      <p:bldP spid="46" grpId="1"/>
      <p:bldP spid="46" grpId="2"/>
      <p:bldP spid="47" grpId="0"/>
      <p:bldP spid="53" grpId="0"/>
      <p:bldP spid="57" grpId="0"/>
      <p:bldP spid="58" grpId="0" animBg="1"/>
      <p:bldP spid="62" grpId="0"/>
      <p:bldP spid="62" grpId="1"/>
      <p:bldP spid="62" grpId="2"/>
      <p:bldP spid="65" grpId="0"/>
      <p:bldP spid="65" grpId="1"/>
      <p:bldP spid="65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ABFED57A-3E64-4C28-B328-3AD56171F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62053" y="570016"/>
            <a:ext cx="1198625" cy="14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29012B3-1790-40C8-9A5C-2B5F06940B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50427" y="570016"/>
            <a:ext cx="1198625" cy="14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A29C128A-4BF0-423A-8E50-70DB91E40E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88281" y="570016"/>
            <a:ext cx="1198625" cy="14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E09083AA-9CA0-4CF0-B349-9C2242C6EB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67700" y="570016"/>
            <a:ext cx="1198625" cy="14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1962399" y="1875703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A</a:t>
            </a:r>
          </a:p>
          <a:p>
            <a:pPr algn="ctr"/>
            <a:r>
              <a:rPr lang="en-GB" sz="2000" dirty="0"/>
              <a:t>123cm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B5232E1-2432-42AD-8517-A4DA8C82CDC0}"/>
              </a:ext>
            </a:extLst>
          </p:cNvPr>
          <p:cNvSpPr txBox="1"/>
          <p:nvPr/>
        </p:nvSpPr>
        <p:spPr>
          <a:xfrm>
            <a:off x="3487611" y="1875703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B</a:t>
            </a:r>
          </a:p>
          <a:p>
            <a:pPr algn="ctr"/>
            <a:r>
              <a:rPr lang="en-GB" sz="2000" dirty="0"/>
              <a:t>98 cm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05D870-4B55-4996-A5E2-FDBFD4DA19AD}"/>
              </a:ext>
            </a:extLst>
          </p:cNvPr>
          <p:cNvSpPr txBox="1"/>
          <p:nvPr/>
        </p:nvSpPr>
        <p:spPr>
          <a:xfrm>
            <a:off x="5012823" y="1875703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C</a:t>
            </a:r>
          </a:p>
          <a:p>
            <a:pPr algn="ctr"/>
            <a:r>
              <a:rPr lang="en-GB" sz="2000" dirty="0"/>
              <a:t>132 cm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9EC771-A553-4A29-A718-989408EF9DBE}"/>
              </a:ext>
            </a:extLst>
          </p:cNvPr>
          <p:cNvSpPr txBox="1"/>
          <p:nvPr/>
        </p:nvSpPr>
        <p:spPr>
          <a:xfrm>
            <a:off x="6538035" y="1875703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D</a:t>
            </a:r>
          </a:p>
          <a:p>
            <a:pPr algn="ctr"/>
            <a:r>
              <a:rPr lang="en-GB" sz="2000" dirty="0"/>
              <a:t>127 cm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591023" y="3102821"/>
            <a:ext cx="49794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Order the snowmen from shortest to tallest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3189" y="2520040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896033" y="266272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45127" y="4928108"/>
            <a:ext cx="8700654" cy="461665"/>
            <a:chOff x="845127" y="4928108"/>
            <a:chExt cx="8700654" cy="461665"/>
          </a:xfrm>
        </p:grpSpPr>
        <p:sp>
          <p:nvSpPr>
            <p:cNvPr id="2" name="TextBox 1"/>
            <p:cNvSpPr txBox="1"/>
            <p:nvPr/>
          </p:nvSpPr>
          <p:spPr>
            <a:xfrm>
              <a:off x="845127" y="4928108"/>
              <a:ext cx="1371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shortest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174181" y="4928108"/>
              <a:ext cx="13716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tallest</a:t>
              </a:r>
            </a:p>
          </p:txBody>
        </p:sp>
        <p:cxnSp>
          <p:nvCxnSpPr>
            <p:cNvPr id="4" name="Straight Arrow Connector 3"/>
            <p:cNvCxnSpPr/>
            <p:nvPr/>
          </p:nvCxnSpPr>
          <p:spPr>
            <a:xfrm>
              <a:off x="2122539" y="5163635"/>
              <a:ext cx="602393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1">
            <a:extLst>
              <a:ext uri="{FF2B5EF4-FFF2-40B4-BE49-F238E27FC236}">
                <a16:creationId xmlns:a16="http://schemas.microsoft.com/office/drawing/2014/main" id="{5ACF74B5-692F-4228-A425-F5C5B23E7F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7085" y="2465234"/>
            <a:ext cx="435133" cy="1215132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00C1EE3D-A9A3-4AE5-856B-689AA3EBD6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0191" y="2462492"/>
            <a:ext cx="435133" cy="1215132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3FD527CD-2685-4E3B-AD7A-2C1237CAE4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5078" y="2461863"/>
            <a:ext cx="435133" cy="121513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D2612B6-EC6B-4917-9E15-28E4EEBC5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9965" y="2461234"/>
            <a:ext cx="435133" cy="121513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3DEB85C5-B87A-4A2C-A209-3EA4811ECA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4852" y="2460605"/>
            <a:ext cx="435133" cy="121513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70DA97D9-F209-4447-9608-6FD30C8E8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739" y="2459976"/>
            <a:ext cx="435133" cy="1215132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DCA070A2-8039-42E5-A20E-E9B43F8A33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4626" y="2459347"/>
            <a:ext cx="435133" cy="1215132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FA9F1B6A-425D-4981-BBC2-7E2085DF88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9513" y="2458718"/>
            <a:ext cx="435133" cy="121513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79D07E3C-5BF6-42ED-8B9B-BADA92B2C3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4400" y="2458089"/>
            <a:ext cx="435133" cy="121513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7099203-F1CF-496D-AC89-7E729CEE9A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0488" y="2443715"/>
            <a:ext cx="435133" cy="1215132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BFED57A-3E64-4C28-B328-3AD56171F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62053" y="570016"/>
            <a:ext cx="1198625" cy="14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E29012B3-1790-40C8-9A5C-2B5F06940B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50427" y="570016"/>
            <a:ext cx="1198625" cy="14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A29C128A-4BF0-423A-8E50-70DB91E40E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88281" y="570016"/>
            <a:ext cx="1198625" cy="14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E09083AA-9CA0-4CF0-B349-9C2242C6EB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67700" y="570016"/>
            <a:ext cx="1198625" cy="14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8AC1D85-9EC6-45DB-9DBF-A0384414D29A}"/>
              </a:ext>
            </a:extLst>
          </p:cNvPr>
          <p:cNvSpPr txBox="1"/>
          <p:nvPr/>
        </p:nvSpPr>
        <p:spPr>
          <a:xfrm>
            <a:off x="1962399" y="1875703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A</a:t>
            </a:r>
          </a:p>
          <a:p>
            <a:pPr algn="ctr"/>
            <a:r>
              <a:rPr lang="en-GB" sz="2000" dirty="0"/>
              <a:t>123cm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B5232E1-2432-42AD-8517-A4DA8C82CDC0}"/>
              </a:ext>
            </a:extLst>
          </p:cNvPr>
          <p:cNvSpPr txBox="1"/>
          <p:nvPr/>
        </p:nvSpPr>
        <p:spPr>
          <a:xfrm>
            <a:off x="3487611" y="1875703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B</a:t>
            </a:r>
          </a:p>
          <a:p>
            <a:pPr algn="ctr"/>
            <a:r>
              <a:rPr lang="en-GB" sz="2000" dirty="0"/>
              <a:t>98 cm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05D870-4B55-4996-A5E2-FDBFD4DA19AD}"/>
              </a:ext>
            </a:extLst>
          </p:cNvPr>
          <p:cNvSpPr txBox="1"/>
          <p:nvPr/>
        </p:nvSpPr>
        <p:spPr>
          <a:xfrm>
            <a:off x="5012823" y="1875703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C</a:t>
            </a:r>
          </a:p>
          <a:p>
            <a:pPr algn="ctr"/>
            <a:r>
              <a:rPr lang="en-GB" sz="2000" dirty="0"/>
              <a:t>132 cm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9EC771-A553-4A29-A718-989408EF9DBE}"/>
              </a:ext>
            </a:extLst>
          </p:cNvPr>
          <p:cNvSpPr txBox="1"/>
          <p:nvPr/>
        </p:nvSpPr>
        <p:spPr>
          <a:xfrm>
            <a:off x="6538035" y="1875703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D</a:t>
            </a:r>
          </a:p>
          <a:p>
            <a:pPr algn="ctr"/>
            <a:r>
              <a:rPr lang="en-GB" sz="2000" dirty="0"/>
              <a:t>127 cm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77118DA-4D96-45AB-BE9A-6BCCCBA383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1508" y="2471206"/>
            <a:ext cx="1134875" cy="118764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4B0EAC4-FDFD-4CC8-823D-56C8EBB678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8054" y="3364119"/>
            <a:ext cx="232199" cy="2657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BD35926-6A92-4E2F-92CC-7B2A85FA8D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4241" y="2443715"/>
            <a:ext cx="435133" cy="121513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D9BB8DA-9E69-474D-9EB3-97031147E7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8054" y="3268863"/>
            <a:ext cx="232199" cy="2657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3316596-3CBA-49EB-8031-DB74502E4A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58054" y="3173606"/>
            <a:ext cx="232199" cy="26577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D5FA86F-9535-409D-B582-7C03EB27CF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287" y="2457460"/>
            <a:ext cx="435133" cy="1215132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B522D7BA-E60D-4979-8F7A-135184BC79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2242" y="3391422"/>
            <a:ext cx="232199" cy="265778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A98D277A-8D50-4D8D-9633-CE00145DBC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2242" y="3299005"/>
            <a:ext cx="232199" cy="265778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7ABE9FF8-75A5-4C20-8DD4-6CEC7D27F2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2242" y="3206588"/>
            <a:ext cx="232199" cy="265778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030F1902-B675-402D-B29E-C55F5872DE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2242" y="3114171"/>
            <a:ext cx="232199" cy="26577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0CA3DD37-EB6B-4632-A916-EF9D26BCD6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2242" y="3021754"/>
            <a:ext cx="232199" cy="26577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3D9326D6-A55A-4DD3-8DB6-2F684EC49F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2242" y="2929337"/>
            <a:ext cx="232199" cy="265778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01BD61B7-7426-4A07-9755-E98275758B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2242" y="2836920"/>
            <a:ext cx="232199" cy="265778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079BC935-1327-4723-B882-0F789DD5AA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2242" y="2744503"/>
            <a:ext cx="232199" cy="265778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5D6E6E71-4ECF-42A7-9D1A-01F671F408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0123" y="2465921"/>
            <a:ext cx="435133" cy="1215132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80CE9C0E-1756-4B01-8FF9-C11021F44F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1143" y="2493412"/>
            <a:ext cx="1134875" cy="1187641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D4D36794-087B-45D2-9F71-312F22DD3D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4646" y="3386325"/>
            <a:ext cx="232199" cy="265778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E194F3A2-51A6-4AA1-A342-2E5FE37C60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3876" y="2465921"/>
            <a:ext cx="435133" cy="1215132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A65300B9-AADE-4992-B4C9-3CA7B4C2DE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4646" y="3291069"/>
            <a:ext cx="232199" cy="265778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71D190D1-60AE-40C4-950D-EBA9894514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1953" y="2462492"/>
            <a:ext cx="435133" cy="1215132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9801B355-2D30-44DC-A40A-CB72DFBAE6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2973" y="2489983"/>
            <a:ext cx="1134875" cy="1187641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4545EFDF-ADD4-441F-AD19-196D9BF201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49519" y="3382896"/>
            <a:ext cx="232199" cy="265778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B58CD9B6-0CBF-4792-96EF-F7A6A218C1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706" y="2462492"/>
            <a:ext cx="435133" cy="1215132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9AFC2A3C-ABE7-4AE6-840F-8B2192936F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49519" y="3287640"/>
            <a:ext cx="232199" cy="265778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3C2D7462-92A5-4CBD-97CC-EECFC86315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49519" y="3192383"/>
            <a:ext cx="232199" cy="265778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AB408EF2-DFE8-4C70-BD28-7ACB4BC992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49519" y="3098341"/>
            <a:ext cx="232199" cy="265778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B08D585E-3FBD-4C5B-A4A4-93CF21D0C7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49519" y="3004299"/>
            <a:ext cx="232199" cy="265778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683F0709-053C-4A70-B617-68F67781A2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49519" y="2910257"/>
            <a:ext cx="232199" cy="265778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5F6052DC-AE83-4E86-9506-24B8DC48C0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49519" y="2816215"/>
            <a:ext cx="232199" cy="2657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7743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000"/>
                            </p:stCondLst>
                            <p:childTnLst>
                              <p:par>
                                <p:cTn id="1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5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3000"/>
                            </p:stCondLst>
                            <p:childTnLst>
                              <p:par>
                                <p:cTn id="1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40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500"/>
                            </p:stCondLst>
                            <p:childTnLst>
                              <p:par>
                                <p:cTn id="1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53846E-6 5.55112E-17 L -0.23061 0.42523 " pathEditMode="relative" rAng="0" ptsTypes="AA">
                                      <p:cBhvr>
                                        <p:cTn id="18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38" y="2125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1.48148E-6 L -0.21522 0.43611 " pathEditMode="relative" rAng="0" ptsTypes="AA">
                                      <p:cBhvr>
                                        <p:cTn id="19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69" y="21806"/>
                                    </p:animMotion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2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5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8" dur="2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2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3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6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9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128E-6 5.55112E-17 L 0.23061 0.42431 " pathEditMode="relative" rAng="0" ptsTypes="AA">
                                      <p:cBhvr>
                                        <p:cTn id="2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22" y="21204"/>
                                    </p:animMotion>
                                  </p:childTnLst>
                                </p:cTn>
                              </p:par>
                              <p:par>
                                <p:cTn id="25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3846E-6 1.48148E-6 L 0.24183 0.43611 " pathEditMode="relative" rAng="0" ptsTypes="AA">
                                      <p:cBhvr>
                                        <p:cTn id="25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83" y="21806"/>
                                    </p:animMotion>
                                  </p:childTnLst>
                                </p:cTn>
                              </p:par>
                              <p:par>
                                <p:cTn id="2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5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3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6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9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2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5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8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1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7 1.48148E-6 L 0.13894 0.43611 " pathEditMode="relative" rAng="0" ptsTypes="AA">
                                      <p:cBhvr>
                                        <p:cTn id="30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39" y="21806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1538E-6 5.55112E-17 L 0.13621 0.42639 " pathEditMode="relative" rAng="0" ptsTypes="AA">
                                      <p:cBhvr>
                                        <p:cTn id="30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11" y="21319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974E-6 1.48148E-6 L -0.12003 0.43611 " pathEditMode="relative" rAng="0" ptsTypes="AA">
                                      <p:cBhvr>
                                        <p:cTn id="30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10" y="21806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5897E-6 5.55112E-17 L -0.12051 0.42523 " pathEditMode="relative" rAng="0" ptsTypes="AA">
                                      <p:cBhvr>
                                        <p:cTn id="3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26" y="21250"/>
                                    </p:animMotion>
                                  </p:childTnLst>
                                </p:cTn>
                              </p:par>
                              <p:par>
                                <p:cTn id="3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1" grpId="1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2">
            <a:extLst>
              <a:ext uri="{FF2B5EF4-FFF2-40B4-BE49-F238E27FC236}">
                <a16:creationId xmlns:a16="http://schemas.microsoft.com/office/drawing/2014/main" id="{2B1B6CB0-A151-4F5D-882D-7EFFB19D09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21607" y="3562943"/>
            <a:ext cx="1198625" cy="14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>
            <a:extLst>
              <a:ext uri="{FF2B5EF4-FFF2-40B4-BE49-F238E27FC236}">
                <a16:creationId xmlns:a16="http://schemas.microsoft.com/office/drawing/2014/main" id="{2A488542-E5D7-4EB6-A1C8-37EF4E15D3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35621" y="3553885"/>
            <a:ext cx="1198625" cy="14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">
            <a:extLst>
              <a:ext uri="{FF2B5EF4-FFF2-40B4-BE49-F238E27FC236}">
                <a16:creationId xmlns:a16="http://schemas.microsoft.com/office/drawing/2014/main" id="{6BE4D97D-66AE-41F4-9CE6-0F374CF52E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72609" y="3552886"/>
            <a:ext cx="1198625" cy="14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">
            <a:extLst>
              <a:ext uri="{FF2B5EF4-FFF2-40B4-BE49-F238E27FC236}">
                <a16:creationId xmlns:a16="http://schemas.microsoft.com/office/drawing/2014/main" id="{D5A19C76-6106-4913-ADAD-D9EB617A27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81916" y="3554916"/>
            <a:ext cx="1198625" cy="14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TextBox 75">
            <a:extLst>
              <a:ext uri="{FF2B5EF4-FFF2-40B4-BE49-F238E27FC236}">
                <a16:creationId xmlns:a16="http://schemas.microsoft.com/office/drawing/2014/main" id="{CA88CA39-93A1-4CC0-9560-191832E45A59}"/>
              </a:ext>
            </a:extLst>
          </p:cNvPr>
          <p:cNvSpPr txBox="1"/>
          <p:nvPr/>
        </p:nvSpPr>
        <p:spPr>
          <a:xfrm>
            <a:off x="3310082" y="4793928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A</a:t>
            </a:r>
          </a:p>
          <a:p>
            <a:pPr algn="ctr"/>
            <a:r>
              <a:rPr lang="en-GB" sz="2000" dirty="0"/>
              <a:t>123cm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BC09BE8-50DD-435F-88B1-2D51A2528B3E}"/>
              </a:ext>
            </a:extLst>
          </p:cNvPr>
          <p:cNvSpPr txBox="1"/>
          <p:nvPr/>
        </p:nvSpPr>
        <p:spPr>
          <a:xfrm>
            <a:off x="1203450" y="4793928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B</a:t>
            </a:r>
          </a:p>
          <a:p>
            <a:pPr algn="ctr"/>
            <a:r>
              <a:rPr lang="en-GB" sz="2000" dirty="0"/>
              <a:t>98 cm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BED74E0-F2F7-4FC0-99C1-15FA57CE415F}"/>
              </a:ext>
            </a:extLst>
          </p:cNvPr>
          <p:cNvSpPr txBox="1"/>
          <p:nvPr/>
        </p:nvSpPr>
        <p:spPr>
          <a:xfrm>
            <a:off x="7289637" y="4793928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C</a:t>
            </a:r>
          </a:p>
          <a:p>
            <a:pPr algn="ctr"/>
            <a:r>
              <a:rPr lang="en-GB" sz="2000" dirty="0"/>
              <a:t>132 cm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2FCB4893-5415-4041-B1A5-B803F075C648}"/>
              </a:ext>
            </a:extLst>
          </p:cNvPr>
          <p:cNvSpPr txBox="1"/>
          <p:nvPr/>
        </p:nvSpPr>
        <p:spPr>
          <a:xfrm>
            <a:off x="5352568" y="4793928"/>
            <a:ext cx="14659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Snowman D</a:t>
            </a:r>
          </a:p>
          <a:p>
            <a:pPr algn="ctr"/>
            <a:r>
              <a:rPr lang="en-GB" sz="2000" dirty="0"/>
              <a:t>127 cm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900E3938-0B0C-4113-B02C-FA66E19D2D0F}"/>
              </a:ext>
            </a:extLst>
          </p:cNvPr>
          <p:cNvSpPr txBox="1"/>
          <p:nvPr/>
        </p:nvSpPr>
        <p:spPr>
          <a:xfrm>
            <a:off x="2055000" y="595989"/>
            <a:ext cx="60262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Dora builds another snowman that becomes the second tallest.</a:t>
            </a:r>
          </a:p>
          <a:p>
            <a:pPr algn="ctr"/>
            <a:r>
              <a:rPr lang="en-GB" sz="2800" dirty="0"/>
              <a:t>How tall could it be?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D5E969-40E4-4C39-B61F-EA338A557D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8703" y="998675"/>
            <a:ext cx="1313264" cy="906918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D34CDE27-48E3-43FB-B453-10BDE0BD40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19922" y="1690549"/>
            <a:ext cx="747045" cy="747045"/>
          </a:xfrm>
          <a:prstGeom prst="rect">
            <a:avLst/>
          </a:prstGeom>
        </p:spPr>
      </p:pic>
      <p:sp>
        <p:nvSpPr>
          <p:cNvPr id="82" name="TextBox 81">
            <a:extLst>
              <a:ext uri="{FF2B5EF4-FFF2-40B4-BE49-F238E27FC236}">
                <a16:creationId xmlns:a16="http://schemas.microsoft.com/office/drawing/2014/main" id="{31AAAC8E-9D13-44C2-965F-3A2D5E97D773}"/>
              </a:ext>
            </a:extLst>
          </p:cNvPr>
          <p:cNvSpPr txBox="1"/>
          <p:nvPr/>
        </p:nvSpPr>
        <p:spPr>
          <a:xfrm>
            <a:off x="6722766" y="183323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C9186E07-0FD5-44D6-A667-95259CBA92B6}"/>
              </a:ext>
            </a:extLst>
          </p:cNvPr>
          <p:cNvSpPr txBox="1"/>
          <p:nvPr/>
        </p:nvSpPr>
        <p:spPr>
          <a:xfrm>
            <a:off x="3281153" y="3875682"/>
            <a:ext cx="14659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128cm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62E88A3-5575-4486-A976-5A20591A6F49}"/>
              </a:ext>
            </a:extLst>
          </p:cNvPr>
          <p:cNvSpPr txBox="1"/>
          <p:nvPr/>
        </p:nvSpPr>
        <p:spPr>
          <a:xfrm>
            <a:off x="4166551" y="3875682"/>
            <a:ext cx="14659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129cm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F6D93FBF-1FD4-48E6-9B91-5433B8E101D6}"/>
              </a:ext>
            </a:extLst>
          </p:cNvPr>
          <p:cNvSpPr txBox="1"/>
          <p:nvPr/>
        </p:nvSpPr>
        <p:spPr>
          <a:xfrm>
            <a:off x="5051949" y="3875682"/>
            <a:ext cx="14659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130cm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D940F2A-F1EB-4C53-8B9C-41D6E211DFD9}"/>
              </a:ext>
            </a:extLst>
          </p:cNvPr>
          <p:cNvSpPr txBox="1"/>
          <p:nvPr/>
        </p:nvSpPr>
        <p:spPr>
          <a:xfrm>
            <a:off x="5937347" y="3875682"/>
            <a:ext cx="14659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/>
              <a:t>131cm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554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12821E-7 -2.22222E-6 L -0.35016 -0.1687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16" y="-844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2051E-6 -4.44444E-6 L -0.35673 -0.16574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37" y="-828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7179E-6 4.81481E-6 L 4.87179E-6 -0.16991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49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5897E-6 -4.44444E-6 L -0.00016 -0.16898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" y="-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  <p:bldP spid="78" grpId="0"/>
      <p:bldP spid="79" grpId="0"/>
      <p:bldP spid="80" grpId="0"/>
      <p:bldP spid="82" grpId="0"/>
      <p:bldP spid="82" grpId="1"/>
      <p:bldP spid="85" grpId="0"/>
      <p:bldP spid="86" grpId="0"/>
      <p:bldP spid="87" grpId="0"/>
      <p:bldP spid="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22500F4C-62C8-4615-BF5F-CF0602E8CE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146" y="3354405"/>
            <a:ext cx="1721821" cy="205983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2500F4C-62C8-4615-BF5F-CF0602E8CE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2968" y="3354405"/>
            <a:ext cx="1721821" cy="205983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22500F4C-62C8-4615-BF5F-CF0602E8CE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7411" y="3354405"/>
            <a:ext cx="1721821" cy="205983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2500F4C-62C8-4615-BF5F-CF0602E8CE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1521" y="3354405"/>
            <a:ext cx="1721821" cy="205983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A7023CC-ABFE-45CA-9896-2D7A10A2F10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1600000">
            <a:off x="6517171" y="1664837"/>
            <a:ext cx="1426867" cy="128605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A7023CC-ABFE-45CA-9896-2D7A10A2F10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1600000">
            <a:off x="7823312" y="1651307"/>
            <a:ext cx="1426867" cy="12860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8CAD878-96FD-4B49-9AAF-0E7BC2243EF0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356017">
            <a:off x="5159406" y="1403499"/>
            <a:ext cx="1225263" cy="11043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DAEA586-A762-4565-9637-DD3F4D1A957F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257580">
            <a:off x="3915084" y="1362708"/>
            <a:ext cx="1235423" cy="111350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5F9ECD9-4448-4670-8D52-ACC6DE496198}"/>
              </a:ext>
            </a:extLst>
          </p:cNvPr>
          <p:cNvSpPr txBox="1"/>
          <p:nvPr/>
        </p:nvSpPr>
        <p:spPr>
          <a:xfrm>
            <a:off x="655820" y="487405"/>
            <a:ext cx="8971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You have 2 hats and 2 scarves.</a:t>
            </a:r>
          </a:p>
          <a:p>
            <a:pPr algn="ctr"/>
            <a:r>
              <a:rPr lang="en-GB" sz="2800" dirty="0"/>
              <a:t>How many different ways could the snowman be dressed?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DAEA586-A762-4565-9637-DD3F4D1A957F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257580">
            <a:off x="3901904" y="1363134"/>
            <a:ext cx="1235423" cy="11135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A7023CC-ABFE-45CA-9896-2D7A10A2F10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1600000">
            <a:off x="6526835" y="1664838"/>
            <a:ext cx="1426867" cy="128605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A7023CC-ABFE-45CA-9896-2D7A10A2F10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1600000">
            <a:off x="7832976" y="1651308"/>
            <a:ext cx="1426867" cy="12860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8CAD878-96FD-4B49-9AAF-0E7BC2243EF0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356017">
            <a:off x="5159406" y="1389969"/>
            <a:ext cx="1225263" cy="110434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15F9ECD9-4448-4670-8D52-ACC6DE496198}"/>
                  </a:ext>
                </a:extLst>
              </p:cNvPr>
              <p:cNvSpPr txBox="1"/>
              <p:nvPr/>
            </p:nvSpPr>
            <p:spPr>
              <a:xfrm>
                <a:off x="646157" y="1539905"/>
                <a:ext cx="897192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accent1">
                        <a:lumMod val="50000"/>
                      </a:schemeClr>
                    </a:solidFill>
                  </a:rPr>
                  <a:t>2 ways with a blue hat.       2 ways with an orange hat.</a:t>
                </a:r>
              </a:p>
              <a:p>
                <a:pPr algn="ctr"/>
                <a:r>
                  <a:rPr lang="en-GB" sz="2800" dirty="0">
                    <a:solidFill>
                      <a:schemeClr val="accent1">
                        <a:lumMod val="50000"/>
                      </a:schemeClr>
                    </a:solidFill>
                  </a:rPr>
                  <a:t>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50000"/>
                      </a:schemeClr>
                    </a:solidFill>
                  </a:rPr>
                  <a:t> 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50000"/>
                      </a:schemeClr>
                    </a:solidFill>
                  </a:rPr>
                  <a:t> 4</a:t>
                </a: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15F9ECD9-4448-4670-8D52-ACC6DE4961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6157" y="1539905"/>
                <a:ext cx="8971928" cy="954107"/>
              </a:xfrm>
              <a:prstGeom prst="rect">
                <a:avLst/>
              </a:prstGeom>
              <a:blipFill>
                <a:blip r:embed="rId8"/>
                <a:stretch>
                  <a:fillRect t="-6410" b="-1794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5" name="Picture 24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52366" y="4620055"/>
            <a:ext cx="747045" cy="747045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755210" y="476274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43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5128E-6 -1.11111E-6 L -0.25256 0.2349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28" y="1173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0769E-6 -4.07407E-6 L -0.52693 0.33704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46" y="1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-0.06186 0.2349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3" y="1173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8205E-6 -7.40741E-7 L -0.46923 0.33912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62" y="1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769E-6 4.81481E-6 L 0.00577 0.22847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" y="11412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69231E-7 -4.07407E-6 L -0.13878 0.33704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39" y="1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769E-6 -1.85185E-6 L 0.20705 0.2296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53" y="11481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-7.40741E-7 L -0.07612 0.33912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4" y="1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15F9ECD9-4448-4670-8D52-ACC6DE496198}"/>
              </a:ext>
            </a:extLst>
          </p:cNvPr>
          <p:cNvSpPr txBox="1"/>
          <p:nvPr/>
        </p:nvSpPr>
        <p:spPr>
          <a:xfrm>
            <a:off x="655820" y="556680"/>
            <a:ext cx="8971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What if you had 3 hats and 3 scarves?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DAEA586-A762-4565-9637-DD3F4D1A957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257580">
            <a:off x="901079" y="1094031"/>
            <a:ext cx="1235423" cy="11135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A7023CC-ABFE-45CA-9896-2D7A10A2F10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0754908">
            <a:off x="5322345" y="1453534"/>
            <a:ext cx="1557351" cy="140366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A7023CC-ABFE-45CA-9896-2D7A10A2F10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0754908">
            <a:off x="6577659" y="1453534"/>
            <a:ext cx="1557351" cy="14036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8CAD878-96FD-4B49-9AAF-0E7BC2243EF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0356017">
            <a:off x="2066901" y="1114828"/>
            <a:ext cx="1225263" cy="110434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15F9ECD9-4448-4670-8D52-ACC6DE496198}"/>
              </a:ext>
            </a:extLst>
          </p:cNvPr>
          <p:cNvSpPr txBox="1"/>
          <p:nvPr/>
        </p:nvSpPr>
        <p:spPr>
          <a:xfrm>
            <a:off x="598959" y="3005045"/>
            <a:ext cx="8971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>
                    <a:lumMod val="50000"/>
                  </a:schemeClr>
                </a:solidFill>
              </a:rPr>
              <a:t>3 ways with a blue hat.          3 ways with an black hat.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2E3C39A-CAB5-4BE3-8A86-72A22FE3B0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619959">
            <a:off x="3124975" y="1141913"/>
            <a:ext cx="1248335" cy="112514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A7023CC-ABFE-45CA-9896-2D7A10A2F10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rot="20754908">
            <a:off x="7793934" y="1423498"/>
            <a:ext cx="1557351" cy="140366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8929" y="3312912"/>
            <a:ext cx="747045" cy="747045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901773" y="3455601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976232" y="1596156"/>
            <a:ext cx="999405" cy="1311013"/>
            <a:chOff x="1030005" y="3124492"/>
            <a:chExt cx="999405" cy="1311013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22500F4C-62C8-4615-BF5F-CF0602E8CED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30005" y="3239907"/>
              <a:ext cx="999405" cy="1195598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DAEA586-A762-4565-9637-DD3F4D1A9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20257580">
              <a:off x="1319134" y="3124492"/>
              <a:ext cx="551195" cy="496800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1A7023CC-ABFE-45CA-9896-2D7A10A2F1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183688" y="3614799"/>
              <a:ext cx="762184" cy="686968"/>
            </a:xfrm>
            <a:prstGeom prst="rect">
              <a:avLst/>
            </a:prstGeom>
          </p:spPr>
        </p:pic>
      </p:grpSp>
      <p:grpSp>
        <p:nvGrpSpPr>
          <p:cNvPr id="3" name="Group 2"/>
          <p:cNvGrpSpPr/>
          <p:nvPr/>
        </p:nvGrpSpPr>
        <p:grpSpPr>
          <a:xfrm>
            <a:off x="2176798" y="1558454"/>
            <a:ext cx="999405" cy="1305341"/>
            <a:chOff x="1951072" y="3727435"/>
            <a:chExt cx="999405" cy="1305341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22500F4C-62C8-4615-BF5F-CF0602E8CED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51072" y="3837178"/>
              <a:ext cx="999405" cy="1195598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6DAEA586-A762-4565-9637-DD3F4D1A9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20257580">
              <a:off x="2253159" y="3727435"/>
              <a:ext cx="551650" cy="49721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1A7023CC-ABFE-45CA-9896-2D7A10A2F1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092180" y="4192201"/>
              <a:ext cx="805698" cy="726188"/>
            </a:xfrm>
            <a:prstGeom prst="rect">
              <a:avLst/>
            </a:prstGeom>
          </p:spPr>
        </p:pic>
      </p:grpSp>
      <p:grpSp>
        <p:nvGrpSpPr>
          <p:cNvPr id="4" name="Group 3"/>
          <p:cNvGrpSpPr/>
          <p:nvPr/>
        </p:nvGrpSpPr>
        <p:grpSpPr>
          <a:xfrm>
            <a:off x="3476440" y="1601699"/>
            <a:ext cx="999405" cy="1315086"/>
            <a:chOff x="1919196" y="4114452"/>
            <a:chExt cx="999405" cy="1315086"/>
          </a:xfrm>
        </p:grpSpPr>
        <p:pic>
          <p:nvPicPr>
            <p:cNvPr id="40" name="Picture 39">
              <a:extLst>
                <a:ext uri="{FF2B5EF4-FFF2-40B4-BE49-F238E27FC236}">
                  <a16:creationId xmlns:a16="http://schemas.microsoft.com/office/drawing/2014/main" id="{22500F4C-62C8-4615-BF5F-CF0602E8CED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19196" y="4233940"/>
              <a:ext cx="999405" cy="1195598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6DAEA586-A762-4565-9637-DD3F4D1A9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20257580">
              <a:off x="2223251" y="4114452"/>
              <a:ext cx="551650" cy="49721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1A7023CC-ABFE-45CA-9896-2D7A10A2F1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tx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2058450" y="4587794"/>
              <a:ext cx="805698" cy="726188"/>
            </a:xfrm>
            <a:prstGeom prst="rect">
              <a:avLst/>
            </a:prstGeom>
          </p:spPr>
        </p:pic>
      </p:grpSp>
      <p:grpSp>
        <p:nvGrpSpPr>
          <p:cNvPr id="5" name="Group 4"/>
          <p:cNvGrpSpPr/>
          <p:nvPr/>
        </p:nvGrpSpPr>
        <p:grpSpPr>
          <a:xfrm>
            <a:off x="5222937" y="1584764"/>
            <a:ext cx="3499613" cy="1369708"/>
            <a:chOff x="970849" y="4055676"/>
            <a:chExt cx="3499613" cy="1369708"/>
          </a:xfrm>
        </p:grpSpPr>
        <p:grpSp>
          <p:nvGrpSpPr>
            <p:cNvPr id="43" name="Group 42"/>
            <p:cNvGrpSpPr/>
            <p:nvPr/>
          </p:nvGrpSpPr>
          <p:grpSpPr>
            <a:xfrm>
              <a:off x="970849" y="4220170"/>
              <a:ext cx="999405" cy="1195598"/>
              <a:chOff x="1030005" y="3239907"/>
              <a:chExt cx="999405" cy="1195598"/>
            </a:xfrm>
          </p:grpSpPr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id="{22500F4C-62C8-4615-BF5F-CF0602E8CE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30005" y="3239907"/>
                <a:ext cx="999405" cy="1195598"/>
              </a:xfrm>
              <a:prstGeom prst="rect">
                <a:avLst/>
              </a:prstGeom>
            </p:spPr>
          </p:pic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1A7023CC-ABFE-45CA-9896-2D7A10A2F1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1164817" y="3599553"/>
                <a:ext cx="805698" cy="726188"/>
              </a:xfrm>
              <a:prstGeom prst="rect">
                <a:avLst/>
              </a:prstGeom>
            </p:spPr>
          </p:pic>
        </p:grpSp>
        <p:grpSp>
          <p:nvGrpSpPr>
            <p:cNvPr id="47" name="Group 46"/>
            <p:cNvGrpSpPr/>
            <p:nvPr/>
          </p:nvGrpSpPr>
          <p:grpSpPr>
            <a:xfrm>
              <a:off x="2171415" y="4176796"/>
              <a:ext cx="999405" cy="1195598"/>
              <a:chOff x="1951072" y="3837178"/>
              <a:chExt cx="999405" cy="1195598"/>
            </a:xfrm>
          </p:grpSpPr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22500F4C-62C8-4615-BF5F-CF0602E8CE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51072" y="3837178"/>
                <a:ext cx="999405" cy="1195598"/>
              </a:xfrm>
              <a:prstGeom prst="rect">
                <a:avLst/>
              </a:prstGeom>
            </p:spPr>
          </p:pic>
          <p:pic>
            <p:nvPicPr>
              <p:cNvPr id="50" name="Picture 49">
                <a:extLst>
                  <a:ext uri="{FF2B5EF4-FFF2-40B4-BE49-F238E27FC236}">
                    <a16:creationId xmlns:a16="http://schemas.microsoft.com/office/drawing/2014/main" id="{1A7023CC-ABFE-45CA-9896-2D7A10A2F1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prstClr val="black"/>
                  <a:schemeClr val="accent2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2089563" y="4202098"/>
                <a:ext cx="805698" cy="726188"/>
              </a:xfrm>
              <a:prstGeom prst="rect">
                <a:avLst/>
              </a:prstGeom>
            </p:spPr>
          </p:pic>
        </p:grpSp>
        <p:grpSp>
          <p:nvGrpSpPr>
            <p:cNvPr id="51" name="Group 50"/>
            <p:cNvGrpSpPr/>
            <p:nvPr/>
          </p:nvGrpSpPr>
          <p:grpSpPr>
            <a:xfrm>
              <a:off x="3471057" y="4229786"/>
              <a:ext cx="999405" cy="1195598"/>
              <a:chOff x="1919196" y="4233940"/>
              <a:chExt cx="999405" cy="1195598"/>
            </a:xfrm>
          </p:grpSpPr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22500F4C-62C8-4615-BF5F-CF0602E8CE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19196" y="4233940"/>
                <a:ext cx="999405" cy="1195598"/>
              </a:xfrm>
              <a:prstGeom prst="rect">
                <a:avLst/>
              </a:prstGeom>
            </p:spPr>
          </p:pic>
          <p:pic>
            <p:nvPicPr>
              <p:cNvPr id="54" name="Picture 53">
                <a:extLst>
                  <a:ext uri="{FF2B5EF4-FFF2-40B4-BE49-F238E27FC236}">
                    <a16:creationId xmlns:a16="http://schemas.microsoft.com/office/drawing/2014/main" id="{1A7023CC-ABFE-45CA-9896-2D7A10A2F1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prstClr val="black"/>
                  <a:schemeClr val="tx1">
                    <a:tint val="45000"/>
                    <a:satMod val="400000"/>
                  </a:schemeClr>
                </a:duotone>
              </a:blip>
              <a:stretch>
                <a:fillRect/>
              </a:stretch>
            </p:blipFill>
            <p:spPr>
              <a:xfrm>
                <a:off x="2057654" y="4596670"/>
                <a:ext cx="805698" cy="726188"/>
              </a:xfrm>
              <a:prstGeom prst="rect">
                <a:avLst/>
              </a:prstGeom>
            </p:spPr>
          </p:pic>
        </p:grpSp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62E3C39A-CAB5-4BE3-8A86-72A22FE3B0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0619959">
              <a:off x="1311279" y="4092112"/>
              <a:ext cx="557414" cy="502406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62E3C39A-CAB5-4BE3-8A86-72A22FE3B0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0619959">
              <a:off x="2465290" y="4055676"/>
              <a:ext cx="557414" cy="502406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62E3C39A-CAB5-4BE3-8A86-72A22FE3B0E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0619959">
              <a:off x="3771557" y="4115189"/>
              <a:ext cx="557414" cy="502406"/>
            </a:xfrm>
            <a:prstGeom prst="rect">
              <a:avLst/>
            </a:prstGeom>
          </p:spPr>
        </p:pic>
      </p:grpSp>
      <p:grpSp>
        <p:nvGrpSpPr>
          <p:cNvPr id="6" name="Group 5"/>
          <p:cNvGrpSpPr/>
          <p:nvPr/>
        </p:nvGrpSpPr>
        <p:grpSpPr>
          <a:xfrm>
            <a:off x="2949471" y="3576090"/>
            <a:ext cx="3499613" cy="1358933"/>
            <a:chOff x="1233327" y="3819469"/>
            <a:chExt cx="3499613" cy="1358933"/>
          </a:xfrm>
        </p:grpSpPr>
        <p:grpSp>
          <p:nvGrpSpPr>
            <p:cNvPr id="58" name="Group 57"/>
            <p:cNvGrpSpPr/>
            <p:nvPr/>
          </p:nvGrpSpPr>
          <p:grpSpPr>
            <a:xfrm>
              <a:off x="1233327" y="3929814"/>
              <a:ext cx="3499613" cy="1248588"/>
              <a:chOff x="970849" y="4176796"/>
              <a:chExt cx="3499613" cy="1248588"/>
            </a:xfrm>
          </p:grpSpPr>
          <p:grpSp>
            <p:nvGrpSpPr>
              <p:cNvPr id="59" name="Group 58"/>
              <p:cNvGrpSpPr/>
              <p:nvPr/>
            </p:nvGrpSpPr>
            <p:grpSpPr>
              <a:xfrm>
                <a:off x="970849" y="4220170"/>
                <a:ext cx="999405" cy="1195598"/>
                <a:chOff x="1030005" y="3239907"/>
                <a:chExt cx="999405" cy="1195598"/>
              </a:xfrm>
            </p:grpSpPr>
            <p:pic>
              <p:nvPicPr>
                <p:cNvPr id="69" name="Picture 68">
                  <a:extLst>
                    <a:ext uri="{FF2B5EF4-FFF2-40B4-BE49-F238E27FC236}">
                      <a16:creationId xmlns:a16="http://schemas.microsoft.com/office/drawing/2014/main" id="{22500F4C-62C8-4615-BF5F-CF0602E8CED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30005" y="3239907"/>
                  <a:ext cx="999405" cy="1195598"/>
                </a:xfrm>
                <a:prstGeom prst="rect">
                  <a:avLst/>
                </a:prstGeom>
              </p:spPr>
            </p:pic>
            <p:pic>
              <p:nvPicPr>
                <p:cNvPr id="70" name="Picture 69">
                  <a:extLst>
                    <a:ext uri="{FF2B5EF4-FFF2-40B4-BE49-F238E27FC236}">
                      <a16:creationId xmlns:a16="http://schemas.microsoft.com/office/drawing/2014/main" id="{1A7023CC-ABFE-45CA-9896-2D7A10A2F10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chemeClr val="accent1">
                      <a:tint val="45000"/>
                      <a:satMod val="400000"/>
                    </a:schemeClr>
                  </a:duotone>
                </a:blip>
                <a:stretch>
                  <a:fillRect/>
                </a:stretch>
              </p:blipFill>
              <p:spPr>
                <a:xfrm>
                  <a:off x="1166627" y="3596877"/>
                  <a:ext cx="805698" cy="726188"/>
                </a:xfrm>
                <a:prstGeom prst="rect">
                  <a:avLst/>
                </a:prstGeom>
              </p:spPr>
            </p:pic>
          </p:grpSp>
          <p:grpSp>
            <p:nvGrpSpPr>
              <p:cNvPr id="60" name="Group 59"/>
              <p:cNvGrpSpPr/>
              <p:nvPr/>
            </p:nvGrpSpPr>
            <p:grpSpPr>
              <a:xfrm>
                <a:off x="2171415" y="4176796"/>
                <a:ext cx="999405" cy="1195598"/>
                <a:chOff x="1951072" y="3837178"/>
                <a:chExt cx="999405" cy="1195598"/>
              </a:xfrm>
            </p:grpSpPr>
            <p:pic>
              <p:nvPicPr>
                <p:cNvPr id="67" name="Picture 66">
                  <a:extLst>
                    <a:ext uri="{FF2B5EF4-FFF2-40B4-BE49-F238E27FC236}">
                      <a16:creationId xmlns:a16="http://schemas.microsoft.com/office/drawing/2014/main" id="{22500F4C-62C8-4615-BF5F-CF0602E8CED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951072" y="3837178"/>
                  <a:ext cx="999405" cy="1195598"/>
                </a:xfrm>
                <a:prstGeom prst="rect">
                  <a:avLst/>
                </a:prstGeom>
              </p:spPr>
            </p:pic>
            <p:pic>
              <p:nvPicPr>
                <p:cNvPr id="68" name="Picture 67">
                  <a:extLst>
                    <a:ext uri="{FF2B5EF4-FFF2-40B4-BE49-F238E27FC236}">
                      <a16:creationId xmlns:a16="http://schemas.microsoft.com/office/drawing/2014/main" id="{1A7023CC-ABFE-45CA-9896-2D7A10A2F10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chemeClr val="accent2">
                      <a:tint val="45000"/>
                      <a:satMod val="400000"/>
                    </a:schemeClr>
                  </a:duotone>
                </a:blip>
                <a:stretch>
                  <a:fillRect/>
                </a:stretch>
              </p:blipFill>
              <p:spPr>
                <a:xfrm>
                  <a:off x="2094548" y="4203903"/>
                  <a:ext cx="805698" cy="726188"/>
                </a:xfrm>
                <a:prstGeom prst="rect">
                  <a:avLst/>
                </a:prstGeom>
              </p:spPr>
            </p:pic>
          </p:grpSp>
          <p:grpSp>
            <p:nvGrpSpPr>
              <p:cNvPr id="61" name="Group 60"/>
              <p:cNvGrpSpPr/>
              <p:nvPr/>
            </p:nvGrpSpPr>
            <p:grpSpPr>
              <a:xfrm>
                <a:off x="3471057" y="4229786"/>
                <a:ext cx="999405" cy="1195598"/>
                <a:chOff x="1919196" y="4233940"/>
                <a:chExt cx="999405" cy="1195598"/>
              </a:xfrm>
            </p:grpSpPr>
            <p:pic>
              <p:nvPicPr>
                <p:cNvPr id="65" name="Picture 64">
                  <a:extLst>
                    <a:ext uri="{FF2B5EF4-FFF2-40B4-BE49-F238E27FC236}">
                      <a16:creationId xmlns:a16="http://schemas.microsoft.com/office/drawing/2014/main" id="{22500F4C-62C8-4615-BF5F-CF0602E8CED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919196" y="4233940"/>
                  <a:ext cx="999405" cy="1195598"/>
                </a:xfrm>
                <a:prstGeom prst="rect">
                  <a:avLst/>
                </a:prstGeom>
              </p:spPr>
            </p:pic>
            <p:pic>
              <p:nvPicPr>
                <p:cNvPr id="66" name="Picture 65">
                  <a:extLst>
                    <a:ext uri="{FF2B5EF4-FFF2-40B4-BE49-F238E27FC236}">
                      <a16:creationId xmlns:a16="http://schemas.microsoft.com/office/drawing/2014/main" id="{1A7023CC-ABFE-45CA-9896-2D7A10A2F10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chemeClr val="tx1">
                      <a:tint val="45000"/>
                      <a:satMod val="400000"/>
                    </a:schemeClr>
                  </a:duotone>
                </a:blip>
                <a:stretch>
                  <a:fillRect/>
                </a:stretch>
              </p:blipFill>
              <p:spPr>
                <a:xfrm>
                  <a:off x="2053565" y="4599536"/>
                  <a:ext cx="805698" cy="726188"/>
                </a:xfrm>
                <a:prstGeom prst="rect">
                  <a:avLst/>
                </a:prstGeom>
              </p:spPr>
            </p:pic>
          </p:grpSp>
        </p:grpSp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08CAD878-96FD-4B49-9AAF-0E7BC2243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20356017">
              <a:off x="2759438" y="3819469"/>
              <a:ext cx="547113" cy="493121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08CAD878-96FD-4B49-9AAF-0E7BC2243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20356017">
              <a:off x="1530455" y="3840016"/>
              <a:ext cx="547113" cy="493121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08CAD878-96FD-4B49-9AAF-0E7BC2243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20356017">
              <a:off x="4059182" y="3866356"/>
              <a:ext cx="547113" cy="493121"/>
            </a:xfrm>
            <a:prstGeom prst="rect">
              <a:avLst/>
            </a:prstGeom>
          </p:spPr>
        </p:pic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15F9ECD9-4448-4670-8D52-ACC6DE496198}"/>
                  </a:ext>
                </a:extLst>
              </p:cNvPr>
              <p:cNvSpPr txBox="1"/>
              <p:nvPr/>
            </p:nvSpPr>
            <p:spPr>
              <a:xfrm>
                <a:off x="6753991" y="3798345"/>
                <a:ext cx="223657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2800" dirty="0">
                    <a:solidFill>
                      <a:schemeClr val="accent1">
                        <a:lumMod val="50000"/>
                      </a:schemeClr>
                    </a:solidFill>
                  </a:rPr>
                  <a:t>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50000"/>
                      </a:schemeClr>
                    </a:solidFill>
                  </a:rPr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50000"/>
                      </a:schemeClr>
                    </a:solidFill>
                  </a:rPr>
                  <a:t> 9</a:t>
                </a:r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15F9ECD9-4448-4670-8D52-ACC6DE4961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53991" y="3798345"/>
                <a:ext cx="2236571" cy="523220"/>
              </a:xfrm>
              <a:prstGeom prst="rect">
                <a:avLst/>
              </a:prstGeom>
              <a:blipFill>
                <a:blip r:embed="rId9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TextBox 73">
            <a:extLst>
              <a:ext uri="{FF2B5EF4-FFF2-40B4-BE49-F238E27FC236}">
                <a16:creationId xmlns:a16="http://schemas.microsoft.com/office/drawing/2014/main" id="{15F9ECD9-4448-4670-8D52-ACC6DE496198}"/>
              </a:ext>
            </a:extLst>
          </p:cNvPr>
          <p:cNvSpPr txBox="1"/>
          <p:nvPr/>
        </p:nvSpPr>
        <p:spPr>
          <a:xfrm>
            <a:off x="364578" y="4921837"/>
            <a:ext cx="8971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>
                    <a:lumMod val="50000"/>
                  </a:schemeClr>
                </a:solidFill>
              </a:rPr>
              <a:t>3 ways with an orange hat.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173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7" grpId="1"/>
      <p:bldP spid="73" grpId="0"/>
      <p:bldP spid="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15F9ECD9-4448-4670-8D52-ACC6DE496198}"/>
              </a:ext>
            </a:extLst>
          </p:cNvPr>
          <p:cNvSpPr txBox="1"/>
          <p:nvPr/>
        </p:nvSpPr>
        <p:spPr>
          <a:xfrm>
            <a:off x="655820" y="556680"/>
            <a:ext cx="8971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Do you notice a pattern? 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900004"/>
              </p:ext>
            </p:extLst>
          </p:nvPr>
        </p:nvGraphicFramePr>
        <p:xfrm>
          <a:off x="3396111" y="1402386"/>
          <a:ext cx="3491345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010017403"/>
                    </a:ext>
                  </a:extLst>
                </a:gridCol>
                <a:gridCol w="1967345">
                  <a:extLst>
                    <a:ext uri="{9D8B030D-6E8A-4147-A177-3AD203B41FA5}">
                      <a16:colId xmlns:a16="http://schemas.microsoft.com/office/drawing/2014/main" val="18014771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Number of colours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Number of possibilities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6300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7915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43672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18659338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15F9ECD9-4448-4670-8D52-ACC6DE496198}"/>
              </a:ext>
            </a:extLst>
          </p:cNvPr>
          <p:cNvSpPr txBox="1"/>
          <p:nvPr/>
        </p:nvSpPr>
        <p:spPr>
          <a:xfrm>
            <a:off x="655819" y="4134456"/>
            <a:ext cx="8971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How many possibilities would there be with 5 colours?</a:t>
            </a:r>
          </a:p>
          <a:p>
            <a:pPr algn="ctr"/>
            <a:r>
              <a:rPr lang="en-GB" sz="2800" dirty="0"/>
              <a:t>8 colours? 10 colours?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5221113" y="2213413"/>
                <a:ext cx="137569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914400"/>
                <a:r>
                  <a:rPr lang="en-GB" sz="2400" dirty="0">
                    <a:solidFill>
                      <a:prstClr val="black"/>
                    </a:solidFill>
                  </a:rPr>
                  <a:t>2 </a:t>
                </a:r>
                <a14:m>
                  <m:oMath xmlns:m="http://schemas.openxmlformats.org/officeDocument/2006/math">
                    <m:r>
                      <a:rPr lang="en-GB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prstClr val="black"/>
                    </a:solidFill>
                  </a:rPr>
                  <a:t> 2 </a:t>
                </a:r>
                <a14:m>
                  <m:oMath xmlns:m="http://schemas.openxmlformats.org/officeDocument/2006/math">
                    <m:r>
                      <a:rPr lang="en-GB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prstClr val="black"/>
                    </a:solidFill>
                  </a:rPr>
                  <a:t> 4</a:t>
                </a: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113" y="2213413"/>
                <a:ext cx="1375698" cy="461665"/>
              </a:xfrm>
              <a:prstGeom prst="rect">
                <a:avLst/>
              </a:prstGeom>
              <a:blipFill>
                <a:blip r:embed="rId5"/>
                <a:stretch>
                  <a:fillRect l="-6195" t="-10526" r="-6195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31"/>
              <p:cNvSpPr/>
              <p:nvPr/>
            </p:nvSpPr>
            <p:spPr>
              <a:xfrm>
                <a:off x="5221113" y="2685618"/>
                <a:ext cx="137569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914400"/>
                <a:r>
                  <a:rPr lang="en-GB" sz="2400" dirty="0">
                    <a:solidFill>
                      <a:prstClr val="black"/>
                    </a:solidFill>
                  </a:rPr>
                  <a:t>3 </a:t>
                </a:r>
                <a14:m>
                  <m:oMath xmlns:m="http://schemas.openxmlformats.org/officeDocument/2006/math">
                    <m:r>
                      <a:rPr lang="en-GB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prstClr val="black"/>
                    </a:solidFill>
                  </a:rPr>
                  <a:t> 3 </a:t>
                </a:r>
                <a14:m>
                  <m:oMath xmlns:m="http://schemas.openxmlformats.org/officeDocument/2006/math">
                    <m:r>
                      <a:rPr lang="en-GB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prstClr val="black"/>
                    </a:solidFill>
                  </a:rPr>
                  <a:t> 9</a:t>
                </a:r>
              </a:p>
            </p:txBody>
          </p:sp>
        </mc:Choice>
        <mc:Fallback xmlns="">
          <p:sp>
            <p:nvSpPr>
              <p:cNvPr id="32" name="Rectangle 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113" y="2685618"/>
                <a:ext cx="1375698" cy="461665"/>
              </a:xfrm>
              <a:prstGeom prst="rect">
                <a:avLst/>
              </a:prstGeom>
              <a:blipFill>
                <a:blip r:embed="rId6"/>
                <a:stretch>
                  <a:fillRect l="-6195" t="-10667" r="-6195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Rectangle 32"/>
              <p:cNvSpPr/>
              <p:nvPr/>
            </p:nvSpPr>
            <p:spPr>
              <a:xfrm>
                <a:off x="5221113" y="3141282"/>
                <a:ext cx="153118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 defTabSz="914400"/>
                <a:r>
                  <a:rPr lang="en-GB" sz="2400" dirty="0">
                    <a:solidFill>
                      <a:prstClr val="black"/>
                    </a:solidFill>
                  </a:rPr>
                  <a:t>4 </a:t>
                </a:r>
                <a14:m>
                  <m:oMath xmlns:m="http://schemas.openxmlformats.org/officeDocument/2006/math">
                    <m:r>
                      <a:rPr lang="en-GB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400" dirty="0">
                    <a:solidFill>
                      <a:prstClr val="black"/>
                    </a:solidFill>
                  </a:rPr>
                  <a:t> 4 </a:t>
                </a:r>
                <a14:m>
                  <m:oMath xmlns:m="http://schemas.openxmlformats.org/officeDocument/2006/math">
                    <m:r>
                      <a:rPr lang="en-GB" sz="24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400" dirty="0">
                    <a:solidFill>
                      <a:prstClr val="black"/>
                    </a:solidFill>
                  </a:rPr>
                  <a:t> 16</a:t>
                </a:r>
              </a:p>
            </p:txBody>
          </p:sp>
        </mc:Choice>
        <mc:Fallback xmlns=""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113" y="3141282"/>
                <a:ext cx="1531188" cy="461665"/>
              </a:xfrm>
              <a:prstGeom prst="rect">
                <a:avLst/>
              </a:prstGeom>
              <a:blipFill>
                <a:blip r:embed="rId7"/>
                <a:stretch>
                  <a:fillRect l="-5556" t="-10526" r="-5159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CA2B7ED1-1320-4287-B196-7F4D4EB618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8338" y="1079900"/>
            <a:ext cx="2732283" cy="32686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6D6FC00-E864-47EF-BDA1-72F6076DB49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21110196">
            <a:off x="1325176" y="632426"/>
            <a:ext cx="1808858" cy="16303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F1538F0-1355-4265-876F-7967951EAC57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36113" y="2094464"/>
            <a:ext cx="2090472" cy="18841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6228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>
            <a:extLst>
              <a:ext uri="{FF2B5EF4-FFF2-40B4-BE49-F238E27FC236}">
                <a16:creationId xmlns:a16="http://schemas.microsoft.com/office/drawing/2014/main" id="{8ED2BC78-17F0-4A65-9E04-E734D77226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28382" y="1058070"/>
            <a:ext cx="1836310" cy="220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221D7B4B-6F1F-4EF9-BE97-3E80F0BD2E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20141" y="733758"/>
            <a:ext cx="1836310" cy="220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0D26C9DC-6C84-4534-819C-87380468B3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9417" y="733758"/>
            <a:ext cx="1836310" cy="220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488197" y="3904102"/>
            <a:ext cx="895802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He gives Snowman B two more buttons than Snowman A.</a:t>
            </a:r>
          </a:p>
          <a:p>
            <a:pPr algn="ctr"/>
            <a:r>
              <a:rPr lang="en-GB" sz="2600" dirty="0"/>
              <a:t>He gives Snowman C two more buttons than Snowman B.</a:t>
            </a:r>
          </a:p>
          <a:p>
            <a:pPr algn="ctr"/>
            <a:r>
              <a:rPr lang="en-GB" sz="2600" dirty="0"/>
              <a:t>How many buttons does each snowman have?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0758" y="3070418"/>
            <a:ext cx="747045" cy="747045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973602" y="321310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2E4F9CF-DBED-4049-A975-D1C3E0E064FC}"/>
              </a:ext>
            </a:extLst>
          </p:cNvPr>
          <p:cNvSpPr/>
          <p:nvPr/>
        </p:nvSpPr>
        <p:spPr>
          <a:xfrm>
            <a:off x="5865182" y="1129529"/>
            <a:ext cx="280557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600" dirty="0"/>
              <a:t>Mo has 18 buttons.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42109" y="3013111"/>
            <a:ext cx="1653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dirty="0"/>
              <a:t>Snowman A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539660" y="3290867"/>
            <a:ext cx="1653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dirty="0"/>
              <a:t>Snowman B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102833" y="3042063"/>
            <a:ext cx="1653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dirty="0"/>
              <a:t>Snowman C</a:t>
            </a: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536" y="420315"/>
            <a:ext cx="1459906" cy="10081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4795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706224" y="577510"/>
            <a:ext cx="89580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Mo has 18 buttons.</a:t>
            </a:r>
          </a:p>
          <a:p>
            <a:r>
              <a:rPr lang="en-GB" sz="2400" dirty="0"/>
              <a:t>He gives Snowman B two more buttons than Snowman A.</a:t>
            </a:r>
          </a:p>
          <a:p>
            <a:r>
              <a:rPr lang="en-GB" sz="2400" dirty="0"/>
              <a:t>He gives Snowman C two more buttons than Snowman B.</a:t>
            </a:r>
          </a:p>
          <a:p>
            <a:r>
              <a:rPr lang="en-GB" sz="2400" dirty="0"/>
              <a:t>How many buttons does each snowman have?</a:t>
            </a: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9536" y="420315"/>
            <a:ext cx="1459906" cy="10081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94508" y="2285997"/>
            <a:ext cx="10390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A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094508" y="3023172"/>
            <a:ext cx="10390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B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094508" y="3806520"/>
            <a:ext cx="10390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/>
              <a:t>C</a:t>
            </a:r>
          </a:p>
        </p:txBody>
      </p:sp>
      <p:sp>
        <p:nvSpPr>
          <p:cNvPr id="5" name="Rectangle 4"/>
          <p:cNvSpPr/>
          <p:nvPr/>
        </p:nvSpPr>
        <p:spPr>
          <a:xfrm>
            <a:off x="1690254" y="2283986"/>
            <a:ext cx="1607128" cy="5603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/>
          <p:cNvSpPr/>
          <p:nvPr/>
        </p:nvSpPr>
        <p:spPr>
          <a:xfrm>
            <a:off x="1690254" y="3065829"/>
            <a:ext cx="2299856" cy="5603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/>
          <p:cNvCxnSpPr/>
          <p:nvPr/>
        </p:nvCxnSpPr>
        <p:spPr>
          <a:xfrm>
            <a:off x="3297382" y="3065829"/>
            <a:ext cx="0" cy="5603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3470564" y="3115191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</a:t>
            </a:r>
          </a:p>
        </p:txBody>
      </p:sp>
      <p:sp>
        <p:nvSpPr>
          <p:cNvPr id="50" name="Rectangle 49"/>
          <p:cNvSpPr/>
          <p:nvPr/>
        </p:nvSpPr>
        <p:spPr>
          <a:xfrm>
            <a:off x="1676399" y="3847672"/>
            <a:ext cx="2978728" cy="56039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1" name="Straight Connector 50"/>
          <p:cNvCxnSpPr/>
          <p:nvPr/>
        </p:nvCxnSpPr>
        <p:spPr>
          <a:xfrm>
            <a:off x="3990110" y="3861527"/>
            <a:ext cx="0" cy="5603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4146143" y="3895784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</a:t>
            </a:r>
          </a:p>
        </p:txBody>
      </p:sp>
      <p:cxnSp>
        <p:nvCxnSpPr>
          <p:cNvPr id="53" name="Straight Connector 52"/>
          <p:cNvCxnSpPr/>
          <p:nvPr/>
        </p:nvCxnSpPr>
        <p:spPr>
          <a:xfrm>
            <a:off x="3283528" y="3844760"/>
            <a:ext cx="0" cy="56039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3439561" y="3881929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727080" y="2392014"/>
                <a:ext cx="2895600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GB" sz="2800" dirty="0"/>
                  <a:t>6</a:t>
                </a:r>
              </a:p>
              <a:p>
                <a:pPr algn="l"/>
                <a:endParaRPr lang="en-GB" sz="1400" dirty="0"/>
              </a:p>
              <a:p>
                <a:pPr algn="l"/>
                <a:r>
                  <a:rPr lang="en-GB" sz="2800" dirty="0"/>
                  <a:t>18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/>
                  <a:t> 6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12</a:t>
                </a:r>
              </a:p>
              <a:p>
                <a:pPr algn="l"/>
                <a:endParaRPr lang="en-GB" sz="1200" dirty="0"/>
              </a:p>
              <a:p>
                <a:pPr algn="l"/>
                <a:r>
                  <a:rPr lang="en-GB" sz="2800" dirty="0"/>
                  <a:t>12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4</a:t>
                </a: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27080" y="2392014"/>
                <a:ext cx="2895600" cy="1815882"/>
              </a:xfrm>
              <a:prstGeom prst="rect">
                <a:avLst/>
              </a:prstGeom>
              <a:blipFill>
                <a:blip r:embed="rId6"/>
                <a:stretch>
                  <a:fillRect l="-4421" t="-3020" b="-70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TextBox 54"/>
          <p:cNvSpPr txBox="1"/>
          <p:nvPr/>
        </p:nvSpPr>
        <p:spPr>
          <a:xfrm>
            <a:off x="2317346" y="2326800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4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2344882" y="3130024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4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2317346" y="3895784"/>
            <a:ext cx="10390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AD4189C-A14B-400F-8A5E-C9650B9B0F3D}"/>
              </a:ext>
            </a:extLst>
          </p:cNvPr>
          <p:cNvSpPr txBox="1"/>
          <p:nvPr/>
        </p:nvSpPr>
        <p:spPr>
          <a:xfrm>
            <a:off x="664660" y="4768950"/>
            <a:ext cx="8958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Snowman A has 4 buttons, Snowman B has 6 and Snowman C has 8</a:t>
            </a:r>
          </a:p>
        </p:txBody>
      </p:sp>
      <p:sp>
        <p:nvSpPr>
          <p:cNvPr id="21" name="Right Brace 20"/>
          <p:cNvSpPr/>
          <p:nvPr/>
        </p:nvSpPr>
        <p:spPr>
          <a:xfrm>
            <a:off x="4786040" y="2324072"/>
            <a:ext cx="356937" cy="2086930"/>
          </a:xfrm>
          <a:prstGeom prst="rightBrace">
            <a:avLst>
              <a:gd name="adj1" fmla="val 8333"/>
              <a:gd name="adj2" fmla="val 50569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5185234" y="3130023"/>
            <a:ext cx="1011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18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136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6" grpId="0"/>
      <p:bldP spid="47" grpId="0"/>
      <p:bldP spid="5" grpId="0" animBg="1"/>
      <p:bldP spid="48" grpId="0" animBg="1"/>
      <p:bldP spid="49" grpId="0"/>
      <p:bldP spid="50" grpId="0" animBg="1"/>
      <p:bldP spid="52" grpId="0"/>
      <p:bldP spid="54" grpId="0"/>
      <p:bldP spid="55" grpId="0"/>
      <p:bldP spid="56" grpId="0"/>
      <p:bldP spid="57" grpId="0"/>
      <p:bldP spid="58" grpId="0"/>
      <p:bldP spid="21" grpId="0" animBg="1"/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|3.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1|8.5|3.4|4.5|7.3|3.9|0.8|1.5|4.5|1.5|0.7|7.6|1.5|2.3|1.5|4.5|3.8|2.3|0.8|3|1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9|1.3|1.3|2.9|5.7|4.6|3.3|9.4|2.6|5.1|8.1|1|4.4|12.5|1.2|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8.1|6.4|7.8|1.4|1.9|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|1.9|5.3|5.9|0.8|9.1|1|3.2|1.4|4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3|2.5|8.2|4.1|3.3|9.3|4.6|3.5|3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1.8|6.3|5.6|9.4|5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3|8.1|6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|0.7|0.7|0.7|5.7|2.8|1.6|5.8|0.9|0.9|3.2|0.6|6.1|1|19.1|0.9|6.3|1.6|4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2.8|4.1|6.2|8.4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2B9E032-B04F-4D6A-BB8D-F908813C84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DE50DCF-37B0-40E0-8911-A7B4E0A7F4F9}">
  <ds:schemaRefs>
    <ds:schemaRef ds:uri="http://purl.org/dc/dcmitype/"/>
    <ds:schemaRef ds:uri="http://www.w3.org/XML/1998/namespace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522d4c35-b548-4432-90ae-af4376e1c4b4"/>
    <ds:schemaRef ds:uri="http://schemas.microsoft.com/office/2006/metadata/properties"/>
    <ds:schemaRef ds:uri="http://schemas.microsoft.com/office/2006/documentManagement/types"/>
    <ds:schemaRef ds:uri="cee99ee9-287b-4f9a-957c-ba5ae7375c9a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9000</TotalTime>
  <Words>392</Words>
  <Application>Microsoft Office PowerPoint</Application>
  <PresentationFormat>A4 Paper (210x297 mm)</PresentationFormat>
  <Paragraphs>107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Bariol Bold</vt:lpstr>
      <vt:lpstr>Calibri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90</cp:revision>
  <dcterms:created xsi:type="dcterms:W3CDTF">2019-10-15T10:24:11Z</dcterms:created>
  <dcterms:modified xsi:type="dcterms:W3CDTF">2020-12-02T11:57:42Z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