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73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7942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88"/>
    <p:restoredTop sz="94669"/>
  </p:normalViewPr>
  <p:slideViewPr>
    <p:cSldViewPr snapToGrid="0" snapToObjects="1">
      <p:cViewPr varScale="1">
        <p:scale>
          <a:sx n="63" d="100"/>
          <a:sy n="63" d="100"/>
        </p:scale>
        <p:origin x="157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.png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quare&#10;&#10;Description automatically generated">
            <a:extLst>
              <a:ext uri="{FF2B5EF4-FFF2-40B4-BE49-F238E27FC236}">
                <a16:creationId xmlns:a16="http://schemas.microsoft.com/office/drawing/2014/main" id="{C9CB917C-A246-3642-9F54-AACB102F6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804355"/>
            <a:ext cx="2604320" cy="28119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9A4E33-7CB4-634D-B0A7-5022E50B30A5}"/>
              </a:ext>
            </a:extLst>
          </p:cNvPr>
          <p:cNvSpPr txBox="1"/>
          <p:nvPr/>
        </p:nvSpPr>
        <p:spPr>
          <a:xfrm>
            <a:off x="1504335" y="3580862"/>
            <a:ext cx="10176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600" dirty="0">
                <a:latin typeface="KG Primary Penmanship" panose="02000506000000020003" pitchFamily="2" charset="77"/>
              </a:rPr>
              <a:t>2</a:t>
            </a:r>
          </a:p>
        </p:txBody>
      </p:sp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68F3D35E-FD7A-6043-85CD-77A7649E54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456" y="2734269"/>
            <a:ext cx="2604320" cy="2823003"/>
          </a:xfrm>
          <a:prstGeom prst="rect">
            <a:avLst/>
          </a:prstGeom>
        </p:spPr>
      </p:pic>
      <p:pic>
        <p:nvPicPr>
          <p:cNvPr id="21" name="Picture 20" descr="A picture containing square&#10;&#10;Description automatically generated">
            <a:extLst>
              <a:ext uri="{FF2B5EF4-FFF2-40B4-BE49-F238E27FC236}">
                <a16:creationId xmlns:a16="http://schemas.microsoft.com/office/drawing/2014/main" id="{0881925C-7373-0344-96EC-1369B5762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626" y="2819103"/>
            <a:ext cx="2604320" cy="281191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9057720-30DE-9A4E-AF50-58C6FA4A531C}"/>
              </a:ext>
            </a:extLst>
          </p:cNvPr>
          <p:cNvSpPr txBox="1"/>
          <p:nvPr/>
        </p:nvSpPr>
        <p:spPr>
          <a:xfrm>
            <a:off x="4444180" y="3671060"/>
            <a:ext cx="10176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600" dirty="0">
                <a:latin typeface="KG Primary Penmanship" panose="02000506000000020003" pitchFamily="2" charset="77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4EC158-321B-7949-B398-38F1A4B64F41}"/>
              </a:ext>
            </a:extLst>
          </p:cNvPr>
          <p:cNvSpPr txBox="1"/>
          <p:nvPr/>
        </p:nvSpPr>
        <p:spPr>
          <a:xfrm>
            <a:off x="7575754" y="3671060"/>
            <a:ext cx="10176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600" dirty="0">
                <a:latin typeface="KG Primary Penmanship" panose="02000506000000020003" pitchFamily="2" charset="77"/>
              </a:rPr>
              <a:t>4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45FD424-D30E-6F44-94A2-48CAED41ECA1}"/>
              </a:ext>
            </a:extLst>
          </p:cNvPr>
          <p:cNvGrpSpPr/>
          <p:nvPr/>
        </p:nvGrpSpPr>
        <p:grpSpPr>
          <a:xfrm>
            <a:off x="509410" y="1410511"/>
            <a:ext cx="1560620" cy="817069"/>
            <a:chOff x="961354" y="971735"/>
            <a:chExt cx="1560620" cy="817069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37DEBFF-55F1-914F-93E7-C3DF642E49CF}"/>
                </a:ext>
              </a:extLst>
            </p:cNvPr>
            <p:cNvGrpSpPr/>
            <p:nvPr/>
          </p:nvGrpSpPr>
          <p:grpSpPr>
            <a:xfrm>
              <a:off x="1091381" y="1076632"/>
              <a:ext cx="1430593" cy="619433"/>
              <a:chOff x="1091381" y="1076632"/>
              <a:chExt cx="1430593" cy="6194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9CE2C4A-CB29-D142-879A-D7A9D9049751}"/>
                  </a:ext>
                </a:extLst>
              </p:cNvPr>
              <p:cNvSpPr/>
              <p:nvPr/>
            </p:nvSpPr>
            <p:spPr>
              <a:xfrm>
                <a:off x="1091381" y="1076632"/>
                <a:ext cx="1430593" cy="619433"/>
              </a:xfrm>
              <a:prstGeom prst="rect">
                <a:avLst/>
              </a:prstGeom>
              <a:gradFill flip="none" rotWithShape="1">
                <a:gsLst>
                  <a:gs pos="0">
                    <a:srgbClr val="AB7942">
                      <a:tint val="66000"/>
                      <a:satMod val="160000"/>
                    </a:srgbClr>
                  </a:gs>
                  <a:gs pos="50000">
                    <a:srgbClr val="AB7942">
                      <a:tint val="44500"/>
                      <a:satMod val="160000"/>
                    </a:srgbClr>
                  </a:gs>
                  <a:gs pos="100000">
                    <a:srgbClr val="AB7942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8A48183-0F56-5642-AE99-0713DD853397}"/>
                  </a:ext>
                </a:extLst>
              </p:cNvPr>
              <p:cNvSpPr/>
              <p:nvPr/>
            </p:nvSpPr>
            <p:spPr>
              <a:xfrm>
                <a:off x="2307431" y="1125183"/>
                <a:ext cx="170299" cy="19641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Picture 19" descr="Icon&#10;&#10;Description automatically generated">
                <a:extLst>
                  <a:ext uri="{FF2B5EF4-FFF2-40B4-BE49-F238E27FC236}">
                    <a16:creationId xmlns:a16="http://schemas.microsoft.com/office/drawing/2014/main" id="{99A0DD91-CA4D-C84F-9E2B-9742F7F9B2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2161" y="1117061"/>
                <a:ext cx="222602" cy="211677"/>
              </a:xfrm>
              <a:prstGeom prst="rect">
                <a:avLst/>
              </a:prstGeom>
            </p:spPr>
          </p:pic>
        </p:grpSp>
        <p:pic>
          <p:nvPicPr>
            <p:cNvPr id="29" name="Picture 28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97AF70BD-2174-1443-A3AC-80F11DBA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28829">
              <a:off x="1379272" y="971735"/>
              <a:ext cx="640710" cy="804912"/>
            </a:xfrm>
            <a:prstGeom prst="rect">
              <a:avLst/>
            </a:prstGeom>
          </p:spPr>
        </p:pic>
        <p:pic>
          <p:nvPicPr>
            <p:cNvPr id="33" name="Picture 32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FF8FFF65-0B4E-2440-B2C0-6DE6B2B0A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06677" y="983892"/>
              <a:ext cx="640710" cy="804912"/>
            </a:xfrm>
            <a:prstGeom prst="rect">
              <a:avLst/>
            </a:prstGeom>
          </p:spPr>
        </p:pic>
        <p:pic>
          <p:nvPicPr>
            <p:cNvPr id="35" name="Picture 34" descr="A picture containing object, light&#10;&#10;Description automatically generated">
              <a:extLst>
                <a:ext uri="{FF2B5EF4-FFF2-40B4-BE49-F238E27FC236}">
                  <a16:creationId xmlns:a16="http://schemas.microsoft.com/office/drawing/2014/main" id="{63E3D2A6-D781-5B4E-8AC2-84D776BC2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1354" y="971736"/>
              <a:ext cx="640710" cy="804912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7067C07-5F20-2544-8C12-3DED050FB641}"/>
              </a:ext>
            </a:extLst>
          </p:cNvPr>
          <p:cNvGrpSpPr/>
          <p:nvPr/>
        </p:nvGrpSpPr>
        <p:grpSpPr>
          <a:xfrm>
            <a:off x="2321593" y="549587"/>
            <a:ext cx="1475913" cy="842828"/>
            <a:chOff x="2855811" y="1040699"/>
            <a:chExt cx="1475913" cy="842828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6B1291E-AD35-9A42-B3C4-41EBCBB8BD4B}"/>
                </a:ext>
              </a:extLst>
            </p:cNvPr>
            <p:cNvGrpSpPr/>
            <p:nvPr/>
          </p:nvGrpSpPr>
          <p:grpSpPr>
            <a:xfrm>
              <a:off x="2901131" y="1163973"/>
              <a:ext cx="1430593" cy="619433"/>
              <a:chOff x="1091381" y="1076632"/>
              <a:chExt cx="1430593" cy="6194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CDA80142-3F84-8943-B501-13702C1E2A0F}"/>
                  </a:ext>
                </a:extLst>
              </p:cNvPr>
              <p:cNvSpPr/>
              <p:nvPr/>
            </p:nvSpPr>
            <p:spPr>
              <a:xfrm>
                <a:off x="1091381" y="1076632"/>
                <a:ext cx="1430593" cy="619433"/>
              </a:xfrm>
              <a:prstGeom prst="rect">
                <a:avLst/>
              </a:prstGeom>
              <a:gradFill flip="none" rotWithShape="1">
                <a:gsLst>
                  <a:gs pos="0">
                    <a:srgbClr val="AB7942">
                      <a:tint val="66000"/>
                      <a:satMod val="160000"/>
                    </a:srgbClr>
                  </a:gs>
                  <a:gs pos="50000">
                    <a:srgbClr val="AB7942">
                      <a:tint val="44500"/>
                      <a:satMod val="160000"/>
                    </a:srgbClr>
                  </a:gs>
                  <a:gs pos="100000">
                    <a:srgbClr val="AB7942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A092F8-9BCA-2E4C-99FA-968FA80040D9}"/>
                  </a:ext>
                </a:extLst>
              </p:cNvPr>
              <p:cNvSpPr/>
              <p:nvPr/>
            </p:nvSpPr>
            <p:spPr>
              <a:xfrm>
                <a:off x="2307431" y="1125183"/>
                <a:ext cx="170299" cy="19641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" name="Picture 39" descr="Icon&#10;&#10;Description automatically generated">
                <a:extLst>
                  <a:ext uri="{FF2B5EF4-FFF2-40B4-BE49-F238E27FC236}">
                    <a16:creationId xmlns:a16="http://schemas.microsoft.com/office/drawing/2014/main" id="{E2F6CB4D-4997-0146-8DC3-04DA8E7969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2161" y="1117061"/>
                <a:ext cx="222602" cy="211677"/>
              </a:xfrm>
              <a:prstGeom prst="rect">
                <a:avLst/>
              </a:prstGeom>
            </p:spPr>
          </p:pic>
        </p:grpSp>
        <p:pic>
          <p:nvPicPr>
            <p:cNvPr id="47" name="Picture 46" descr="Logo&#10;&#10;Description automatically generated">
              <a:extLst>
                <a:ext uri="{FF2B5EF4-FFF2-40B4-BE49-F238E27FC236}">
                  <a16:creationId xmlns:a16="http://schemas.microsoft.com/office/drawing/2014/main" id="{C92D8490-D201-FE45-B3E2-58D2B87D3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55811" y="1040699"/>
              <a:ext cx="640710" cy="576077"/>
            </a:xfrm>
            <a:prstGeom prst="rect">
              <a:avLst/>
            </a:prstGeom>
          </p:spPr>
        </p:pic>
        <p:pic>
          <p:nvPicPr>
            <p:cNvPr id="48" name="Picture 47" descr="Logo&#10;&#10;Description automatically generated">
              <a:extLst>
                <a:ext uri="{FF2B5EF4-FFF2-40B4-BE49-F238E27FC236}">
                  <a16:creationId xmlns:a16="http://schemas.microsoft.com/office/drawing/2014/main" id="{7303E718-689D-294D-83C2-38D6BB091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53833" y="1285661"/>
              <a:ext cx="640710" cy="576077"/>
            </a:xfrm>
            <a:prstGeom prst="rect">
              <a:avLst/>
            </a:prstGeom>
          </p:spPr>
        </p:pic>
        <p:pic>
          <p:nvPicPr>
            <p:cNvPr id="51" name="Picture 50" descr="Logo&#10;&#10;Description automatically generated">
              <a:extLst>
                <a:ext uri="{FF2B5EF4-FFF2-40B4-BE49-F238E27FC236}">
                  <a16:creationId xmlns:a16="http://schemas.microsoft.com/office/drawing/2014/main" id="{3135E0FD-375A-2845-9201-81BAA123B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63725" y="1040699"/>
              <a:ext cx="640710" cy="576077"/>
            </a:xfrm>
            <a:prstGeom prst="rect">
              <a:avLst/>
            </a:prstGeom>
          </p:spPr>
        </p:pic>
        <p:pic>
          <p:nvPicPr>
            <p:cNvPr id="52" name="Picture 51" descr="Logo&#10;&#10;Description automatically generated">
              <a:extLst>
                <a:ext uri="{FF2B5EF4-FFF2-40B4-BE49-F238E27FC236}">
                  <a16:creationId xmlns:a16="http://schemas.microsoft.com/office/drawing/2014/main" id="{4F9A468D-D31B-B447-AD64-40737466F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97781" y="1307450"/>
              <a:ext cx="640710" cy="576077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599F744-C25F-F741-BD95-66E77596F399}"/>
              </a:ext>
            </a:extLst>
          </p:cNvPr>
          <p:cNvGrpSpPr/>
          <p:nvPr/>
        </p:nvGrpSpPr>
        <p:grpSpPr>
          <a:xfrm rot="811030">
            <a:off x="2308123" y="1485247"/>
            <a:ext cx="1430593" cy="785411"/>
            <a:chOff x="4710881" y="1238605"/>
            <a:chExt cx="1430593" cy="785411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DA24EDD-3532-6945-A582-E3FF25E04C0D}"/>
                </a:ext>
              </a:extLst>
            </p:cNvPr>
            <p:cNvGrpSpPr/>
            <p:nvPr/>
          </p:nvGrpSpPr>
          <p:grpSpPr>
            <a:xfrm>
              <a:off x="4710881" y="1321594"/>
              <a:ext cx="1430593" cy="619433"/>
              <a:chOff x="1091381" y="1076632"/>
              <a:chExt cx="1430593" cy="6194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49CF59E0-54C9-9541-AD2D-8D1D59F6AA3E}"/>
                  </a:ext>
                </a:extLst>
              </p:cNvPr>
              <p:cNvSpPr/>
              <p:nvPr/>
            </p:nvSpPr>
            <p:spPr>
              <a:xfrm>
                <a:off x="1091381" y="1076632"/>
                <a:ext cx="1430593" cy="619433"/>
              </a:xfrm>
              <a:prstGeom prst="rect">
                <a:avLst/>
              </a:prstGeom>
              <a:gradFill flip="none" rotWithShape="1">
                <a:gsLst>
                  <a:gs pos="0">
                    <a:srgbClr val="AB7942">
                      <a:tint val="66000"/>
                      <a:satMod val="160000"/>
                    </a:srgbClr>
                  </a:gs>
                  <a:gs pos="50000">
                    <a:srgbClr val="AB7942">
                      <a:tint val="44500"/>
                      <a:satMod val="160000"/>
                    </a:srgbClr>
                  </a:gs>
                  <a:gs pos="100000">
                    <a:srgbClr val="AB7942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8BC99A0-2026-4049-A5C8-BE30B486808C}"/>
                  </a:ext>
                </a:extLst>
              </p:cNvPr>
              <p:cNvSpPr/>
              <p:nvPr/>
            </p:nvSpPr>
            <p:spPr>
              <a:xfrm>
                <a:off x="2307431" y="1125183"/>
                <a:ext cx="170299" cy="19641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5" name="Picture 44" descr="Icon&#10;&#10;Description automatically generated">
                <a:extLst>
                  <a:ext uri="{FF2B5EF4-FFF2-40B4-BE49-F238E27FC236}">
                    <a16:creationId xmlns:a16="http://schemas.microsoft.com/office/drawing/2014/main" id="{04DFB301-CB18-6448-89F9-7751B61616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2161" y="1117061"/>
                <a:ext cx="222602" cy="211677"/>
              </a:xfrm>
              <a:prstGeom prst="rect">
                <a:avLst/>
              </a:prstGeom>
            </p:spPr>
          </p:pic>
        </p:grpSp>
        <p:pic>
          <p:nvPicPr>
            <p:cNvPr id="50" name="Picture 49" descr="A picture containing table&#10;&#10;Description automatically generated">
              <a:extLst>
                <a:ext uri="{FF2B5EF4-FFF2-40B4-BE49-F238E27FC236}">
                  <a16:creationId xmlns:a16="http://schemas.microsoft.com/office/drawing/2014/main" id="{C4D41885-F2E8-6C41-96F5-B36981B3C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29092" y="1238605"/>
              <a:ext cx="892982" cy="544801"/>
            </a:xfrm>
            <a:prstGeom prst="rect">
              <a:avLst/>
            </a:prstGeom>
          </p:spPr>
        </p:pic>
        <p:pic>
          <p:nvPicPr>
            <p:cNvPr id="53" name="Picture 52" descr="A picture containing table&#10;&#10;Description automatically generated">
              <a:extLst>
                <a:ext uri="{FF2B5EF4-FFF2-40B4-BE49-F238E27FC236}">
                  <a16:creationId xmlns:a16="http://schemas.microsoft.com/office/drawing/2014/main" id="{CAF66426-55FF-3948-A187-6D60CF2CF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23156" y="1479215"/>
              <a:ext cx="892982" cy="544801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B75CC6-B791-BF48-9B33-07651542DF90}"/>
              </a:ext>
            </a:extLst>
          </p:cNvPr>
          <p:cNvGrpSpPr/>
          <p:nvPr/>
        </p:nvGrpSpPr>
        <p:grpSpPr>
          <a:xfrm>
            <a:off x="3917406" y="1544349"/>
            <a:ext cx="1435228" cy="690798"/>
            <a:chOff x="3517771" y="2230826"/>
            <a:chExt cx="1435228" cy="690798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32CA232-2B89-AD40-B223-064E81C57D26}"/>
                </a:ext>
              </a:extLst>
            </p:cNvPr>
            <p:cNvGrpSpPr/>
            <p:nvPr/>
          </p:nvGrpSpPr>
          <p:grpSpPr>
            <a:xfrm>
              <a:off x="3522406" y="2248673"/>
              <a:ext cx="1430593" cy="619433"/>
              <a:chOff x="1091381" y="1076632"/>
              <a:chExt cx="1430593" cy="6194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A2E866E3-F545-EA41-8D9A-6872709881A1}"/>
                  </a:ext>
                </a:extLst>
              </p:cNvPr>
              <p:cNvSpPr/>
              <p:nvPr/>
            </p:nvSpPr>
            <p:spPr>
              <a:xfrm>
                <a:off x="1091381" y="1076632"/>
                <a:ext cx="1430593" cy="619433"/>
              </a:xfrm>
              <a:prstGeom prst="rect">
                <a:avLst/>
              </a:prstGeom>
              <a:gradFill flip="none" rotWithShape="1">
                <a:gsLst>
                  <a:gs pos="0">
                    <a:srgbClr val="AB7942">
                      <a:tint val="66000"/>
                      <a:satMod val="160000"/>
                    </a:srgbClr>
                  </a:gs>
                  <a:gs pos="50000">
                    <a:srgbClr val="AB7942">
                      <a:tint val="44500"/>
                      <a:satMod val="160000"/>
                    </a:srgbClr>
                  </a:gs>
                  <a:gs pos="100000">
                    <a:srgbClr val="AB7942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32D6EE3-16B7-B447-BB51-9EF02A54DADB}"/>
                  </a:ext>
                </a:extLst>
              </p:cNvPr>
              <p:cNvSpPr/>
              <p:nvPr/>
            </p:nvSpPr>
            <p:spPr>
              <a:xfrm>
                <a:off x="2307431" y="1125183"/>
                <a:ext cx="170299" cy="19641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8" name="Picture 57" descr="Icon&#10;&#10;Description automatically generated">
                <a:extLst>
                  <a:ext uri="{FF2B5EF4-FFF2-40B4-BE49-F238E27FC236}">
                    <a16:creationId xmlns:a16="http://schemas.microsoft.com/office/drawing/2014/main" id="{8A496939-962B-F54C-AAA6-2624B32638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2161" y="1117061"/>
                <a:ext cx="222602" cy="211677"/>
              </a:xfrm>
              <a:prstGeom prst="rect">
                <a:avLst/>
              </a:prstGeom>
            </p:spPr>
          </p:pic>
        </p:grpSp>
        <p:pic>
          <p:nvPicPr>
            <p:cNvPr id="65" name="Picture 64" descr="Icon&#10;&#10;Description automatically generated">
              <a:extLst>
                <a:ext uri="{FF2B5EF4-FFF2-40B4-BE49-F238E27FC236}">
                  <a16:creationId xmlns:a16="http://schemas.microsoft.com/office/drawing/2014/main" id="{ACC6E05E-C7B6-AE41-B8B2-0A5B426AE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517771" y="2239983"/>
              <a:ext cx="394732" cy="471559"/>
            </a:xfrm>
            <a:prstGeom prst="rect">
              <a:avLst/>
            </a:prstGeom>
          </p:spPr>
        </p:pic>
        <p:pic>
          <p:nvPicPr>
            <p:cNvPr id="67" name="Picture 66" descr="Icon&#10;&#10;Description automatically generated">
              <a:extLst>
                <a:ext uri="{FF2B5EF4-FFF2-40B4-BE49-F238E27FC236}">
                  <a16:creationId xmlns:a16="http://schemas.microsoft.com/office/drawing/2014/main" id="{67783480-47D7-7B4E-908C-4816B875DF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092680" y="2230826"/>
              <a:ext cx="394732" cy="471559"/>
            </a:xfrm>
            <a:prstGeom prst="rect">
              <a:avLst/>
            </a:prstGeom>
          </p:spPr>
        </p:pic>
        <p:pic>
          <p:nvPicPr>
            <p:cNvPr id="71" name="Picture 7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7E2C71F8-A851-BD48-91C5-3B0DD9FA8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308263" y="2352870"/>
              <a:ext cx="452001" cy="539974"/>
            </a:xfrm>
            <a:prstGeom prst="rect">
              <a:avLst/>
            </a:prstGeom>
          </p:spPr>
        </p:pic>
        <p:pic>
          <p:nvPicPr>
            <p:cNvPr id="73" name="Picture 72" descr="A close up of a logo&#10;&#10;Description automatically generated">
              <a:extLst>
                <a:ext uri="{FF2B5EF4-FFF2-40B4-BE49-F238E27FC236}">
                  <a16:creationId xmlns:a16="http://schemas.microsoft.com/office/drawing/2014/main" id="{99C8D87C-A997-2B48-B4E8-047B1EB87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785830" y="2390249"/>
              <a:ext cx="444802" cy="531375"/>
            </a:xfrm>
            <a:prstGeom prst="rect">
              <a:avLst/>
            </a:prstGeom>
          </p:spPr>
        </p:pic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DC5A9B5C-39CE-1F4A-9B9A-8021276787E5}"/>
              </a:ext>
            </a:extLst>
          </p:cNvPr>
          <p:cNvGrpSpPr/>
          <p:nvPr/>
        </p:nvGrpSpPr>
        <p:grpSpPr>
          <a:xfrm rot="682906">
            <a:off x="3929956" y="423364"/>
            <a:ext cx="1740902" cy="1055581"/>
            <a:chOff x="5327319" y="2155655"/>
            <a:chExt cx="1740902" cy="1055581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7D22240F-96E8-4345-886A-85715F390FFE}"/>
                </a:ext>
              </a:extLst>
            </p:cNvPr>
            <p:cNvGrpSpPr/>
            <p:nvPr/>
          </p:nvGrpSpPr>
          <p:grpSpPr>
            <a:xfrm>
              <a:off x="5550515" y="2401825"/>
              <a:ext cx="1430593" cy="619433"/>
              <a:chOff x="1091381" y="1076632"/>
              <a:chExt cx="1430593" cy="6194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53580E4B-4D1E-0343-A8F6-5CF0068149CF}"/>
                  </a:ext>
                </a:extLst>
              </p:cNvPr>
              <p:cNvSpPr/>
              <p:nvPr/>
            </p:nvSpPr>
            <p:spPr>
              <a:xfrm>
                <a:off x="1091381" y="1076632"/>
                <a:ext cx="1430593" cy="619433"/>
              </a:xfrm>
              <a:prstGeom prst="rect">
                <a:avLst/>
              </a:prstGeom>
              <a:gradFill flip="none" rotWithShape="1">
                <a:gsLst>
                  <a:gs pos="0">
                    <a:srgbClr val="AB7942">
                      <a:tint val="66000"/>
                      <a:satMod val="160000"/>
                    </a:srgbClr>
                  </a:gs>
                  <a:gs pos="50000">
                    <a:srgbClr val="AB7942">
                      <a:tint val="44500"/>
                      <a:satMod val="160000"/>
                    </a:srgbClr>
                  </a:gs>
                  <a:gs pos="100000">
                    <a:srgbClr val="AB7942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07EF2B7A-5930-9242-9659-88417695BD4C}"/>
                  </a:ext>
                </a:extLst>
              </p:cNvPr>
              <p:cNvSpPr/>
              <p:nvPr/>
            </p:nvSpPr>
            <p:spPr>
              <a:xfrm>
                <a:off x="2307431" y="1125183"/>
                <a:ext cx="170299" cy="19641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1" name="Picture 80" descr="Icon&#10;&#10;Description automatically generated">
                <a:extLst>
                  <a:ext uri="{FF2B5EF4-FFF2-40B4-BE49-F238E27FC236}">
                    <a16:creationId xmlns:a16="http://schemas.microsoft.com/office/drawing/2014/main" id="{0BF9BB7B-B14A-C24E-9CE2-5D63F9BCCF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2161" y="1117061"/>
                <a:ext cx="222602" cy="211677"/>
              </a:xfrm>
              <a:prstGeom prst="rect">
                <a:avLst/>
              </a:prstGeom>
            </p:spPr>
          </p:pic>
        </p:grpSp>
        <p:pic>
          <p:nvPicPr>
            <p:cNvPr id="75" name="Picture 74" descr="Logo&#10;&#10;Description automatically generated">
              <a:extLst>
                <a:ext uri="{FF2B5EF4-FFF2-40B4-BE49-F238E27FC236}">
                  <a16:creationId xmlns:a16="http://schemas.microsoft.com/office/drawing/2014/main" id="{D446F9EC-4738-7547-974D-92AC9E506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151506" y="2357743"/>
              <a:ext cx="916715" cy="853493"/>
            </a:xfrm>
            <a:prstGeom prst="rect">
              <a:avLst/>
            </a:prstGeom>
          </p:spPr>
        </p:pic>
        <p:pic>
          <p:nvPicPr>
            <p:cNvPr id="76" name="Picture 75" descr="Logo&#10;&#10;Description automatically generated">
              <a:extLst>
                <a:ext uri="{FF2B5EF4-FFF2-40B4-BE49-F238E27FC236}">
                  <a16:creationId xmlns:a16="http://schemas.microsoft.com/office/drawing/2014/main" id="{32CDD9D0-A1DD-0543-B51D-D9C082664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27319" y="2347236"/>
              <a:ext cx="916715" cy="853493"/>
            </a:xfrm>
            <a:prstGeom prst="rect">
              <a:avLst/>
            </a:prstGeom>
          </p:spPr>
        </p:pic>
        <p:pic>
          <p:nvPicPr>
            <p:cNvPr id="83" name="Picture 82" descr="Logo&#10;&#10;Description automatically generated">
              <a:extLst>
                <a:ext uri="{FF2B5EF4-FFF2-40B4-BE49-F238E27FC236}">
                  <a16:creationId xmlns:a16="http://schemas.microsoft.com/office/drawing/2014/main" id="{51044D8F-5215-DD44-863B-CD8EC6A91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759030" y="2155655"/>
              <a:ext cx="916715" cy="853493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1D7E67E-FC77-B949-B7D0-258AB3AEBBE5}"/>
              </a:ext>
            </a:extLst>
          </p:cNvPr>
          <p:cNvGrpSpPr/>
          <p:nvPr/>
        </p:nvGrpSpPr>
        <p:grpSpPr>
          <a:xfrm rot="21081207">
            <a:off x="664346" y="641938"/>
            <a:ext cx="1430593" cy="619433"/>
            <a:chOff x="3013587" y="2151975"/>
            <a:chExt cx="1430593" cy="619433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99A8EFCE-07D6-8B44-8638-A99F528FB32C}"/>
                </a:ext>
              </a:extLst>
            </p:cNvPr>
            <p:cNvGrpSpPr/>
            <p:nvPr/>
          </p:nvGrpSpPr>
          <p:grpSpPr>
            <a:xfrm>
              <a:off x="3013587" y="2151975"/>
              <a:ext cx="1430593" cy="619433"/>
              <a:chOff x="1091381" y="1076632"/>
              <a:chExt cx="1430593" cy="6194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E8C799DD-61C7-AF48-981C-E9F1EF55482E}"/>
                  </a:ext>
                </a:extLst>
              </p:cNvPr>
              <p:cNvSpPr/>
              <p:nvPr/>
            </p:nvSpPr>
            <p:spPr>
              <a:xfrm>
                <a:off x="1091381" y="1076632"/>
                <a:ext cx="1430593" cy="619433"/>
              </a:xfrm>
              <a:prstGeom prst="rect">
                <a:avLst/>
              </a:prstGeom>
              <a:gradFill flip="none" rotWithShape="1">
                <a:gsLst>
                  <a:gs pos="0">
                    <a:srgbClr val="AB7942">
                      <a:tint val="66000"/>
                      <a:satMod val="160000"/>
                    </a:srgbClr>
                  </a:gs>
                  <a:gs pos="50000">
                    <a:srgbClr val="AB7942">
                      <a:tint val="44500"/>
                      <a:satMod val="160000"/>
                    </a:srgbClr>
                  </a:gs>
                  <a:gs pos="100000">
                    <a:srgbClr val="AB7942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81E2C79D-0B96-1D44-89D7-BAE5A0BD3A5B}"/>
                  </a:ext>
                </a:extLst>
              </p:cNvPr>
              <p:cNvSpPr/>
              <p:nvPr/>
            </p:nvSpPr>
            <p:spPr>
              <a:xfrm>
                <a:off x="2307431" y="1125183"/>
                <a:ext cx="170299" cy="19641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7" name="Picture 86" descr="Icon&#10;&#10;Description automatically generated">
                <a:extLst>
                  <a:ext uri="{FF2B5EF4-FFF2-40B4-BE49-F238E27FC236}">
                    <a16:creationId xmlns:a16="http://schemas.microsoft.com/office/drawing/2014/main" id="{8AD85E8A-6F03-DA40-AF1E-52F194B89F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2161" y="1117061"/>
                <a:ext cx="222602" cy="211677"/>
              </a:xfrm>
              <a:prstGeom prst="rect">
                <a:avLst/>
              </a:prstGeom>
            </p:spPr>
          </p:pic>
        </p:grpSp>
        <p:pic>
          <p:nvPicPr>
            <p:cNvPr id="69" name="Picture 68" descr="A picture containing toy, food, room&#10;&#10;Description automatically generated">
              <a:extLst>
                <a:ext uri="{FF2B5EF4-FFF2-40B4-BE49-F238E27FC236}">
                  <a16:creationId xmlns:a16="http://schemas.microsoft.com/office/drawing/2014/main" id="{9634A7B0-139D-1946-955A-51634D15D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159235" y="2173037"/>
              <a:ext cx="881409" cy="53708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776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48148E-6 C 0.04488 0.07037 0.08959 0.14074 0.14343 0.16296 C 0.19728 0.18449 0.29151 0.09884 0.32292 0.13148 C 0.35433 0.16366 0.34696 0.35139 0.33574 0.44815 " pathEditMode="relative" rAng="0" ptsTypes="AAAA">
                                      <p:cBhvr>
                                        <p:cTn id="5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6" y="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3.7037E-7 C -0.05257 0.02477 -0.10497 0.05 -0.11667 0.07569 C -0.12885 0.10139 -0.07084 0.0963 -0.0718 0.1537 C -0.07292 0.21042 -0.09824 0.3294 -0.12308 0.43333 " pathEditMode="relative" rAng="0" ptsTypes="AAAA">
                                      <p:cBhvr>
                                        <p:cTn id="7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54" y="2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0.00232 C -0.00882 0.05255 -0.01491 0.10278 0.01907 0.11158 C 0.05304 0.12014 0.1484 0.05255 0.20112 0.05417 C 0.25384 0.05556 0.31474 0.0588 0.33574 0.12084 C 0.35673 0.18287 0.34167 0.30463 0.32676 0.42639 " pathEditMode="relative" ptsTypes="AAAAA">
                                      <p:cBhvr>
                                        <p:cTn id="9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2 2.59259E-6 C -0.04535 0.06342 -0.07211 0.13078 -0.06298 0.16852 C -0.05384 0.20602 0.0327 0.15903 0.05449 0.22592 C 0.07628 0.29166 0.04055 0.43495 0.04375 0.56481 " pathEditMode="relative" rAng="0" ptsTypes="AAAA">
                                      <p:cBhvr>
                                        <p:cTn id="10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2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4.81481E-6 C -0.00737 0.07708 -0.01474 0.15462 0.02308 0.18888 C 0.0609 0.22222 0.17949 0.18587 0.22693 0.20185 C 0.27436 0.21759 0.27068 0.28055 0.3077 0.28287 C 0.3444 0.28541 0.41683 0.18773 0.44872 0.21481 C 0.48029 0.2412 0.48157 0.41273 0.48334 0.56851 " pathEditMode="relative" rAng="0" ptsTypes="AAAAAA">
                                      <p:cBhvr>
                                        <p:cTn id="12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62" y="2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56 -0.00533 C 0.05721 0.05671 0.11201 0.11875 0.09871 0.16319 C 0.08541 0.20764 -0.05625 0.19398 -0.07709 0.26134 C -0.09776 0.32847 -0.0617 0.44768 -0.02565 0.5669 " pathEditMode="relative" ptsTypes="AAAA">
                                      <p:cBhvr>
                                        <p:cTn id="14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3.2|3.5|4.2|20.5|8.1|6.3|2.2|4.9|5.5|2.2|6.1|5.8|2.7|5.2|10.4|2.6|9|3.5|3.5|5.5|6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1951</TotalTime>
  <Words>3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Bariol Bold</vt:lpstr>
      <vt:lpstr>Calibri</vt:lpstr>
      <vt:lpstr>KG Primary Penmanship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74</cp:revision>
  <dcterms:created xsi:type="dcterms:W3CDTF">2019-10-15T10:24:11Z</dcterms:created>
  <dcterms:modified xsi:type="dcterms:W3CDTF">2021-12-09T19:26:45Z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