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71" r:id="rId3"/>
    <p:sldId id="272" r:id="rId4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48" userDrawn="1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579"/>
    <a:srgbClr val="EC44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00" autoAdjust="0"/>
    <p:restoredTop sz="94660"/>
  </p:normalViewPr>
  <p:slideViewPr>
    <p:cSldViewPr snapToGrid="0">
      <p:cViewPr varScale="1">
        <p:scale>
          <a:sx n="93" d="100"/>
          <a:sy n="93" d="100"/>
        </p:scale>
        <p:origin x="1320" y="200"/>
      </p:cViewPr>
      <p:guideLst>
        <p:guide orient="horz" pos="3748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11/02/2021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58099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11/02/2021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33059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11/02/2021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57800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11/02/2021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89737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11/02/2021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190652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11/02/2021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35581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11/02/2021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87911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11/02/2021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131383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11/02/2021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2935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11/02/2021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6006843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11/02/2021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724955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11/02/2021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37080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11/02/2021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531610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11/02/2021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919996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11/02/2021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50039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11/02/2021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6690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11/02/2021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483158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11/02/2021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67497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11/02/2021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777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11/02/2021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36717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11/02/2021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549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11/02/2021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951772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5A4159-BB9F-4061-B0DA-54438145662E}" type="datetimeFigureOut">
              <a:rPr lang="en-GB" smtClean="0"/>
              <a:t>11/02/2021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tangle 7"/>
          <p:cNvSpPr/>
          <p:nvPr userDrawn="1"/>
        </p:nvSpPr>
        <p:spPr>
          <a:xfrm>
            <a:off x="326136" y="621792"/>
            <a:ext cx="9253728" cy="5971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4169206" y="-35009"/>
            <a:ext cx="57617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KG Red Hands" panose="02000505000000020004" pitchFamily="2" charset="0"/>
              </a:rPr>
              <a:t>#</a:t>
            </a:r>
            <a:r>
              <a:rPr lang="en-GB" sz="2800" dirty="0">
                <a:solidFill>
                  <a:schemeClr val="bg1"/>
                </a:solidFill>
                <a:latin typeface="KG Red Hands" panose="02000505000000020004" pitchFamily="2" charset="0"/>
              </a:rPr>
              <a:t>MathsEveryoneCan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198" y="-23286"/>
            <a:ext cx="1172760" cy="111596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453" y="24933"/>
            <a:ext cx="926547" cy="101952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294" y="6043250"/>
            <a:ext cx="727882" cy="727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102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A9457F4C-6E77-4F69-9BBC-9D4D43DE3CA4}"/>
              </a:ext>
            </a:extLst>
          </p:cNvPr>
          <p:cNvSpPr/>
          <p:nvPr userDrawn="1"/>
        </p:nvSpPr>
        <p:spPr>
          <a:xfrm>
            <a:off x="0" y="0"/>
            <a:ext cx="9906000" cy="621792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59BEBB6-945C-4044-9B77-44CDF3656EAA}"/>
              </a:ext>
            </a:extLst>
          </p:cNvPr>
          <p:cNvSpPr/>
          <p:nvPr userDrawn="1"/>
        </p:nvSpPr>
        <p:spPr>
          <a:xfrm>
            <a:off x="0" y="0"/>
            <a:ext cx="309563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7BFA0B1-7334-4389-B254-7453131E5272}"/>
              </a:ext>
            </a:extLst>
          </p:cNvPr>
          <p:cNvSpPr/>
          <p:nvPr userDrawn="1"/>
        </p:nvSpPr>
        <p:spPr>
          <a:xfrm>
            <a:off x="9596437" y="0"/>
            <a:ext cx="309563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63113B7-841F-4C25-8331-B380A26DDBE9}"/>
              </a:ext>
            </a:extLst>
          </p:cNvPr>
          <p:cNvSpPr/>
          <p:nvPr userDrawn="1"/>
        </p:nvSpPr>
        <p:spPr>
          <a:xfrm>
            <a:off x="1" y="6592824"/>
            <a:ext cx="9906000" cy="265176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4169206" y="-35009"/>
            <a:ext cx="57617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</a:rPr>
              <a:t>#</a:t>
            </a:r>
            <a:r>
              <a:rPr lang="en-GB" sz="2800" dirty="0">
                <a:solidFill>
                  <a:schemeClr val="bg1"/>
                </a:solidFill>
                <a:latin typeface="KG Blank Space Solid" panose="02000000000000000000" pitchFamily="2" charset="0"/>
              </a:rPr>
              <a:t>MathsEveryoneCan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198" y="-23286"/>
            <a:ext cx="1172760" cy="111596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453" y="24933"/>
            <a:ext cx="926547" cy="101952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294" y="6043250"/>
            <a:ext cx="727882" cy="727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6720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9CE05B39-9EB0-9344-810A-4B387F4C6A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9537071"/>
              </p:ext>
            </p:extLst>
          </p:nvPr>
        </p:nvGraphicFramePr>
        <p:xfrm>
          <a:off x="711500" y="2048362"/>
          <a:ext cx="8483000" cy="40606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6600">
                  <a:extLst>
                    <a:ext uri="{9D8B030D-6E8A-4147-A177-3AD203B41FA5}">
                      <a16:colId xmlns:a16="http://schemas.microsoft.com/office/drawing/2014/main" val="1501263464"/>
                    </a:ext>
                  </a:extLst>
                </a:gridCol>
                <a:gridCol w="1696600">
                  <a:extLst>
                    <a:ext uri="{9D8B030D-6E8A-4147-A177-3AD203B41FA5}">
                      <a16:colId xmlns:a16="http://schemas.microsoft.com/office/drawing/2014/main" val="710028497"/>
                    </a:ext>
                  </a:extLst>
                </a:gridCol>
                <a:gridCol w="1696600">
                  <a:extLst>
                    <a:ext uri="{9D8B030D-6E8A-4147-A177-3AD203B41FA5}">
                      <a16:colId xmlns:a16="http://schemas.microsoft.com/office/drawing/2014/main" val="1698347650"/>
                    </a:ext>
                  </a:extLst>
                </a:gridCol>
                <a:gridCol w="1696600">
                  <a:extLst>
                    <a:ext uri="{9D8B030D-6E8A-4147-A177-3AD203B41FA5}">
                      <a16:colId xmlns:a16="http://schemas.microsoft.com/office/drawing/2014/main" val="2090713721"/>
                    </a:ext>
                  </a:extLst>
                </a:gridCol>
                <a:gridCol w="1696600">
                  <a:extLst>
                    <a:ext uri="{9D8B030D-6E8A-4147-A177-3AD203B41FA5}">
                      <a16:colId xmlns:a16="http://schemas.microsoft.com/office/drawing/2014/main" val="2977527811"/>
                    </a:ext>
                  </a:extLst>
                </a:gridCol>
              </a:tblGrid>
              <a:tr h="2030307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8000" b="0" kern="12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8000" b="0" kern="12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8000" b="0" kern="12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8000" b="0" kern="12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8000" b="0" kern="12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42940517"/>
                  </a:ext>
                </a:extLst>
              </a:tr>
              <a:tr h="2030307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8000" b="0" kern="12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8000" b="0" kern="12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8000" b="0" kern="12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8000" b="0" kern="12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8000" b="0" kern="12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393583"/>
                  </a:ext>
                </a:extLst>
              </a:tr>
            </a:tbl>
          </a:graphicData>
        </a:graphic>
      </p:graphicFrame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53EC606B-FDE5-7847-8A5E-8B5CD0F42FE2}"/>
              </a:ext>
            </a:extLst>
          </p:cNvPr>
          <p:cNvSpPr/>
          <p:nvPr/>
        </p:nvSpPr>
        <p:spPr>
          <a:xfrm>
            <a:off x="855435" y="2171192"/>
            <a:ext cx="1356852" cy="172458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A21E0834-8E71-8F47-8DF7-0EAA69218844}"/>
              </a:ext>
            </a:extLst>
          </p:cNvPr>
          <p:cNvSpPr/>
          <p:nvPr/>
        </p:nvSpPr>
        <p:spPr>
          <a:xfrm>
            <a:off x="5975821" y="2169743"/>
            <a:ext cx="1356852" cy="172458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B807EB00-21EC-F64D-B229-23E5E68CAD81}"/>
              </a:ext>
            </a:extLst>
          </p:cNvPr>
          <p:cNvSpPr/>
          <p:nvPr/>
        </p:nvSpPr>
        <p:spPr>
          <a:xfrm>
            <a:off x="2543698" y="2169744"/>
            <a:ext cx="1356852" cy="172458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008DFE07-CFE5-8047-BF10-02A6CC4D052D}"/>
              </a:ext>
            </a:extLst>
          </p:cNvPr>
          <p:cNvSpPr/>
          <p:nvPr/>
        </p:nvSpPr>
        <p:spPr>
          <a:xfrm>
            <a:off x="7671204" y="2169743"/>
            <a:ext cx="1356852" cy="172458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CB764AC2-8761-8A41-82AB-5F24E82A5297}"/>
              </a:ext>
            </a:extLst>
          </p:cNvPr>
          <p:cNvSpPr/>
          <p:nvPr/>
        </p:nvSpPr>
        <p:spPr>
          <a:xfrm>
            <a:off x="4287558" y="2169743"/>
            <a:ext cx="1356852" cy="172458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8214AA27-0132-204F-A2D7-6E1558BFCAD4}"/>
              </a:ext>
            </a:extLst>
          </p:cNvPr>
          <p:cNvSpPr/>
          <p:nvPr/>
        </p:nvSpPr>
        <p:spPr>
          <a:xfrm>
            <a:off x="869004" y="4246478"/>
            <a:ext cx="1356852" cy="172458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30487537-4700-4B43-B132-C38942F51B5F}"/>
              </a:ext>
            </a:extLst>
          </p:cNvPr>
          <p:cNvSpPr/>
          <p:nvPr/>
        </p:nvSpPr>
        <p:spPr>
          <a:xfrm>
            <a:off x="7703388" y="4246477"/>
            <a:ext cx="1356852" cy="172458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EB80932C-C092-1A4D-A8C0-C1F6316C4329}"/>
              </a:ext>
            </a:extLst>
          </p:cNvPr>
          <p:cNvSpPr/>
          <p:nvPr/>
        </p:nvSpPr>
        <p:spPr>
          <a:xfrm>
            <a:off x="2588483" y="4259660"/>
            <a:ext cx="1356852" cy="172458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29103A4D-4958-4A46-ACD8-01882727E53B}"/>
              </a:ext>
            </a:extLst>
          </p:cNvPr>
          <p:cNvSpPr/>
          <p:nvPr/>
        </p:nvSpPr>
        <p:spPr>
          <a:xfrm>
            <a:off x="6020111" y="4246478"/>
            <a:ext cx="1356852" cy="172458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9DF4ACDE-6473-6449-B340-BF1627A21CEC}"/>
              </a:ext>
            </a:extLst>
          </p:cNvPr>
          <p:cNvSpPr/>
          <p:nvPr/>
        </p:nvSpPr>
        <p:spPr>
          <a:xfrm>
            <a:off x="4274574" y="4259660"/>
            <a:ext cx="1356852" cy="172458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54BE3EE-4C25-7F4E-8898-DF1CF505CE87}"/>
              </a:ext>
            </a:extLst>
          </p:cNvPr>
          <p:cNvSpPr txBox="1"/>
          <p:nvPr/>
        </p:nvSpPr>
        <p:spPr>
          <a:xfrm>
            <a:off x="457200" y="881345"/>
            <a:ext cx="900545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KG Primary Penmanship" panose="02000506000000020003" pitchFamily="2" charset="77"/>
              </a:rPr>
              <a:t>Have a go at playing your own game of ‘Who Has More’ with a friend. </a:t>
            </a:r>
          </a:p>
          <a:p>
            <a:pPr algn="ctr"/>
            <a:r>
              <a:rPr lang="en-US" sz="2800" dirty="0">
                <a:latin typeface="KG Primary Penmanship" panose="02000506000000020003" pitchFamily="2" charset="77"/>
              </a:rPr>
              <a:t>Cut out and use the cards below. </a:t>
            </a:r>
          </a:p>
        </p:txBody>
      </p:sp>
      <p:pic>
        <p:nvPicPr>
          <p:cNvPr id="8" name="Picture 7" descr="Shape&#10;&#10;Description automatically generated with medium confidence">
            <a:extLst>
              <a:ext uri="{FF2B5EF4-FFF2-40B4-BE49-F238E27FC236}">
                <a16:creationId xmlns:a16="http://schemas.microsoft.com/office/drawing/2014/main" id="{B078FFE3-CA64-9C44-9E9E-764C65492E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6617" y="4318838"/>
            <a:ext cx="1345685" cy="1637841"/>
          </a:xfrm>
          <a:prstGeom prst="rect">
            <a:avLst/>
          </a:prstGeom>
        </p:spPr>
      </p:pic>
      <p:pic>
        <p:nvPicPr>
          <p:cNvPr id="10" name="Picture 9" descr="A picture containing icon&#10;&#10;Description automatically generated">
            <a:extLst>
              <a:ext uri="{FF2B5EF4-FFF2-40B4-BE49-F238E27FC236}">
                <a16:creationId xmlns:a16="http://schemas.microsoft.com/office/drawing/2014/main" id="{9F1F5C1E-4541-EB4B-8B5C-39CE3283ED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692" y="2244087"/>
            <a:ext cx="1294787" cy="1575892"/>
          </a:xfrm>
          <a:prstGeom prst="rect">
            <a:avLst/>
          </a:prstGeom>
        </p:spPr>
      </p:pic>
      <p:pic>
        <p:nvPicPr>
          <p:cNvPr id="12" name="Picture 11" descr="A picture containing icon&#10;&#10;Description automatically generated">
            <a:extLst>
              <a:ext uri="{FF2B5EF4-FFF2-40B4-BE49-F238E27FC236}">
                <a16:creationId xmlns:a16="http://schemas.microsoft.com/office/drawing/2014/main" id="{56DC52AB-B1D6-CF49-9019-A0B7F4D42A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692" y="4387054"/>
            <a:ext cx="1368426" cy="1469791"/>
          </a:xfrm>
          <a:prstGeom prst="rect">
            <a:avLst/>
          </a:prstGeom>
        </p:spPr>
      </p:pic>
      <p:pic>
        <p:nvPicPr>
          <p:cNvPr id="19" name="Picture 18" descr="A picture containing light&#10;&#10;Description automatically generated">
            <a:extLst>
              <a:ext uri="{FF2B5EF4-FFF2-40B4-BE49-F238E27FC236}">
                <a16:creationId xmlns:a16="http://schemas.microsoft.com/office/drawing/2014/main" id="{4F20EC3D-F610-444A-AD17-DCE09FF53D0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3171" y="2496777"/>
            <a:ext cx="940028" cy="1390620"/>
          </a:xfrm>
          <a:prstGeom prst="rect">
            <a:avLst/>
          </a:prstGeom>
        </p:spPr>
      </p:pic>
      <p:pic>
        <p:nvPicPr>
          <p:cNvPr id="49" name="Picture 48" descr="A picture containing light&#10;&#10;Description automatically generated">
            <a:extLst>
              <a:ext uri="{FF2B5EF4-FFF2-40B4-BE49-F238E27FC236}">
                <a16:creationId xmlns:a16="http://schemas.microsoft.com/office/drawing/2014/main" id="{7E2A9844-5D4D-CA45-864D-2E9B738FF6F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15058">
            <a:off x="7507307" y="2476703"/>
            <a:ext cx="940028" cy="1390620"/>
          </a:xfrm>
          <a:prstGeom prst="rect">
            <a:avLst/>
          </a:prstGeom>
        </p:spPr>
      </p:pic>
      <p:pic>
        <p:nvPicPr>
          <p:cNvPr id="23" name="Picture 22" descr="Icon&#10;&#10;Description automatically generated">
            <a:extLst>
              <a:ext uri="{FF2B5EF4-FFF2-40B4-BE49-F238E27FC236}">
                <a16:creationId xmlns:a16="http://schemas.microsoft.com/office/drawing/2014/main" id="{6BDF18A9-7195-0640-A357-5F7E929A297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2284" y="2647349"/>
            <a:ext cx="807455" cy="877289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CBE9F5C8-3DC7-D24B-97B4-505EE7538B6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4703" y="4164152"/>
            <a:ext cx="1008861" cy="1720025"/>
          </a:xfrm>
          <a:prstGeom prst="rect">
            <a:avLst/>
          </a:prstGeom>
        </p:spPr>
      </p:pic>
      <p:pic>
        <p:nvPicPr>
          <p:cNvPr id="39" name="Picture 38" descr="Background pattern&#10;&#10;Description automatically generated">
            <a:extLst>
              <a:ext uri="{FF2B5EF4-FFF2-40B4-BE49-F238E27FC236}">
                <a16:creationId xmlns:a16="http://schemas.microsoft.com/office/drawing/2014/main" id="{D66873AE-74E5-E043-83B5-467902E95D0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424" y="2207098"/>
            <a:ext cx="821082" cy="1720025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19E8E21B-AA70-F24E-BBBD-83315C3FA56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5332" y="4178725"/>
            <a:ext cx="1008861" cy="1720025"/>
          </a:xfrm>
          <a:prstGeom prst="rect">
            <a:avLst/>
          </a:prstGeom>
        </p:spPr>
      </p:pic>
      <p:pic>
        <p:nvPicPr>
          <p:cNvPr id="71" name="Picture 70" descr="Icon&#10;&#10;Description automatically generated">
            <a:extLst>
              <a:ext uri="{FF2B5EF4-FFF2-40B4-BE49-F238E27FC236}">
                <a16:creationId xmlns:a16="http://schemas.microsoft.com/office/drawing/2014/main" id="{2C78999E-F481-C040-B719-6A6A536F880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2074" y="2647348"/>
            <a:ext cx="807455" cy="877289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43E59215-1923-894B-BB34-688B7AC28DF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844" y="4533652"/>
            <a:ext cx="1181960" cy="1150230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8B6B12B9-4679-084E-AC09-CDBAEC93868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009901" y="2113079"/>
            <a:ext cx="1863294" cy="1829150"/>
          </a:xfrm>
          <a:prstGeom prst="rect">
            <a:avLst/>
          </a:prstGeom>
        </p:spPr>
      </p:pic>
      <p:pic>
        <p:nvPicPr>
          <p:cNvPr id="42" name="Picture 41" descr="Icon&#10;&#10;Description automatically generated">
            <a:extLst>
              <a:ext uri="{FF2B5EF4-FFF2-40B4-BE49-F238E27FC236}">
                <a16:creationId xmlns:a16="http://schemas.microsoft.com/office/drawing/2014/main" id="{E17C992B-4621-D443-8BFD-D1C12D0F578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06" y="4919575"/>
            <a:ext cx="1365315" cy="1271155"/>
          </a:xfrm>
          <a:prstGeom prst="rect">
            <a:avLst/>
          </a:prstGeom>
        </p:spPr>
      </p:pic>
      <p:pic>
        <p:nvPicPr>
          <p:cNvPr id="47" name="Picture 46" descr="Icon&#10;&#10;Description automatically generated">
            <a:extLst>
              <a:ext uri="{FF2B5EF4-FFF2-40B4-BE49-F238E27FC236}">
                <a16:creationId xmlns:a16="http://schemas.microsoft.com/office/drawing/2014/main" id="{A011539F-6E12-FB44-BE8D-5A777E50D06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1204" y="4077674"/>
            <a:ext cx="1365315" cy="1271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03217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9CE05B39-9EB0-9344-810A-4B387F4C6A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3319635"/>
              </p:ext>
            </p:extLst>
          </p:nvPr>
        </p:nvGraphicFramePr>
        <p:xfrm>
          <a:off x="711500" y="2022297"/>
          <a:ext cx="8483000" cy="40606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6600">
                  <a:extLst>
                    <a:ext uri="{9D8B030D-6E8A-4147-A177-3AD203B41FA5}">
                      <a16:colId xmlns:a16="http://schemas.microsoft.com/office/drawing/2014/main" val="1501263464"/>
                    </a:ext>
                  </a:extLst>
                </a:gridCol>
                <a:gridCol w="1696600">
                  <a:extLst>
                    <a:ext uri="{9D8B030D-6E8A-4147-A177-3AD203B41FA5}">
                      <a16:colId xmlns:a16="http://schemas.microsoft.com/office/drawing/2014/main" val="710028497"/>
                    </a:ext>
                  </a:extLst>
                </a:gridCol>
                <a:gridCol w="1696600">
                  <a:extLst>
                    <a:ext uri="{9D8B030D-6E8A-4147-A177-3AD203B41FA5}">
                      <a16:colId xmlns:a16="http://schemas.microsoft.com/office/drawing/2014/main" val="1698347650"/>
                    </a:ext>
                  </a:extLst>
                </a:gridCol>
                <a:gridCol w="1696600">
                  <a:extLst>
                    <a:ext uri="{9D8B030D-6E8A-4147-A177-3AD203B41FA5}">
                      <a16:colId xmlns:a16="http://schemas.microsoft.com/office/drawing/2014/main" val="2090713721"/>
                    </a:ext>
                  </a:extLst>
                </a:gridCol>
                <a:gridCol w="1696600">
                  <a:extLst>
                    <a:ext uri="{9D8B030D-6E8A-4147-A177-3AD203B41FA5}">
                      <a16:colId xmlns:a16="http://schemas.microsoft.com/office/drawing/2014/main" val="2977527811"/>
                    </a:ext>
                  </a:extLst>
                </a:gridCol>
              </a:tblGrid>
              <a:tr h="2030307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8000" b="0" kern="12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8000" b="0" kern="12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8000" b="0" kern="12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8000" b="0" kern="12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8000" b="0" kern="12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42940517"/>
                  </a:ext>
                </a:extLst>
              </a:tr>
              <a:tr h="2030307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8000" b="0" kern="12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8000" b="0" kern="12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8000" b="0" kern="12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8000" b="0" kern="12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8000" b="0" kern="1200" dirty="0">
                        <a:solidFill>
                          <a:schemeClr val="tx1"/>
                        </a:solidFill>
                        <a:latin typeface="KG Primary Penmanship" panose="02000506000000020003" pitchFamily="2" charset="77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393583"/>
                  </a:ext>
                </a:extLst>
              </a:tr>
            </a:tbl>
          </a:graphicData>
        </a:graphic>
      </p:graphicFrame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53EC606B-FDE5-7847-8A5E-8B5CD0F42FE2}"/>
              </a:ext>
            </a:extLst>
          </p:cNvPr>
          <p:cNvSpPr/>
          <p:nvPr/>
        </p:nvSpPr>
        <p:spPr>
          <a:xfrm>
            <a:off x="855435" y="2145127"/>
            <a:ext cx="1356852" cy="172458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A21E0834-8E71-8F47-8DF7-0EAA69218844}"/>
              </a:ext>
            </a:extLst>
          </p:cNvPr>
          <p:cNvSpPr/>
          <p:nvPr/>
        </p:nvSpPr>
        <p:spPr>
          <a:xfrm>
            <a:off x="5975821" y="2143678"/>
            <a:ext cx="1356852" cy="172458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B807EB00-21EC-F64D-B229-23E5E68CAD81}"/>
              </a:ext>
            </a:extLst>
          </p:cNvPr>
          <p:cNvSpPr/>
          <p:nvPr/>
        </p:nvSpPr>
        <p:spPr>
          <a:xfrm>
            <a:off x="2543698" y="2143679"/>
            <a:ext cx="1356852" cy="172458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008DFE07-CFE5-8047-BF10-02A6CC4D052D}"/>
              </a:ext>
            </a:extLst>
          </p:cNvPr>
          <p:cNvSpPr/>
          <p:nvPr/>
        </p:nvSpPr>
        <p:spPr>
          <a:xfrm>
            <a:off x="7671204" y="2143678"/>
            <a:ext cx="1356852" cy="172458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CB764AC2-8761-8A41-82AB-5F24E82A5297}"/>
              </a:ext>
            </a:extLst>
          </p:cNvPr>
          <p:cNvSpPr/>
          <p:nvPr/>
        </p:nvSpPr>
        <p:spPr>
          <a:xfrm>
            <a:off x="4287558" y="2143678"/>
            <a:ext cx="1356852" cy="172458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8214AA27-0132-204F-A2D7-6E1558BFCAD4}"/>
              </a:ext>
            </a:extLst>
          </p:cNvPr>
          <p:cNvSpPr/>
          <p:nvPr/>
        </p:nvSpPr>
        <p:spPr>
          <a:xfrm>
            <a:off x="869004" y="4220413"/>
            <a:ext cx="1356852" cy="172458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30487537-4700-4B43-B132-C38942F51B5F}"/>
              </a:ext>
            </a:extLst>
          </p:cNvPr>
          <p:cNvSpPr/>
          <p:nvPr/>
        </p:nvSpPr>
        <p:spPr>
          <a:xfrm>
            <a:off x="7703388" y="4220412"/>
            <a:ext cx="1356852" cy="172458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EB80932C-C092-1A4D-A8C0-C1F6316C4329}"/>
              </a:ext>
            </a:extLst>
          </p:cNvPr>
          <p:cNvSpPr/>
          <p:nvPr/>
        </p:nvSpPr>
        <p:spPr>
          <a:xfrm>
            <a:off x="2588483" y="4233595"/>
            <a:ext cx="1356852" cy="172458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29103A4D-4958-4A46-ACD8-01882727E53B}"/>
              </a:ext>
            </a:extLst>
          </p:cNvPr>
          <p:cNvSpPr/>
          <p:nvPr/>
        </p:nvSpPr>
        <p:spPr>
          <a:xfrm>
            <a:off x="6020111" y="4220413"/>
            <a:ext cx="1356852" cy="172458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9DF4ACDE-6473-6449-B340-BF1627A21CEC}"/>
              </a:ext>
            </a:extLst>
          </p:cNvPr>
          <p:cNvSpPr/>
          <p:nvPr/>
        </p:nvSpPr>
        <p:spPr>
          <a:xfrm>
            <a:off x="4274574" y="4233595"/>
            <a:ext cx="1356852" cy="172458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D334E39-FA13-DA42-92E1-3A1D42F767FA}"/>
              </a:ext>
            </a:extLst>
          </p:cNvPr>
          <p:cNvSpPr txBox="1"/>
          <p:nvPr/>
        </p:nvSpPr>
        <p:spPr>
          <a:xfrm>
            <a:off x="695545" y="926287"/>
            <a:ext cx="849895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KG Primary Penmanship" panose="02000506000000020003" pitchFamily="2" charset="77"/>
              </a:rPr>
              <a:t>You could even have a go at designing your own cards to play the game with. </a:t>
            </a:r>
          </a:p>
        </p:txBody>
      </p:sp>
    </p:spTree>
    <p:extLst>
      <p:ext uri="{BB962C8B-B14F-4D97-AF65-F5344CB8AC3E}">
        <p14:creationId xmlns:p14="http://schemas.microsoft.com/office/powerpoint/2010/main" val="22211704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318</TotalTime>
  <Words>43</Words>
  <Application>Microsoft Macintosh PowerPoint</Application>
  <PresentationFormat>A4 Paper (210x297 mm)</PresentationFormat>
  <Paragraphs>3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10" baseType="lpstr">
      <vt:lpstr>KG Blank Space Solid</vt:lpstr>
      <vt:lpstr>Arial</vt:lpstr>
      <vt:lpstr>Calibri</vt:lpstr>
      <vt:lpstr>Calibri Light</vt:lpstr>
      <vt:lpstr>KG Primary Penmanship</vt:lpstr>
      <vt:lpstr>KG Red Hands</vt:lpstr>
      <vt:lpstr>Office Theme</vt:lpstr>
      <vt:lpstr>1_Office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Charlotte Cooper</cp:lastModifiedBy>
  <cp:revision>38</cp:revision>
  <dcterms:created xsi:type="dcterms:W3CDTF">2020-09-08T07:29:28Z</dcterms:created>
  <dcterms:modified xsi:type="dcterms:W3CDTF">2021-02-11T16:41:02Z</dcterms:modified>
</cp:coreProperties>
</file>