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81" r:id="rId3"/>
    <p:sldId id="282" r:id="rId4"/>
    <p:sldId id="283" r:id="rId5"/>
    <p:sldId id="284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864"/>
    <a:srgbClr val="F6DA8D"/>
    <a:srgbClr val="F8DC8E"/>
    <a:srgbClr val="F1D68B"/>
    <a:srgbClr val="FFE292"/>
    <a:srgbClr val="FFE191"/>
    <a:srgbClr val="FF40FF"/>
    <a:srgbClr val="942093"/>
    <a:srgbClr val="521B93"/>
    <a:srgbClr val="73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1" autoAdjust="0"/>
    <p:restoredTop sz="94660"/>
  </p:normalViewPr>
  <p:slideViewPr>
    <p:cSldViewPr snapToGrid="0">
      <p:cViewPr varScale="1">
        <p:scale>
          <a:sx n="93" d="100"/>
          <a:sy n="93" d="100"/>
        </p:scale>
        <p:origin x="1552" y="200"/>
      </p:cViewPr>
      <p:guideLst>
        <p:guide orient="horz" pos="247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27"/>
    </mc:Choice>
    <mc:Fallback xmlns="">
      <p:transition spd="slow" advTm="12627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74315E-F583-5A4F-BD44-927C93B75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20" y="3234775"/>
            <a:ext cx="2328874" cy="22861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9E5FDE-23CF-6946-9D88-8D2FBF2363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43" y="3207065"/>
            <a:ext cx="2328874" cy="22861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2BBCF7-9AAD-0A45-A7AD-6D3DFF2AAA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812" y="3234775"/>
            <a:ext cx="2328874" cy="22861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45126C-8381-FF41-88AE-5160A8128E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245" y="3207065"/>
            <a:ext cx="2328874" cy="228619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3680A0B-064D-234F-97A5-40665B6319FD}"/>
              </a:ext>
            </a:extLst>
          </p:cNvPr>
          <p:cNvSpPr/>
          <p:nvPr/>
        </p:nvSpPr>
        <p:spPr>
          <a:xfrm>
            <a:off x="345739" y="3571486"/>
            <a:ext cx="2239044" cy="1596326"/>
          </a:xfrm>
          <a:prstGeom prst="ellipse">
            <a:avLst/>
          </a:prstGeom>
          <a:noFill/>
          <a:ln w="28575">
            <a:solidFill>
              <a:srgbClr val="FFD5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36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531"/>
    </mc:Choice>
    <mc:Fallback xmlns="">
      <p:transition spd="slow" advTm="475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E318557-5DD2-5B45-A76F-E8F9AB396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141" y="4500993"/>
            <a:ext cx="2298700" cy="2451100"/>
          </a:xfrm>
          <a:prstGeom prst="rect">
            <a:avLst/>
          </a:prstGeom>
        </p:spPr>
      </p:pic>
      <p:pic>
        <p:nvPicPr>
          <p:cNvPr id="9" name="Picture 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6A20636-AFB0-224B-9F1A-41B60DF635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91" y="4173103"/>
            <a:ext cx="2260600" cy="2806700"/>
          </a:xfrm>
          <a:prstGeom prst="rect">
            <a:avLst/>
          </a:prstGeom>
        </p:spPr>
      </p:pic>
      <p:pic>
        <p:nvPicPr>
          <p:cNvPr id="11" name="Picture 10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07E0B37C-BB84-B74D-9F79-F9CA6F367F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888" y="2757055"/>
            <a:ext cx="1684712" cy="3820521"/>
          </a:xfrm>
          <a:prstGeom prst="rect">
            <a:avLst/>
          </a:prstGeom>
        </p:spPr>
      </p:pic>
      <p:pic>
        <p:nvPicPr>
          <p:cNvPr id="12" name="Picture 11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13AB370E-A282-9D43-A3EE-E32F614342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2" y="2757055"/>
            <a:ext cx="1684712" cy="3820521"/>
          </a:xfrm>
          <a:prstGeom prst="rect">
            <a:avLst/>
          </a:prstGeom>
        </p:spPr>
      </p:pic>
      <p:pic>
        <p:nvPicPr>
          <p:cNvPr id="14" name="Picture 13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86831590-7612-0749-A247-1609B0F10B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303" y="5809669"/>
            <a:ext cx="777651" cy="577275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A7531BB5-CC26-1449-B509-75350186544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54" y="2883639"/>
            <a:ext cx="1437064" cy="1337956"/>
          </a:xfrm>
          <a:prstGeom prst="rect">
            <a:avLst/>
          </a:prstGeom>
        </p:spPr>
      </p:pic>
      <p:pic>
        <p:nvPicPr>
          <p:cNvPr id="17" name="Picture 16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BF5FDE49-F4A2-3545-87F0-315E83CB3E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303" y="5107703"/>
            <a:ext cx="777651" cy="577275"/>
          </a:xfrm>
          <a:prstGeom prst="rect">
            <a:avLst/>
          </a:prstGeom>
        </p:spPr>
      </p:pic>
      <p:pic>
        <p:nvPicPr>
          <p:cNvPr id="18" name="Picture 17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85545DB6-55E8-5B40-A82B-36377CC850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303" y="4378677"/>
            <a:ext cx="777651" cy="577275"/>
          </a:xfrm>
          <a:prstGeom prst="rect">
            <a:avLst/>
          </a:prstGeom>
        </p:spPr>
      </p:pic>
      <p:pic>
        <p:nvPicPr>
          <p:cNvPr id="19" name="Picture 18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4BE889F3-68F7-0E46-90F2-E6FD6E617F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302" y="3649651"/>
            <a:ext cx="777651" cy="577275"/>
          </a:xfrm>
          <a:prstGeom prst="rect">
            <a:avLst/>
          </a:prstGeom>
        </p:spPr>
      </p:pic>
      <p:pic>
        <p:nvPicPr>
          <p:cNvPr id="20" name="Picture 19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F182304-262E-1A4E-A0B5-7712DD9387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302" y="2947685"/>
            <a:ext cx="777651" cy="577275"/>
          </a:xfrm>
          <a:prstGeom prst="rect">
            <a:avLst/>
          </a:prstGeom>
        </p:spPr>
      </p:pic>
      <p:pic>
        <p:nvPicPr>
          <p:cNvPr id="21" name="Picture 20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7409DA1-CEFA-8548-B992-3D5F9ED7A7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024" y="5809669"/>
            <a:ext cx="777651" cy="577275"/>
          </a:xfrm>
          <a:prstGeom prst="rect">
            <a:avLst/>
          </a:prstGeom>
        </p:spPr>
      </p:pic>
      <p:pic>
        <p:nvPicPr>
          <p:cNvPr id="22" name="Picture 21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66E00F0-E716-D849-87F8-9B2BC76EA7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024" y="5107703"/>
            <a:ext cx="777651" cy="577275"/>
          </a:xfrm>
          <a:prstGeom prst="rect">
            <a:avLst/>
          </a:prstGeom>
        </p:spPr>
      </p:pic>
      <p:pic>
        <p:nvPicPr>
          <p:cNvPr id="23" name="Picture 22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718F11A-02C3-7041-849A-F6C1C237E9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024" y="4378677"/>
            <a:ext cx="777651" cy="577275"/>
          </a:xfrm>
          <a:prstGeom prst="rect">
            <a:avLst/>
          </a:prstGeom>
        </p:spPr>
      </p:pic>
      <p:pic>
        <p:nvPicPr>
          <p:cNvPr id="24" name="Picture 23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B0A24651-F7D9-004F-B43C-554DC01248E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023" y="3649651"/>
            <a:ext cx="777651" cy="577275"/>
          </a:xfrm>
          <a:prstGeom prst="rect">
            <a:avLst/>
          </a:prstGeom>
        </p:spPr>
      </p:pic>
      <p:pic>
        <p:nvPicPr>
          <p:cNvPr id="25" name="Picture 24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46A6547-8A60-F24A-8476-ACD11A63DD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023" y="2947685"/>
            <a:ext cx="777651" cy="577275"/>
          </a:xfrm>
          <a:prstGeom prst="rect">
            <a:avLst/>
          </a:prstGeom>
        </p:spPr>
      </p:pic>
      <p:pic>
        <p:nvPicPr>
          <p:cNvPr id="26" name="Picture 25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1C97DC2-D3D0-D044-BC1C-22834C6C82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456" y="5823524"/>
            <a:ext cx="777651" cy="577275"/>
          </a:xfrm>
          <a:prstGeom prst="rect">
            <a:avLst/>
          </a:prstGeom>
        </p:spPr>
      </p:pic>
      <p:pic>
        <p:nvPicPr>
          <p:cNvPr id="27" name="Picture 26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9CA4EC9A-FEE5-6C41-BAEB-940B67B5A2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456" y="5121558"/>
            <a:ext cx="777651" cy="577275"/>
          </a:xfrm>
          <a:prstGeom prst="rect">
            <a:avLst/>
          </a:prstGeom>
        </p:spPr>
      </p:pic>
      <p:pic>
        <p:nvPicPr>
          <p:cNvPr id="28" name="Picture 27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2840C658-2344-0347-A117-4C77DE5182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456" y="4392532"/>
            <a:ext cx="777651" cy="577275"/>
          </a:xfrm>
          <a:prstGeom prst="rect">
            <a:avLst/>
          </a:prstGeom>
        </p:spPr>
      </p:pic>
      <p:pic>
        <p:nvPicPr>
          <p:cNvPr id="29" name="Picture 28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7D372A20-E441-6848-957B-D564E0092E8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455" y="3663506"/>
            <a:ext cx="777651" cy="577275"/>
          </a:xfrm>
          <a:prstGeom prst="rect">
            <a:avLst/>
          </a:prstGeom>
        </p:spPr>
      </p:pic>
      <p:pic>
        <p:nvPicPr>
          <p:cNvPr id="30" name="Picture 29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90F3AB2-4529-784B-8424-D79650C79B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455" y="2961540"/>
            <a:ext cx="777651" cy="577275"/>
          </a:xfrm>
          <a:prstGeom prst="rect">
            <a:avLst/>
          </a:prstGeom>
        </p:spPr>
      </p:pic>
      <p:pic>
        <p:nvPicPr>
          <p:cNvPr id="31" name="Picture 30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2942ACE5-7085-CC4E-B3AB-462949C1B06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76" y="5821822"/>
            <a:ext cx="777651" cy="577275"/>
          </a:xfrm>
          <a:prstGeom prst="rect">
            <a:avLst/>
          </a:prstGeom>
        </p:spPr>
      </p:pic>
      <p:pic>
        <p:nvPicPr>
          <p:cNvPr id="32" name="Picture 31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5D18FC84-2956-C845-A5EE-698585B30C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76" y="5119856"/>
            <a:ext cx="777651" cy="577275"/>
          </a:xfrm>
          <a:prstGeom prst="rect">
            <a:avLst/>
          </a:prstGeom>
        </p:spPr>
      </p:pic>
      <p:pic>
        <p:nvPicPr>
          <p:cNvPr id="33" name="Picture 32" descr="A white circ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23268DA0-A12E-614D-8566-B1253E6FCD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76" y="4390830"/>
            <a:ext cx="777651" cy="577275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54E220C7-4540-7140-BB5D-AE006593D0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382" y="2902825"/>
            <a:ext cx="1437064" cy="1337956"/>
          </a:xfrm>
          <a:prstGeom prst="rect">
            <a:avLst/>
          </a:prstGeom>
        </p:spPr>
      </p:pic>
      <p:pic>
        <p:nvPicPr>
          <p:cNvPr id="39" name="Picture 38" descr="Icon&#10;&#10;Description automatically generated">
            <a:extLst>
              <a:ext uri="{FF2B5EF4-FFF2-40B4-BE49-F238E27FC236}">
                <a16:creationId xmlns:a16="http://schemas.microsoft.com/office/drawing/2014/main" id="{D1E9C4AE-4F56-DC4E-B585-FAA0D54D0F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54" y="2873051"/>
            <a:ext cx="1448437" cy="1348544"/>
          </a:xfrm>
          <a:prstGeom prst="rect">
            <a:avLst/>
          </a:prstGeom>
        </p:spPr>
      </p:pic>
      <p:pic>
        <p:nvPicPr>
          <p:cNvPr id="41" name="Picture 40" descr="Icon&#10;&#10;Description automatically generated">
            <a:extLst>
              <a:ext uri="{FF2B5EF4-FFF2-40B4-BE49-F238E27FC236}">
                <a16:creationId xmlns:a16="http://schemas.microsoft.com/office/drawing/2014/main" id="{EF21FF61-643C-2049-9F35-BE09DDA0F73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382" y="2910375"/>
            <a:ext cx="1437064" cy="1337956"/>
          </a:xfrm>
          <a:prstGeom prst="rect">
            <a:avLst/>
          </a:prstGeom>
        </p:spPr>
      </p:pic>
      <p:pic>
        <p:nvPicPr>
          <p:cNvPr id="43" name="Picture 42" descr="Icon&#10;&#10;Description automatically generated">
            <a:extLst>
              <a:ext uri="{FF2B5EF4-FFF2-40B4-BE49-F238E27FC236}">
                <a16:creationId xmlns:a16="http://schemas.microsoft.com/office/drawing/2014/main" id="{B1204A3D-7210-234D-8B15-7FA61882B9A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54" y="2869837"/>
            <a:ext cx="1437064" cy="1337956"/>
          </a:xfrm>
          <a:prstGeom prst="rect">
            <a:avLst/>
          </a:prstGeom>
        </p:spPr>
      </p:pic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453A66DB-714F-374C-838D-C1CE4CC5B70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382" y="2917925"/>
            <a:ext cx="1437064" cy="1337956"/>
          </a:xfrm>
          <a:prstGeom prst="rect">
            <a:avLst/>
          </a:prstGeom>
        </p:spPr>
      </p:pic>
      <p:pic>
        <p:nvPicPr>
          <p:cNvPr id="48" name="Picture 47" descr="Icon&#10;&#10;Description automatically generated">
            <a:extLst>
              <a:ext uri="{FF2B5EF4-FFF2-40B4-BE49-F238E27FC236}">
                <a16:creationId xmlns:a16="http://schemas.microsoft.com/office/drawing/2014/main" id="{D3EFFB13-E866-4249-A2D3-5026A0F712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64" y="2869837"/>
            <a:ext cx="1437064" cy="13379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839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6246"/>
    </mc:Choice>
    <mc:Fallback xmlns="">
      <p:transition spd="slow" advTm="2862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08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799"/>
    </mc:Choice>
    <mc:Fallback xmlns="">
      <p:transition spd="slow" advTm="28799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58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65"/>
    </mc:Choice>
    <mc:Fallback xmlns="">
      <p:transition spd="slow" advTm="7765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9.5|4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2.6|28.2|12.8|0.8|0.8|0.7|15.6|1|12.4|0.9|27.2|1.1|9.2|0.8|0.7|13.9|0.8|13.2|0.7|0.7|0.7|0.7|0.6|17.4|2.2|8|34.1|2.6|12.3|10.1|2|10.6|0.8|1.5|3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0</Words>
  <Application>Microsoft Macintosh PowerPoint</Application>
  <PresentationFormat>A4 Paper (210x297 mm)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53</cp:revision>
  <dcterms:created xsi:type="dcterms:W3CDTF">2020-12-14T12:06:57Z</dcterms:created>
  <dcterms:modified xsi:type="dcterms:W3CDTF">2021-02-09T08:36:16Z</dcterms:modified>
</cp:coreProperties>
</file>