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75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9DE"/>
    <a:srgbClr val="ECF4F8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/>
    <p:restoredTop sz="94536"/>
  </p:normalViewPr>
  <p:slideViewPr>
    <p:cSldViewPr snapToGrid="0" snapToObjects="1">
      <p:cViewPr varScale="1">
        <p:scale>
          <a:sx n="88" d="100"/>
          <a:sy n="88" d="100"/>
        </p:scale>
        <p:origin x="20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263" y="2897684"/>
            <a:ext cx="2451621" cy="14957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643233-DFCD-5246-B9E0-A3E79ADF3808}"/>
              </a:ext>
            </a:extLst>
          </p:cNvPr>
          <p:cNvSpPr txBox="1"/>
          <p:nvPr/>
        </p:nvSpPr>
        <p:spPr>
          <a:xfrm>
            <a:off x="535923" y="755164"/>
            <a:ext cx="889836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Draw a picture of yourself in summer and a picture of 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yourself in winter.</a:t>
            </a:r>
          </a:p>
          <a:p>
            <a:pPr algn="ctr"/>
            <a:endParaRPr lang="en-US" sz="36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endParaRPr lang="en-US" sz="2800" dirty="0">
              <a:latin typeface="KG Primary Penmanship" panose="02000506000000020003" pitchFamily="2" charset="77"/>
            </a:endParaRP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What clothes do you wear in summer and in winter?</a:t>
            </a:r>
          </a:p>
          <a:p>
            <a:pPr algn="ctr"/>
            <a:r>
              <a:rPr lang="en-US" sz="2800" dirty="0">
                <a:latin typeface="KG Primary Penmanship" panose="02000506000000020003" pitchFamily="2" charset="77"/>
              </a:rPr>
              <a:t>What do you like to do in summer time </a:t>
            </a:r>
            <a:r>
              <a:rPr lang="en-US" sz="2800">
                <a:latin typeface="KG Primary Penmanship" panose="02000506000000020003" pitchFamily="2" charset="77"/>
              </a:rPr>
              <a:t>and in winter </a:t>
            </a:r>
            <a:r>
              <a:rPr lang="en-US" sz="2800" dirty="0">
                <a:latin typeface="KG Primary Penmanship" panose="02000506000000020003" pitchFamily="2" charset="77"/>
              </a:rPr>
              <a:t>time? </a:t>
            </a:r>
            <a:endParaRPr lang="en-US" dirty="0"/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3C87177-0BDD-7C44-AE53-A80B71A32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330" y="1812463"/>
            <a:ext cx="1904042" cy="22746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257" y="2951678"/>
            <a:ext cx="1764230" cy="16777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0" r="54905" b="28793"/>
          <a:stretch/>
        </p:blipFill>
        <p:spPr>
          <a:xfrm>
            <a:off x="7691456" y="2897684"/>
            <a:ext cx="775608" cy="6414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680" y="1701630"/>
            <a:ext cx="2729749" cy="21101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7226BB-D902-504F-B61F-40505448A8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826" y="1553689"/>
            <a:ext cx="2344782" cy="28284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51" y="2720502"/>
            <a:ext cx="1894218" cy="1763582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775855" y="1701629"/>
            <a:ext cx="4209249" cy="249629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ounded Rectangle 11"/>
          <p:cNvSpPr/>
          <p:nvPr/>
        </p:nvSpPr>
        <p:spPr>
          <a:xfrm>
            <a:off x="5113654" y="1701629"/>
            <a:ext cx="4209249" cy="249629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666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932E00-DAA7-4847-AC6B-67E99A7C96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cee99ee9-287b-4f9a-957c-ba5ae7375c9a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522d4c35-b548-4432-90ae-af4376e1c4b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1954</TotalTime>
  <Words>40</Words>
  <Application>Microsoft Macintosh PowerPoint</Application>
  <PresentationFormat>A4 Paper (210x297 mm)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Bariol Bold</vt:lpstr>
      <vt:lpstr>Arial</vt:lpstr>
      <vt:lpstr>Calibri</vt:lpstr>
      <vt:lpstr>KG Primary Penmanship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Charlotte Cooper</cp:lastModifiedBy>
  <cp:revision>69</cp:revision>
  <dcterms:created xsi:type="dcterms:W3CDTF">2019-10-15T10:24:11Z</dcterms:created>
  <dcterms:modified xsi:type="dcterms:W3CDTF">2020-12-03T16:08:19Z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