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8" r:id="rId2"/>
    <p:sldId id="329" r:id="rId3"/>
    <p:sldId id="330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6227" userDrawn="1">
          <p15:clr>
            <a:srgbClr val="A4A3A4"/>
          </p15:clr>
        </p15:guide>
        <p15:guide id="6" orient="horz" pos="1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7"/>
    <a:srgbClr val="A70003"/>
    <a:srgbClr val="FF8AD8"/>
    <a:srgbClr val="FFD579"/>
    <a:srgbClr val="7A81FF"/>
    <a:srgbClr val="203864"/>
    <a:srgbClr val="1F3864"/>
    <a:srgbClr val="AB7942"/>
    <a:srgbClr val="76D6FF"/>
    <a:srgbClr val="FF2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176" autoAdjust="0"/>
    <p:restoredTop sz="94660"/>
  </p:normalViewPr>
  <p:slideViewPr>
    <p:cSldViewPr snapToGrid="0">
      <p:cViewPr varScale="1">
        <p:scale>
          <a:sx n="93" d="100"/>
          <a:sy n="93" d="100"/>
        </p:scale>
        <p:origin x="752" y="200"/>
      </p:cViewPr>
      <p:guideLst>
        <p:guide pos="6227"/>
        <p:guide orient="horz" pos="1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05/07/2021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13.emf"/><Relationship Id="rId9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E8456D-09F3-E440-8081-6A19B44B7E22}"/>
              </a:ext>
            </a:extLst>
          </p:cNvPr>
          <p:cNvSpPr/>
          <p:nvPr/>
        </p:nvSpPr>
        <p:spPr>
          <a:xfrm>
            <a:off x="318858" y="3988833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D8EFD5DF-906B-8B4C-BE3B-8C8B8CF24C59}"/>
              </a:ext>
            </a:extLst>
          </p:cNvPr>
          <p:cNvSpPr/>
          <p:nvPr/>
        </p:nvSpPr>
        <p:spPr>
          <a:xfrm>
            <a:off x="1312575" y="3635856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73AA8D9C-ECD0-5946-B9C9-BD54874F747E}"/>
              </a:ext>
            </a:extLst>
          </p:cNvPr>
          <p:cNvSpPr/>
          <p:nvPr/>
        </p:nvSpPr>
        <p:spPr>
          <a:xfrm rot="20411133" flipH="1">
            <a:off x="3267668" y="3442799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1FD5B-3D3F-F843-A0D2-0031D87E0FC8}"/>
              </a:ext>
            </a:extLst>
          </p:cNvPr>
          <p:cNvSpPr/>
          <p:nvPr/>
        </p:nvSpPr>
        <p:spPr>
          <a:xfrm rot="20448885">
            <a:off x="3771053" y="5840212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F14DEB3-2CC0-DA47-9B0D-7FACD2632995}"/>
              </a:ext>
            </a:extLst>
          </p:cNvPr>
          <p:cNvCxnSpPr>
            <a:cxnSpLocks/>
          </p:cNvCxnSpPr>
          <p:nvPr/>
        </p:nvCxnSpPr>
        <p:spPr>
          <a:xfrm flipV="1">
            <a:off x="3881448" y="5740997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058D50-EE08-0F48-BD25-0E4EE786A3DE}"/>
              </a:ext>
            </a:extLst>
          </p:cNvPr>
          <p:cNvCxnSpPr/>
          <p:nvPr/>
        </p:nvCxnSpPr>
        <p:spPr>
          <a:xfrm>
            <a:off x="3058757" y="3672431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C90D2CBB-6F30-4B42-B925-72BA26A456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09693" y="1630307"/>
            <a:ext cx="431800" cy="444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2D851F9-9BA8-3D43-86CB-4BF48F7935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341698" y="1630307"/>
            <a:ext cx="431800" cy="4445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6EA7E1-DBB0-8541-919E-27285685A1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973703" y="1626374"/>
            <a:ext cx="431800" cy="444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D3512D-EF16-4C41-A389-690C75BD5F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447" y="1134180"/>
            <a:ext cx="1384300" cy="1612900"/>
          </a:xfrm>
          <a:prstGeom prst="rect">
            <a:avLst/>
          </a:prstGeom>
        </p:spPr>
      </p:pic>
      <p:pic>
        <p:nvPicPr>
          <p:cNvPr id="40" name="Picture 3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4528FF-2DC3-384E-B0FD-7B3D38BC15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31131" y="4118359"/>
            <a:ext cx="1358707" cy="1220321"/>
          </a:xfrm>
          <a:prstGeom prst="rect">
            <a:avLst/>
          </a:prstGeom>
        </p:spPr>
      </p:pic>
      <p:pic>
        <p:nvPicPr>
          <p:cNvPr id="41" name="Picture 40" descr="Shape, circle&#10;&#10;Description automatically generated">
            <a:extLst>
              <a:ext uri="{FF2B5EF4-FFF2-40B4-BE49-F238E27FC236}">
                <a16:creationId xmlns:a16="http://schemas.microsoft.com/office/drawing/2014/main" id="{F5FB7AD7-1251-B141-B9D0-2FD4AE50E1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08794" y="5088805"/>
            <a:ext cx="1526602" cy="1064707"/>
          </a:xfrm>
          <a:prstGeom prst="rect">
            <a:avLst/>
          </a:prstGeom>
        </p:spPr>
      </p:pic>
      <p:pic>
        <p:nvPicPr>
          <p:cNvPr id="42" name="Picture 4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E990702-0A56-1642-BE5E-CC4779590C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3374" y="3796575"/>
            <a:ext cx="1443474" cy="134392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5959D7C-46FE-CE4F-8753-8856F0E22BC7}"/>
              </a:ext>
            </a:extLst>
          </p:cNvPr>
          <p:cNvGrpSpPr/>
          <p:nvPr/>
        </p:nvGrpSpPr>
        <p:grpSpPr>
          <a:xfrm>
            <a:off x="762825" y="3124304"/>
            <a:ext cx="2343398" cy="3572872"/>
            <a:chOff x="757445" y="3119347"/>
            <a:chExt cx="2343398" cy="3572872"/>
          </a:xfrm>
        </p:grpSpPr>
        <p:sp>
          <p:nvSpPr>
            <p:cNvPr id="15" name="Trapezium 14">
              <a:extLst>
                <a:ext uri="{FF2B5EF4-FFF2-40B4-BE49-F238E27FC236}">
                  <a16:creationId xmlns:a16="http://schemas.microsoft.com/office/drawing/2014/main" id="{0DE6B6A9-E6F1-0443-BF8E-9A5EC8347A4F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82EE786A-3C30-8E41-926A-C759C1A319BF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1CACBF05-FA41-434E-A92F-39C15AE75310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DB452-2CC3-7148-A4A4-71C42488C092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DCA2356-4E41-3D42-AE94-E98DFDC34D39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84D533E-56C5-8B4D-A67B-B53D217B65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C91C51-ADE3-934B-BC21-C905E521BBA1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496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4.07407E-6 L -0.97451 -0.07871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34" y="-393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0.00185 L -1.01074 -0.04838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45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7 0.01944 L -0.05577 0.01968 C -0.06042 0.01829 -0.06506 0.01782 -0.06939 0.01551 C -0.07163 0.01458 -0.07308 0.01157 -0.07484 0.00972 C -0.07756 0.00694 -0.08045 0.00463 -0.08301 0.00185 C -0.08397 0.00069 -0.08477 -0.00093 -0.08574 -0.00208 C -0.08926 -0.00602 -0.09247 -0.01088 -0.09663 -0.01389 C -0.0984 -0.01505 -0.10032 -0.01597 -0.10208 -0.01782 C -0.10352 -0.01944 -0.10449 -0.02199 -0.10609 -0.02361 C -0.10817 -0.02593 -0.11058 -0.02778 -0.11282 -0.0294 C -0.1141 -0.03032 -0.11554 -0.03079 -0.11699 -0.03148 C -0.11923 -0.03264 -0.12147 -0.0338 -0.12372 -0.03542 C -0.12516 -0.03634 -0.12628 -0.03843 -0.12772 -0.03935 C -0.13045 -0.04097 -0.13333 -0.04167 -0.1359 -0.04329 C -0.1375 -0.04421 -0.13846 -0.04606 -0.14006 -0.04722 C -0.14439 -0.05023 -0.14936 -0.05139 -0.15352 -0.05509 C -0.15593 -0.05694 -0.15801 -0.05926 -0.16042 -0.06088 C -0.16202 -0.06204 -0.16394 -0.06227 -0.16586 -0.06296 C -0.17564 -0.06597 -0.16939 -0.06319 -0.1766 -0.06667 C -0.19118 -0.0662 -0.20577 -0.06713 -0.22003 -0.06481 C -0.22195 -0.06458 -0.22292 -0.06111 -0.2242 -0.05903 C -0.23093 -0.04768 -0.22516 -0.05417 -0.23237 -0.04722 C -0.23317 -0.04444 -0.23429 -0.0419 -0.23509 -0.03935 C -0.23606 -0.03611 -0.2367 -0.03264 -0.23782 -0.0294 C -0.23846 -0.02731 -0.23958 -0.02569 -0.24054 -0.02361 C -0.24102 -0.01829 -0.24231 -0.00764 -0.24311 -0.00208 C -0.24391 0.00208 -0.24647 0.01065 -0.24727 0.01366 C -0.24775 0.01759 -0.24775 0.02176 -0.24856 0.02546 C -0.2492 0.02755 -0.25048 0.0294 -0.25128 0.03125 C -0.25272 0.03449 -0.25417 0.03773 -0.25545 0.0412 C -0.25641 0.04375 -0.25705 0.04653 -0.25817 0.04907 C -0.25929 0.05162 -0.2609 0.05417 -0.26218 0.05671 C -0.2641 0.06065 -0.26586 0.06458 -0.26763 0.06852 C -0.26859 0.0706 -0.26875 0.07361 -0.27035 0.07454 L -0.27436 0.07639 C -0.2758 0.07569 -0.27724 0.07546 -0.27852 0.07454 C -0.28221 0.07176 -0.28542 0.06921 -0.28798 0.06458 C -0.28894 0.06273 -0.28958 0.06065 -0.2907 0.0588 C -0.29231 0.05602 -0.29471 0.05394 -0.29615 0.05093 C -0.29792 0.04722 -0.29872 0.04282 -0.30016 0.03912 C -0.30192 0.03519 -0.30368 0.03125 -0.30561 0.02732 C -0.30689 0.02477 -0.30849 0.02222 -0.30977 0.01944 C -0.31298 0.0125 -0.31506 0.00394 -0.31923 -0.00208 C -0.32147 -0.00532 -0.32404 -0.00833 -0.32596 -0.01181 C -0.32756 -0.01481 -0.32852 -0.01852 -0.33013 -0.02176 C -0.33301 -0.02778 -0.33638 -0.03333 -0.33958 -0.03935 C -0.34102 -0.0419 -0.34231 -0.04444 -0.34359 -0.04722 C -0.34503 -0.04977 -0.34567 -0.05347 -0.34775 -0.05509 C -0.36282 -0.06597 -0.34375 -0.05278 -0.35849 -0.06088 C -0.36042 -0.06204 -0.36218 -0.06343 -0.36394 -0.06481 C -0.37131 -0.06412 -0.37852 -0.06435 -0.38574 -0.06296 C -0.39535 -0.06088 -0.3915 -0.05972 -0.39792 -0.05509 C -0.40096 -0.05278 -0.40433 -0.05139 -0.40737 -0.04907 C -0.40897 -0.04815 -0.41009 -0.0463 -0.41154 -0.04514 C -0.41939 -0.03866 -0.41442 -0.04421 -0.42099 -0.03727 C -0.42292 -0.03542 -0.42452 -0.0331 -0.4266 -0.03148 C -0.42772 -0.03056 -0.42917 -0.03032 -0.43045 -0.0294 C -0.43301 -0.02778 -0.43814 -0.02153 -0.44006 -0.01968 C -0.44215 -0.01759 -0.44455 -0.01574 -0.44695 -0.01389 C -0.44856 -0.01065 -0.45016 -0.00694 -0.45224 -0.00393 C -0.45384 -0.00162 -0.45625 -0.00069 -0.45769 0.00185 C -0.46634 0.01667 -0.46811 0.02431 -0.47404 0.0412 L -0.47804 0.05278 L -0.48205 0.06458 C -0.48333 0.07222 -0.48365 0.075 -0.48622 0.08241 C -0.49279 0.10116 -0.48461 0.07083 -0.49167 0.09792 C -0.49679 0.11782 -0.48846 0.08889 -0.49567 0.10972 C -0.49631 0.11157 -0.49599 0.11435 -0.49711 0.11574 C -0.49856 0.11736 -0.50064 0.1169 -0.5024 0.11759 L -0.5133 0.10579 C -0.51506 0.10394 -0.51667 0.10139 -0.51875 0.1 C -0.52051 0.09861 -0.52259 0.09769 -0.5242 0.09607 C -0.5258 0.09444 -0.5266 0.09167 -0.5282 0.09005 C -0.52949 0.08912 -0.53109 0.08912 -0.53237 0.08819 C -0.53381 0.08704 -0.53493 0.08519 -0.53638 0.08426 C -0.55144 0.07454 -0.53782 0.08681 -0.55272 0.07454 C -0.55641 0.0713 -0.55945 0.06667 -0.56362 0.06458 C -0.56859 0.06227 -0.56923 0.06227 -0.57436 0.05671 C -0.58253 0.04815 -0.57404 0.05255 -0.58397 0.04907 C -0.58638 0.04537 -0.58878 0.0412 -0.59199 0.03912 C -0.59375 0.03819 -0.59567 0.03773 -0.59743 0.03727 C -0.59888 0.03588 -0.60016 0.03426 -0.6016 0.03333 C -0.60288 0.03241 -0.60433 0.03241 -0.60561 0.03125 C -0.62548 0.01482 -0.61362 0.01968 -0.6274 0.01551 C -0.62917 0.01435 -0.63077 0.0125 -0.63285 0.01157 C -0.64471 0.00648 -0.67147 0.01134 -0.67628 0.01157 C -0.67756 0.01227 -0.67917 0.0125 -0.68029 0.01366 C -0.68381 0.0169 -0.68477 0.02083 -0.68702 0.02546 C -0.68846 0.02801 -0.6899 0.03056 -0.69118 0.03333 C -0.69215 0.03519 -0.69279 0.03727 -0.69391 0.03912 C -0.69471 0.04051 -0.69567 0.04167 -0.69663 0.04306 C -0.69711 0.04514 -0.69727 0.04722 -0.69792 0.04907 C -0.69904 0.05185 -0.70064 0.05417 -0.70208 0.05671 C -0.70304 0.0588 -0.70384 0.06065 -0.70481 0.06273 C -0.70577 0.06528 -0.70641 0.06806 -0.70737 0.0706 C -0.70865 0.07384 -0.71042 0.07685 -0.71154 0.08032 C -0.71314 0.08472 -0.7141 0.08958 -0.71554 0.09398 C -0.71634 0.0963 -0.71747 0.09792 -0.71827 0.1 C -0.71939 0.10255 -0.72003 0.10532 -0.72099 0.10787 C -0.72596 0.11944 -0.72516 0.11759 -0.73045 0.12546 L -0.73317 0.13727 C -0.73365 0.13912 -0.73429 0.1412 -0.73461 0.14306 C -0.73509 0.14583 -0.73525 0.14838 -0.7359 0.15093 C -0.73654 0.15324 -0.73798 0.15463 -0.73862 0.15694 C -0.73926 0.1588 -0.73894 0.16134 -0.74006 0.16273 C -0.74102 0.16412 -0.74279 0.16412 -0.74407 0.16482 C -0.74551 0.16412 -0.74695 0.16366 -0.74824 0.16273 C -0.75096 0.16042 -0.7532 0.15602 -0.75625 0.15486 C -0.76138 0.15301 -0.76442 0.15185 -0.76987 0.15093 C -0.77628 0.15 -0.78253 0.14977 -0.78894 0.14907 C -0.79022 0.14769 -0.7915 0.14607 -0.79295 0.14514 C -0.79551 0.14329 -0.7984 0.14236 -0.80112 0.1412 L -0.80929 0.13727 C -0.81058 0.13657 -0.81202 0.13611 -0.8133 0.13519 C -0.81506 0.13403 -0.81683 0.13241 -0.81875 0.13125 C -0.82003 0.13056 -0.82163 0.13032 -0.82275 0.1294 C -0.83333 0.12176 -0.82067 0.12847 -0.83093 0.12361 C -0.83237 0.12153 -0.83333 0.11898 -0.83509 0.11759 C -0.84038 0.11319 -0.8415 0.11366 -0.84583 0.11366 " pathEditMode="relative" rAng="0" ptsTypes="AAAAAAAAAAAAAAAAAAAAAAAAAAAAAAAAAAAAAAAAAAAAAAAAAAAAAAAAAAAAAAAAAAAAAAAAAAAAAAAAAAAAAAAAAAAAAAAAAAAAAAAAAAAAAAAAAAAAAAA">
                                      <p:cBhvr>
                                        <p:cTn id="3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03" y="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E8456D-09F3-E440-8081-6A19B44B7E22}"/>
              </a:ext>
            </a:extLst>
          </p:cNvPr>
          <p:cNvSpPr/>
          <p:nvPr/>
        </p:nvSpPr>
        <p:spPr>
          <a:xfrm>
            <a:off x="318858" y="3988833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D8EFD5DF-906B-8B4C-BE3B-8C8B8CF24C59}"/>
              </a:ext>
            </a:extLst>
          </p:cNvPr>
          <p:cNvSpPr/>
          <p:nvPr/>
        </p:nvSpPr>
        <p:spPr>
          <a:xfrm>
            <a:off x="1312575" y="3635856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73AA8D9C-ECD0-5946-B9C9-BD54874F747E}"/>
              </a:ext>
            </a:extLst>
          </p:cNvPr>
          <p:cNvSpPr/>
          <p:nvPr/>
        </p:nvSpPr>
        <p:spPr>
          <a:xfrm rot="20411133" flipH="1">
            <a:off x="3267668" y="3442799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1FD5B-3D3F-F843-A0D2-0031D87E0FC8}"/>
              </a:ext>
            </a:extLst>
          </p:cNvPr>
          <p:cNvSpPr/>
          <p:nvPr/>
        </p:nvSpPr>
        <p:spPr>
          <a:xfrm rot="20448885">
            <a:off x="3771053" y="5840212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F14DEB3-2CC0-DA47-9B0D-7FACD2632995}"/>
              </a:ext>
            </a:extLst>
          </p:cNvPr>
          <p:cNvCxnSpPr>
            <a:cxnSpLocks/>
          </p:cNvCxnSpPr>
          <p:nvPr/>
        </p:nvCxnSpPr>
        <p:spPr>
          <a:xfrm flipV="1">
            <a:off x="3881448" y="5740997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058D50-EE08-0F48-BD25-0E4EE786A3DE}"/>
              </a:ext>
            </a:extLst>
          </p:cNvPr>
          <p:cNvCxnSpPr/>
          <p:nvPr/>
        </p:nvCxnSpPr>
        <p:spPr>
          <a:xfrm>
            <a:off x="3058757" y="3672431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C90D2CBB-6F30-4B42-B925-72BA26A456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09693" y="1630307"/>
            <a:ext cx="431800" cy="444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2D851F9-9BA8-3D43-86CB-4BF48F7935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341698" y="1630307"/>
            <a:ext cx="431800" cy="4445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6EA7E1-DBB0-8541-919E-27285685A1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973703" y="1626374"/>
            <a:ext cx="431800" cy="444500"/>
          </a:xfrm>
          <a:prstGeom prst="rect">
            <a:avLst/>
          </a:prstGeom>
        </p:spPr>
      </p:pic>
      <p:pic>
        <p:nvPicPr>
          <p:cNvPr id="25" name="Picture 24" descr="A picture containing ball, drawing, room&#10;&#10;Description automatically generated">
            <a:extLst>
              <a:ext uri="{FF2B5EF4-FFF2-40B4-BE49-F238E27FC236}">
                <a16:creationId xmlns:a16="http://schemas.microsoft.com/office/drawing/2014/main" id="{4426150E-E997-CB4B-AC06-305BB819E9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504" y="4950027"/>
            <a:ext cx="1224447" cy="893018"/>
          </a:xfrm>
          <a:prstGeom prst="rect">
            <a:avLst/>
          </a:prstGeom>
        </p:spPr>
      </p:pic>
      <p:pic>
        <p:nvPicPr>
          <p:cNvPr id="27" name="Picture 2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F0CCF00-9984-324C-A322-45C1ABF7A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013" y="4835497"/>
            <a:ext cx="1224447" cy="139690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12413D7-7F62-894A-BE69-BDA628CCFC9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605708" y="1630307"/>
            <a:ext cx="431800" cy="444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534CBC6-D2F2-514C-8B98-475375AFDB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237713" y="1626374"/>
            <a:ext cx="431800" cy="444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D3512D-EF16-4C41-A389-690C75BD5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7447" y="1134180"/>
            <a:ext cx="1384300" cy="1612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57192A-76B1-AD43-9CF5-84A64B30C8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6377" y="1132687"/>
            <a:ext cx="1397000" cy="16129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5959D7C-46FE-CE4F-8753-8856F0E22BC7}"/>
              </a:ext>
            </a:extLst>
          </p:cNvPr>
          <p:cNvGrpSpPr/>
          <p:nvPr/>
        </p:nvGrpSpPr>
        <p:grpSpPr>
          <a:xfrm>
            <a:off x="762825" y="3124304"/>
            <a:ext cx="2343398" cy="3572872"/>
            <a:chOff x="757445" y="3119347"/>
            <a:chExt cx="2343398" cy="3572872"/>
          </a:xfrm>
        </p:grpSpPr>
        <p:sp>
          <p:nvSpPr>
            <p:cNvPr id="15" name="Trapezium 14">
              <a:extLst>
                <a:ext uri="{FF2B5EF4-FFF2-40B4-BE49-F238E27FC236}">
                  <a16:creationId xmlns:a16="http://schemas.microsoft.com/office/drawing/2014/main" id="{0DE6B6A9-E6F1-0443-BF8E-9A5EC8347A4F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82EE786A-3C30-8E41-926A-C759C1A319BF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1CACBF05-FA41-434E-A92F-39C15AE75310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DB452-2CC3-7148-A4A4-71C42488C092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DCA2356-4E41-3D42-AE94-E98DFDC34D39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84D533E-56C5-8B4D-A67B-B53D217B65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C91C51-ADE3-934B-BC21-C905E521BBA1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8611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-0.0609 -0.03681 -0.12163 -0.07362 -0.19087 -0.0838 C -0.26026 -0.09399 -0.34872 -0.04838 -0.41603 -0.06112 C -0.48349 -0.07385 -0.54279 -0.15695 -0.59503 -0.16065 C -0.6476 -0.16436 -0.67019 -0.10371 -0.72997 -0.0838 C -0.78974 -0.06389 -0.87147 -0.05232 -0.95304 -0.04075 " pathEditMode="relative" rAng="0" ptsTypes="AAAAAA">
                                      <p:cBhvr>
                                        <p:cTn id="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0" y="-80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4.44444E-6 C -0.0609 -0.0368 -0.12164 -0.07361 -0.19087 -0.08379 C -0.26026 -0.09398 -0.34872 -0.04838 -0.41603 -0.06111 C -0.4835 -0.07384 -0.54279 -0.15694 -0.59504 -0.16064 C -0.6476 -0.16435 -0.6702 -0.1037 -0.72997 -0.08379 C -0.78975 -0.06388 -0.87148 -0.05231 -0.95305 -0.04074 " pathEditMode="relative" rAng="0" ptsTypes="AAAAAA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0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E8456D-09F3-E440-8081-6A19B44B7E22}"/>
              </a:ext>
            </a:extLst>
          </p:cNvPr>
          <p:cNvSpPr/>
          <p:nvPr/>
        </p:nvSpPr>
        <p:spPr>
          <a:xfrm>
            <a:off x="318858" y="3988833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D8EFD5DF-906B-8B4C-BE3B-8C8B8CF24C59}"/>
              </a:ext>
            </a:extLst>
          </p:cNvPr>
          <p:cNvSpPr/>
          <p:nvPr/>
        </p:nvSpPr>
        <p:spPr>
          <a:xfrm>
            <a:off x="1312575" y="3635856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73AA8D9C-ECD0-5946-B9C9-BD54874F747E}"/>
              </a:ext>
            </a:extLst>
          </p:cNvPr>
          <p:cNvSpPr/>
          <p:nvPr/>
        </p:nvSpPr>
        <p:spPr>
          <a:xfrm rot="20411133" flipH="1">
            <a:off x="3267668" y="3442799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1FD5B-3D3F-F843-A0D2-0031D87E0FC8}"/>
              </a:ext>
            </a:extLst>
          </p:cNvPr>
          <p:cNvSpPr/>
          <p:nvPr/>
        </p:nvSpPr>
        <p:spPr>
          <a:xfrm rot="20448885">
            <a:off x="3771053" y="5840212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F14DEB3-2CC0-DA47-9B0D-7FACD2632995}"/>
              </a:ext>
            </a:extLst>
          </p:cNvPr>
          <p:cNvCxnSpPr>
            <a:cxnSpLocks/>
          </p:cNvCxnSpPr>
          <p:nvPr/>
        </p:nvCxnSpPr>
        <p:spPr>
          <a:xfrm flipV="1">
            <a:off x="3881448" y="5740997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058D50-EE08-0F48-BD25-0E4EE786A3DE}"/>
              </a:ext>
            </a:extLst>
          </p:cNvPr>
          <p:cNvCxnSpPr/>
          <p:nvPr/>
        </p:nvCxnSpPr>
        <p:spPr>
          <a:xfrm>
            <a:off x="3058757" y="3672431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C90D2CBB-6F30-4B42-B925-72BA26A456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09693" y="1630307"/>
            <a:ext cx="431800" cy="444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2D851F9-9BA8-3D43-86CB-4BF48F7935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341698" y="1630307"/>
            <a:ext cx="431800" cy="4445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6EA7E1-DBB0-8541-919E-27285685A1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973703" y="1626374"/>
            <a:ext cx="431800" cy="444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12413D7-7F62-894A-BE69-BDA628CCFC9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605708" y="1630307"/>
            <a:ext cx="431800" cy="444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534CBC6-D2F2-514C-8B98-475375AFDB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237713" y="1626374"/>
            <a:ext cx="431800" cy="444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57192A-76B1-AD43-9CF5-84A64B30C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377" y="1132687"/>
            <a:ext cx="1397000" cy="1612900"/>
          </a:xfrm>
          <a:prstGeom prst="rect">
            <a:avLst/>
          </a:prstGeom>
        </p:spPr>
      </p:pic>
      <p:pic>
        <p:nvPicPr>
          <p:cNvPr id="28" name="Picture 27" descr="A picture containing ball, drawing, room&#10;&#10;Description automatically generated">
            <a:extLst>
              <a:ext uri="{FF2B5EF4-FFF2-40B4-BE49-F238E27FC236}">
                <a16:creationId xmlns:a16="http://schemas.microsoft.com/office/drawing/2014/main" id="{4B43E97A-9AC5-A54F-9BE2-6C28FA6682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354402"/>
            <a:ext cx="1224447" cy="893018"/>
          </a:xfrm>
          <a:prstGeom prst="rect">
            <a:avLst/>
          </a:prstGeom>
        </p:spPr>
      </p:pic>
      <p:pic>
        <p:nvPicPr>
          <p:cNvPr id="33" name="Picture 32" descr="Shape, circle&#10;&#10;Description automatically generated">
            <a:extLst>
              <a:ext uri="{FF2B5EF4-FFF2-40B4-BE49-F238E27FC236}">
                <a16:creationId xmlns:a16="http://schemas.microsoft.com/office/drawing/2014/main" id="{79216321-27C8-B840-B116-BCA4AB98BF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97" y="4040936"/>
            <a:ext cx="1420935" cy="991011"/>
          </a:xfrm>
          <a:prstGeom prst="rect">
            <a:avLst/>
          </a:prstGeom>
        </p:spPr>
      </p:pic>
      <p:pic>
        <p:nvPicPr>
          <p:cNvPr id="35" name="Picture 3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4E68555-F39C-1040-B56F-AB9FF3A159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26" y="4536442"/>
            <a:ext cx="1333443" cy="1241482"/>
          </a:xfrm>
          <a:prstGeom prst="rect">
            <a:avLst/>
          </a:prstGeom>
        </p:spPr>
      </p:pic>
      <p:pic>
        <p:nvPicPr>
          <p:cNvPr id="36" name="Picture 3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54AB81E-807D-0345-9EA7-C12359509C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698" y="4708304"/>
            <a:ext cx="1224447" cy="13969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1BBFE0-C80F-8E49-B5A6-E3529AE432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4925" y="1124581"/>
            <a:ext cx="1270000" cy="1612900"/>
          </a:xfrm>
          <a:prstGeom prst="rect">
            <a:avLst/>
          </a:prstGeom>
        </p:spPr>
      </p:pic>
      <p:pic>
        <p:nvPicPr>
          <p:cNvPr id="37" name="Picture 3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AFE3057-B0F1-EE43-A8C4-0AD22BA5AD2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4403" y="4968301"/>
            <a:ext cx="1358707" cy="122032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5959D7C-46FE-CE4F-8753-8856F0E22BC7}"/>
              </a:ext>
            </a:extLst>
          </p:cNvPr>
          <p:cNvGrpSpPr/>
          <p:nvPr/>
        </p:nvGrpSpPr>
        <p:grpSpPr>
          <a:xfrm>
            <a:off x="762825" y="3124304"/>
            <a:ext cx="2343398" cy="3572872"/>
            <a:chOff x="757445" y="3119347"/>
            <a:chExt cx="2343398" cy="3572872"/>
          </a:xfrm>
        </p:grpSpPr>
        <p:sp>
          <p:nvSpPr>
            <p:cNvPr id="15" name="Trapezium 14">
              <a:extLst>
                <a:ext uri="{FF2B5EF4-FFF2-40B4-BE49-F238E27FC236}">
                  <a16:creationId xmlns:a16="http://schemas.microsoft.com/office/drawing/2014/main" id="{0DE6B6A9-E6F1-0443-BF8E-9A5EC8347A4F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82EE786A-3C30-8E41-926A-C759C1A319BF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1CACBF05-FA41-434E-A92F-39C15AE75310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DB452-2CC3-7148-A4A4-71C42488C092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DCA2356-4E41-3D42-AE94-E98DFDC34D39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84D533E-56C5-8B4D-A67B-B53D217B65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C91C51-ADE3-934B-BC21-C905E521BBA1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697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3.33333E-6 C 0.08045 -0.02639 0.16138 -0.05277 0.22308 -0.0493 C 0.28493 -0.04606 0.30721 0.0132 0.37019 0.01991 C 0.43333 0.02639 0.53141 -0.01319 0.60192 -0.00972 C 0.67259 -0.00648 0.71987 0.03843 0.79439 0.03959 C 0.86859 0.04098 0.95865 0.01922 1.04872 -0.00231 " pathEditMode="relative" rAng="0" ptsTypes="AAAAAA">
                                      <p:cBhvr>
                                        <p:cTn id="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36" y="-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-3.33333E-6 C 0.0734 -0.02639 0.14696 -0.05277 0.20337 -0.0493 C 0.25962 -0.04606 0.27981 0.0132 0.33734 0.01991 C 0.39488 0.02639 0.48414 -0.01319 0.5484 -0.00972 C 0.61299 -0.00648 0.65593 0.03843 0.72388 0.03959 C 0.79151 0.04098 0.87356 0.01922 0.95561 -0.00231 " pathEditMode="relative" rAng="0" ptsTypes="AAAAAA">
                                      <p:cBhvr>
                                        <p:cTn id="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88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11111E-6 C 0.07003 -0.02639 0.14038 -0.05278 0.19423 -0.04931 C 0.24792 -0.04607 0.26731 0.01319 0.32212 0.01991 C 0.37708 0.02639 0.4625 -0.0132 0.52388 -0.00972 C 0.5851 -0.00648 0.62628 0.03842 0.69135 0.03958 C 0.75593 0.04097 0.8343 0.01921 0.91266 -0.00232 " pathEditMode="relative" rAng="0" ptsTypes="AAAAAA">
                                      <p:cBhvr>
                                        <p:cTn id="1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1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4.07407E-6 C 0.07628 -0.02639 0.15288 -0.05278 0.21137 -0.04931 C 0.26987 -0.04607 0.29102 0.01319 0.3508 0.0199 C 0.41057 0.02638 0.50352 -0.0132 0.57035 -0.00973 C 0.63734 -0.00649 0.68205 0.03842 0.75272 0.03958 C 0.82307 0.04097 0.90849 0.01921 0.99375 -0.00232 " pathEditMode="relative" rAng="0" ptsTypes="AAAAAA">
                                      <p:cBhvr>
                                        <p:cTn id="1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96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4.44444E-6 L 0.22868 0.1379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26" y="689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1.11111E-6 L 0.23365 0.1372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3" y="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4.44444E-6 L 0.23334 0.1363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68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0.00255 L 0.23013 0.135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06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0.00185 L 0.36057 0.03958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9" y="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5.2|6.7|20.7|8.2|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1.1|24.1|5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2.5|42.3|1.3|16.9|9.9|1.4|3.6|4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0</Words>
  <Application>Microsoft Macintosh PowerPoint</Application>
  <PresentationFormat>A4 Paper (210x297 mm)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233</cp:revision>
  <dcterms:created xsi:type="dcterms:W3CDTF">2020-12-14T12:06:57Z</dcterms:created>
  <dcterms:modified xsi:type="dcterms:W3CDTF">2021-07-05T15:24:37Z</dcterms:modified>
</cp:coreProperties>
</file>