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86" r:id="rId3"/>
    <p:sldId id="288" r:id="rId4"/>
    <p:sldId id="289" r:id="rId5"/>
    <p:sldId id="290" r:id="rId6"/>
    <p:sldId id="291" r:id="rId7"/>
    <p:sldId id="292" r:id="rId8"/>
    <p:sldId id="293" r:id="rId9"/>
    <p:sldId id="294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24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D8"/>
    <a:srgbClr val="1F3864"/>
    <a:srgbClr val="AB7942"/>
    <a:srgbClr val="FFD579"/>
    <a:srgbClr val="76D6FF"/>
    <a:srgbClr val="7A81FF"/>
    <a:srgbClr val="FF2913"/>
    <a:srgbClr val="D883FF"/>
    <a:srgbClr val="FF7E79"/>
    <a:srgbClr val="F6D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56" y="192"/>
      </p:cViewPr>
      <p:guideLst>
        <p:guide pos="3120"/>
        <p:guide orient="horz" pos="24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emf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8.png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5" Type="http://schemas.openxmlformats.org/officeDocument/2006/relationships/image" Target="../media/image17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0.png"/><Relationship Id="rId1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.png"/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9.emf"/><Relationship Id="rId11" Type="http://schemas.openxmlformats.org/officeDocument/2006/relationships/image" Target="../media/image9.png"/><Relationship Id="rId5" Type="http://schemas.openxmlformats.org/officeDocument/2006/relationships/image" Target="../media/image23.png"/><Relationship Id="rId15" Type="http://schemas.openxmlformats.org/officeDocument/2006/relationships/image" Target="../media/image17.png"/><Relationship Id="rId10" Type="http://schemas.openxmlformats.org/officeDocument/2006/relationships/image" Target="../media/image11.png"/><Relationship Id="rId4" Type="http://schemas.openxmlformats.org/officeDocument/2006/relationships/image" Target="../media/image16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242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63"/>
    </mc:Choice>
    <mc:Fallback xmlns="">
      <p:transition spd="slow" advTm="1466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74A20FC-B0CA-EE45-AA19-40099CD6A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525" y="3429000"/>
            <a:ext cx="1930400" cy="234950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2BED3C87-50F9-5C44-B470-10029AA86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44" y="3429000"/>
            <a:ext cx="1930400" cy="234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26"/>
    </mc:Choice>
    <mc:Fallback xmlns="">
      <p:transition spd="slow" advTm="32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B9587BF-0DCF-0941-999C-93AC2AFC6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419" y="3429000"/>
            <a:ext cx="2209800" cy="2413000"/>
          </a:xfrm>
          <a:prstGeom prst="rect">
            <a:avLst/>
          </a:prstGeom>
        </p:spPr>
      </p:pic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EF90CEB-CE22-D541-B7E4-5ABA50DDEC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782" y="3429000"/>
            <a:ext cx="1930400" cy="234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766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84"/>
    </mc:Choice>
    <mc:Fallback xmlns="">
      <p:transition spd="slow" advTm="246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751E12-FE26-AA4D-86BA-F652CA5351FD}"/>
              </a:ext>
            </a:extLst>
          </p:cNvPr>
          <p:cNvSpPr/>
          <p:nvPr/>
        </p:nvSpPr>
        <p:spPr>
          <a:xfrm>
            <a:off x="310910" y="3980890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7101409A-970E-4542-AE2D-23D155CDC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619" y="5600134"/>
            <a:ext cx="1682043" cy="1173117"/>
          </a:xfrm>
          <a:prstGeom prst="rect">
            <a:avLst/>
          </a:prstGeom>
        </p:spPr>
      </p:pic>
      <p:pic>
        <p:nvPicPr>
          <p:cNvPr id="9" name="Picture 8" descr="Shape, circle&#10;&#10;Description automatically generated">
            <a:extLst>
              <a:ext uri="{FF2B5EF4-FFF2-40B4-BE49-F238E27FC236}">
                <a16:creationId xmlns:a16="http://schemas.microsoft.com/office/drawing/2014/main" id="{DE5C043A-022B-9C43-8502-976C67DEC0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3" y="5436705"/>
            <a:ext cx="1831750" cy="1277528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F749354B-E642-1742-80DC-DC186BC6F2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79" y="5205694"/>
            <a:ext cx="1442097" cy="1645209"/>
          </a:xfrm>
          <a:prstGeom prst="rect">
            <a:avLst/>
          </a:prstGeom>
        </p:spPr>
      </p:pic>
      <p:pic>
        <p:nvPicPr>
          <p:cNvPr id="22" name="Picture 21" descr="A picture containing text, pool ball, clipart&#10;&#10;Description automatically generated">
            <a:extLst>
              <a:ext uri="{FF2B5EF4-FFF2-40B4-BE49-F238E27FC236}">
                <a16:creationId xmlns:a16="http://schemas.microsoft.com/office/drawing/2014/main" id="{C95D8EF4-1A80-A544-8E09-78D9735F0E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466" y="5631406"/>
            <a:ext cx="1689100" cy="1231900"/>
          </a:xfrm>
          <a:prstGeom prst="rect">
            <a:avLst/>
          </a:prstGeom>
        </p:spPr>
      </p:pic>
      <p:pic>
        <p:nvPicPr>
          <p:cNvPr id="24" name="Picture 2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AA5E4C7-071D-9C4F-A9C4-827B23BB0A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350" y="5343941"/>
            <a:ext cx="1282431" cy="1463055"/>
          </a:xfrm>
          <a:prstGeom prst="rect">
            <a:avLst/>
          </a:prstGeom>
        </p:spPr>
      </p:pic>
      <p:pic>
        <p:nvPicPr>
          <p:cNvPr id="26" name="Picture 2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5F5D2D7-C73E-0D4D-9B1B-CFE72C72D1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609" y="5243517"/>
            <a:ext cx="1689100" cy="1517062"/>
          </a:xfrm>
          <a:prstGeom prst="rect">
            <a:avLst/>
          </a:prstGeom>
        </p:spPr>
      </p:pic>
      <p:pic>
        <p:nvPicPr>
          <p:cNvPr id="28" name="Picture 27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EFBFE888-5162-8347-9227-745694D17B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866" y="5116431"/>
            <a:ext cx="1454503" cy="1610901"/>
          </a:xfrm>
          <a:prstGeom prst="rect">
            <a:avLst/>
          </a:prstGeom>
        </p:spPr>
      </p:pic>
      <p:pic>
        <p:nvPicPr>
          <p:cNvPr id="30" name="Picture 2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BA8A054C-52CA-6A4C-9F76-4AB9479105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553" y="5443822"/>
            <a:ext cx="1487466" cy="1384882"/>
          </a:xfrm>
          <a:prstGeom prst="rect">
            <a:avLst/>
          </a:prstGeom>
        </p:spPr>
      </p:pic>
      <p:pic>
        <p:nvPicPr>
          <p:cNvPr id="32" name="Picture 31" descr="Icon&#10;&#10;Description automatically generated">
            <a:extLst>
              <a:ext uri="{FF2B5EF4-FFF2-40B4-BE49-F238E27FC236}">
                <a16:creationId xmlns:a16="http://schemas.microsoft.com/office/drawing/2014/main" id="{4EE4E0AB-C046-1148-B336-CC8C4B6C4DE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62" y="1361512"/>
            <a:ext cx="2324100" cy="228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0C6783-780A-4645-9C21-104856EB237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-1" r="19990" b="-8424"/>
          <a:stretch/>
        </p:blipFill>
        <p:spPr>
          <a:xfrm>
            <a:off x="482508" y="881774"/>
            <a:ext cx="3991768" cy="6204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189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261"/>
    </mc:Choice>
    <mc:Fallback xmlns="">
      <p:transition spd="slow" advTm="44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751E12-FE26-AA4D-86BA-F652CA5351FD}"/>
              </a:ext>
            </a:extLst>
          </p:cNvPr>
          <p:cNvSpPr/>
          <p:nvPr/>
        </p:nvSpPr>
        <p:spPr>
          <a:xfrm>
            <a:off x="310910" y="3980890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D4B16DB8-361A-1B43-94CB-C2B9186EF240}"/>
              </a:ext>
            </a:extLst>
          </p:cNvPr>
          <p:cNvSpPr/>
          <p:nvPr/>
        </p:nvSpPr>
        <p:spPr>
          <a:xfrm>
            <a:off x="988266" y="3527797"/>
            <a:ext cx="3657600" cy="2549769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044DE741-68C7-9E48-899D-E14433E22C34}"/>
              </a:ext>
            </a:extLst>
          </p:cNvPr>
          <p:cNvSpPr/>
          <p:nvPr/>
        </p:nvSpPr>
        <p:spPr>
          <a:xfrm rot="20411133" flipH="1">
            <a:off x="2943359" y="3334740"/>
            <a:ext cx="950198" cy="2724217"/>
          </a:xfrm>
          <a:prstGeom prst="triangle">
            <a:avLst>
              <a:gd name="adj" fmla="val 70922"/>
            </a:avLst>
          </a:prstGeom>
          <a:solidFill>
            <a:srgbClr val="66A6E1"/>
          </a:solidFill>
          <a:ln>
            <a:solidFill>
              <a:srgbClr val="3172AD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260375-9374-8A4D-825F-5B28F5BE435E}"/>
              </a:ext>
            </a:extLst>
          </p:cNvPr>
          <p:cNvSpPr/>
          <p:nvPr/>
        </p:nvSpPr>
        <p:spPr>
          <a:xfrm rot="20448885">
            <a:off x="3446744" y="5732153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DB77E3C-29A4-F84F-BF3F-286614592808}"/>
              </a:ext>
            </a:extLst>
          </p:cNvPr>
          <p:cNvCxnSpPr>
            <a:cxnSpLocks/>
          </p:cNvCxnSpPr>
          <p:nvPr/>
        </p:nvCxnSpPr>
        <p:spPr>
          <a:xfrm flipV="1">
            <a:off x="3557139" y="5632938"/>
            <a:ext cx="618477" cy="210831"/>
          </a:xfrm>
          <a:prstGeom prst="line">
            <a:avLst/>
          </a:prstGeom>
          <a:ln w="12700">
            <a:solidFill>
              <a:srgbClr val="447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939978-E1ED-B049-BC86-F13EE5FB09B7}"/>
              </a:ext>
            </a:extLst>
          </p:cNvPr>
          <p:cNvCxnSpPr/>
          <p:nvPr/>
        </p:nvCxnSpPr>
        <p:spPr>
          <a:xfrm>
            <a:off x="2734448" y="3564372"/>
            <a:ext cx="849600" cy="226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5C65B002-A90C-3443-B0E9-C0B2A2D75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765" y="4754675"/>
            <a:ext cx="1682043" cy="1173117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58FF18-4A21-9044-BB15-A4B4A29EE0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6" y="3839168"/>
            <a:ext cx="1442097" cy="1645209"/>
          </a:xfrm>
          <a:prstGeom prst="rect">
            <a:avLst/>
          </a:prstGeom>
        </p:spPr>
      </p:pic>
      <p:pic>
        <p:nvPicPr>
          <p:cNvPr id="24" name="Picture 23" descr="A picture containing text, pool ball, clipart&#10;&#10;Description automatically generated">
            <a:extLst>
              <a:ext uri="{FF2B5EF4-FFF2-40B4-BE49-F238E27FC236}">
                <a16:creationId xmlns:a16="http://schemas.microsoft.com/office/drawing/2014/main" id="{6C51DDC9-EDDD-A943-8472-8CDC6F528D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113" y="5578242"/>
            <a:ext cx="1689100" cy="1231900"/>
          </a:xfrm>
          <a:prstGeom prst="rect">
            <a:avLst/>
          </a:prstGeom>
        </p:spPr>
      </p:pic>
      <p:pic>
        <p:nvPicPr>
          <p:cNvPr id="25" name="Picture 2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649DE49-FFFF-0047-B4AB-BBF3A3DD65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482" y="5038089"/>
            <a:ext cx="1282431" cy="1463055"/>
          </a:xfrm>
          <a:prstGeom prst="rect">
            <a:avLst/>
          </a:prstGeom>
        </p:spPr>
      </p:pic>
      <p:pic>
        <p:nvPicPr>
          <p:cNvPr id="26" name="Picture 2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FD3762E-0B88-D945-B0FA-E1C13C1B08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28" y="4730875"/>
            <a:ext cx="1689100" cy="1517062"/>
          </a:xfrm>
          <a:prstGeom prst="rect">
            <a:avLst/>
          </a:prstGeom>
        </p:spPr>
      </p:pic>
      <p:pic>
        <p:nvPicPr>
          <p:cNvPr id="27" name="Picture 2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970442A8-7FF7-0B48-BB2D-C924291B60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832" y="3505680"/>
            <a:ext cx="1454503" cy="1610901"/>
          </a:xfrm>
          <a:prstGeom prst="rect">
            <a:avLst/>
          </a:prstGeom>
        </p:spPr>
      </p:pic>
      <p:pic>
        <p:nvPicPr>
          <p:cNvPr id="28" name="Picture 2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A8E7022-1CB6-3C4D-8D00-E31F1A0C23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75" y="4529436"/>
            <a:ext cx="1487466" cy="1384882"/>
          </a:xfrm>
          <a:prstGeom prst="rect">
            <a:avLst/>
          </a:prstGeom>
        </p:spPr>
      </p:pic>
      <p:pic>
        <p:nvPicPr>
          <p:cNvPr id="29" name="Picture 28" descr="Shape, circle&#10;&#10;Description automatically generated">
            <a:extLst>
              <a:ext uri="{FF2B5EF4-FFF2-40B4-BE49-F238E27FC236}">
                <a16:creationId xmlns:a16="http://schemas.microsoft.com/office/drawing/2014/main" id="{1B559444-6C85-0842-AAAC-37E999D545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722" y="3897468"/>
            <a:ext cx="1831750" cy="1277528"/>
          </a:xfrm>
          <a:prstGeom prst="rect">
            <a:avLst/>
          </a:prstGeom>
        </p:spPr>
      </p:pic>
      <p:pic>
        <p:nvPicPr>
          <p:cNvPr id="31" name="Picture 3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61968A1-73E3-2A4D-9553-CBCAE65E916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69" y="2901912"/>
            <a:ext cx="1347001" cy="1324919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D3777310-22EE-1445-969F-3CBB734677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82" y="831606"/>
            <a:ext cx="2324100" cy="2286000"/>
          </a:xfrm>
          <a:prstGeom prst="rect">
            <a:avLst/>
          </a:prstGeom>
        </p:spPr>
      </p:pic>
      <p:pic>
        <p:nvPicPr>
          <p:cNvPr id="34" name="Picture 3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AC9ED7F-324A-0F4F-9B9D-86C2CAD2FE1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555" y="2854015"/>
            <a:ext cx="1347001" cy="132491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8AB68ED-AF30-354D-820F-606A64E12C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29667" y="2872856"/>
            <a:ext cx="1117600" cy="14478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99F17CB-053E-714C-81CB-67CB9334A6EB}"/>
              </a:ext>
            </a:extLst>
          </p:cNvPr>
          <p:cNvGrpSpPr/>
          <p:nvPr/>
        </p:nvGrpSpPr>
        <p:grpSpPr>
          <a:xfrm>
            <a:off x="441084" y="3019231"/>
            <a:ext cx="2343398" cy="3572872"/>
            <a:chOff x="757445" y="3119347"/>
            <a:chExt cx="2343398" cy="3572872"/>
          </a:xfrm>
        </p:grpSpPr>
        <p:sp>
          <p:nvSpPr>
            <p:cNvPr id="14" name="Trapezium 13">
              <a:extLst>
                <a:ext uri="{FF2B5EF4-FFF2-40B4-BE49-F238E27FC236}">
                  <a16:creationId xmlns:a16="http://schemas.microsoft.com/office/drawing/2014/main" id="{3E8780B6-8D77-6247-AEC1-16B5510DFD0C}"/>
                </a:ext>
              </a:extLst>
            </p:cNvPr>
            <p:cNvSpPr/>
            <p:nvPr/>
          </p:nvSpPr>
          <p:spPr>
            <a:xfrm rot="1774160">
              <a:off x="757445" y="3119347"/>
              <a:ext cx="1908640" cy="3168000"/>
            </a:xfrm>
            <a:prstGeom prst="trapezoid">
              <a:avLst>
                <a:gd name="adj" fmla="val 17764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3964A407-6FCD-B748-822A-EB2FF0B031A6}"/>
                </a:ext>
              </a:extLst>
            </p:cNvPr>
            <p:cNvSpPr/>
            <p:nvPr/>
          </p:nvSpPr>
          <p:spPr>
            <a:xfrm rot="1131955">
              <a:off x="1737821" y="3583927"/>
              <a:ext cx="1363022" cy="3108292"/>
            </a:xfrm>
            <a:prstGeom prst="triangle">
              <a:avLst>
                <a:gd name="adj" fmla="val 70922"/>
              </a:avLst>
            </a:prstGeom>
            <a:solidFill>
              <a:srgbClr val="66A6E1"/>
            </a:solidFill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CCA91268-3C5E-3747-9A1D-6AB8FBB48B79}"/>
                </a:ext>
              </a:extLst>
            </p:cNvPr>
            <p:cNvSpPr/>
            <p:nvPr/>
          </p:nvSpPr>
          <p:spPr>
            <a:xfrm rot="9921213">
              <a:off x="1515830" y="6439911"/>
              <a:ext cx="1121327" cy="168626"/>
            </a:xfrm>
            <a:prstGeom prst="triangle">
              <a:avLst>
                <a:gd name="adj" fmla="val 49759"/>
              </a:avLst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6BC13D-DC9B-314A-9C51-40AB9657FA2F}"/>
                </a:ext>
              </a:extLst>
            </p:cNvPr>
            <p:cNvSpPr/>
            <p:nvPr/>
          </p:nvSpPr>
          <p:spPr>
            <a:xfrm rot="20724265">
              <a:off x="2116613" y="6355448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B3BA07-1B84-8844-8212-34F1BE4D494F}"/>
                </a:ext>
              </a:extLst>
            </p:cNvPr>
            <p:cNvSpPr/>
            <p:nvPr/>
          </p:nvSpPr>
          <p:spPr>
            <a:xfrm>
              <a:off x="2094074" y="6453396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DBFABD-0172-0544-9618-23C74DCA55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9868" y="6263058"/>
              <a:ext cx="1236211" cy="323912"/>
            </a:xfrm>
            <a:prstGeom prst="line">
              <a:avLst/>
            </a:prstGeom>
            <a:ln w="12700">
              <a:solidFill>
                <a:srgbClr val="4476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6C81D3D-F2D9-B244-88C1-0384AB3F6710}"/>
                </a:ext>
              </a:extLst>
            </p:cNvPr>
            <p:cNvCxnSpPr/>
            <p:nvPr/>
          </p:nvCxnSpPr>
          <p:spPr>
            <a:xfrm flipH="1">
              <a:off x="2574761" y="3643588"/>
              <a:ext cx="486000" cy="266400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BB8DAF53-86E5-494F-BC59-0B10F9DB18CE}"/>
              </a:ext>
            </a:extLst>
          </p:cNvPr>
          <p:cNvSpPr/>
          <p:nvPr/>
        </p:nvSpPr>
        <p:spPr>
          <a:xfrm>
            <a:off x="25400" y="4806950"/>
            <a:ext cx="285510" cy="885825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A0C6783-780A-4645-9C21-104856EB2372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-1" r="19990" b="-8424"/>
          <a:stretch/>
        </p:blipFill>
        <p:spPr>
          <a:xfrm>
            <a:off x="478505" y="736479"/>
            <a:ext cx="3991768" cy="620497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523532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/>
          <p:cNvSpPr/>
          <p:nvPr/>
        </p:nvSpPr>
        <p:spPr>
          <a:xfrm>
            <a:off x="1012877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1502222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2026657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48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542"/>
    </mc:Choice>
    <mc:Fallback xmlns="">
      <p:transition spd="slow" advTm="82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2.22222E-6 L 0.2516 0.0469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0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2.59259E-6 L 0.27436 0.1259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18" y="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2.96296E-6 L 0.37292 -0.1229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38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3.7037E-7 L 0.39407 0.1828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96" y="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751E12-FE26-AA4D-86BA-F652CA5351FD}"/>
              </a:ext>
            </a:extLst>
          </p:cNvPr>
          <p:cNvSpPr/>
          <p:nvPr/>
        </p:nvSpPr>
        <p:spPr>
          <a:xfrm>
            <a:off x="310910" y="3980890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D4B16DB8-361A-1B43-94CB-C2B9186EF240}"/>
              </a:ext>
            </a:extLst>
          </p:cNvPr>
          <p:cNvSpPr/>
          <p:nvPr/>
        </p:nvSpPr>
        <p:spPr>
          <a:xfrm>
            <a:off x="988266" y="3527797"/>
            <a:ext cx="3657600" cy="2549769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riangle 3">
            <a:extLst>
              <a:ext uri="{FF2B5EF4-FFF2-40B4-BE49-F238E27FC236}">
                <a16:creationId xmlns:a16="http://schemas.microsoft.com/office/drawing/2014/main" id="{044DE741-68C7-9E48-899D-E14433E22C34}"/>
              </a:ext>
            </a:extLst>
          </p:cNvPr>
          <p:cNvSpPr/>
          <p:nvPr/>
        </p:nvSpPr>
        <p:spPr>
          <a:xfrm rot="20411133" flipH="1">
            <a:off x="2943359" y="3334740"/>
            <a:ext cx="950198" cy="2724217"/>
          </a:xfrm>
          <a:prstGeom prst="triangle">
            <a:avLst>
              <a:gd name="adj" fmla="val 70922"/>
            </a:avLst>
          </a:prstGeom>
          <a:solidFill>
            <a:srgbClr val="66A6E1"/>
          </a:solidFill>
          <a:ln>
            <a:solidFill>
              <a:srgbClr val="3172AD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260375-9374-8A4D-825F-5B28F5BE435E}"/>
              </a:ext>
            </a:extLst>
          </p:cNvPr>
          <p:cNvSpPr/>
          <p:nvPr/>
        </p:nvSpPr>
        <p:spPr>
          <a:xfrm rot="20448885">
            <a:off x="3446744" y="5732153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DB77E3C-29A4-F84F-BF3F-286614592808}"/>
              </a:ext>
            </a:extLst>
          </p:cNvPr>
          <p:cNvCxnSpPr>
            <a:cxnSpLocks/>
          </p:cNvCxnSpPr>
          <p:nvPr/>
        </p:nvCxnSpPr>
        <p:spPr>
          <a:xfrm flipV="1">
            <a:off x="3557139" y="5632938"/>
            <a:ext cx="618477" cy="210831"/>
          </a:xfrm>
          <a:prstGeom prst="line">
            <a:avLst/>
          </a:prstGeom>
          <a:ln w="12700">
            <a:solidFill>
              <a:srgbClr val="447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picture containing text, pool ball, clipart&#10;&#10;Description automatically generated">
            <a:extLst>
              <a:ext uri="{FF2B5EF4-FFF2-40B4-BE49-F238E27FC236}">
                <a16:creationId xmlns:a16="http://schemas.microsoft.com/office/drawing/2014/main" id="{6C51DDC9-EDDD-A943-8472-8CDC6F528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163" y="4080898"/>
            <a:ext cx="1689100" cy="1231900"/>
          </a:xfrm>
          <a:prstGeom prst="rect">
            <a:avLst/>
          </a:prstGeom>
        </p:spPr>
      </p:pic>
      <p:pic>
        <p:nvPicPr>
          <p:cNvPr id="29" name="Picture 28" descr="Shape, circle&#10;&#10;Description automatically generated">
            <a:extLst>
              <a:ext uri="{FF2B5EF4-FFF2-40B4-BE49-F238E27FC236}">
                <a16:creationId xmlns:a16="http://schemas.microsoft.com/office/drawing/2014/main" id="{1B559444-6C85-0842-AAAC-37E999D54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380" y="5292326"/>
            <a:ext cx="1831750" cy="12775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61968A1-73E3-2A4D-9553-CBCAE65E91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0886" y="2952511"/>
            <a:ext cx="1347001" cy="1317718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D3777310-22EE-1445-969F-3CBB73467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82" y="831606"/>
            <a:ext cx="2324100" cy="2286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AC9ED7F-324A-0F4F-9B9D-86C2CAD2FE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1070" y="2821651"/>
            <a:ext cx="1339558" cy="132491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8AB68ED-AF30-354D-820F-606A64E12C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0632" y="2928097"/>
            <a:ext cx="1117600" cy="144780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BB8DAF53-86E5-494F-BC59-0B10F9DB18CE}"/>
              </a:ext>
            </a:extLst>
          </p:cNvPr>
          <p:cNvSpPr/>
          <p:nvPr/>
        </p:nvSpPr>
        <p:spPr>
          <a:xfrm>
            <a:off x="25400" y="4806950"/>
            <a:ext cx="285510" cy="885825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8939978-E1ED-B049-BC86-F13EE5FB09B7}"/>
              </a:ext>
            </a:extLst>
          </p:cNvPr>
          <p:cNvCxnSpPr/>
          <p:nvPr/>
        </p:nvCxnSpPr>
        <p:spPr>
          <a:xfrm>
            <a:off x="2734448" y="3564372"/>
            <a:ext cx="849600" cy="226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58FF18-4A21-9044-BB15-A4B4A29EE0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50" y="3780626"/>
            <a:ext cx="1442097" cy="1645209"/>
          </a:xfrm>
          <a:prstGeom prst="rect">
            <a:avLst/>
          </a:prstGeom>
        </p:spPr>
      </p:pic>
      <p:pic>
        <p:nvPicPr>
          <p:cNvPr id="26" name="Picture 2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FD3762E-0B88-D945-B0FA-E1C13C1B08B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877" y="3958313"/>
            <a:ext cx="1689100" cy="1517062"/>
          </a:xfrm>
          <a:prstGeom prst="rect">
            <a:avLst/>
          </a:prstGeom>
        </p:spPr>
      </p:pic>
      <p:pic>
        <p:nvPicPr>
          <p:cNvPr id="27" name="Picture 2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970442A8-7FF7-0B48-BB2D-C924291B603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000" y="5082364"/>
            <a:ext cx="1454503" cy="1610901"/>
          </a:xfrm>
          <a:prstGeom prst="rect">
            <a:avLst/>
          </a:prstGeom>
        </p:spPr>
      </p:pic>
      <p:pic>
        <p:nvPicPr>
          <p:cNvPr id="28" name="Picture 2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A8E7022-1CB6-3C4D-8D00-E31F1A0C23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933" y="5252934"/>
            <a:ext cx="1487466" cy="1384882"/>
          </a:xfrm>
          <a:prstGeom prst="rect">
            <a:avLst/>
          </a:prstGeom>
        </p:spPr>
      </p:pic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5C65B002-A90C-3443-B0E9-C0B2A2D75B5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43" y="4041110"/>
            <a:ext cx="1682043" cy="1173117"/>
          </a:xfrm>
          <a:prstGeom prst="rect">
            <a:avLst/>
          </a:prstGeom>
        </p:spPr>
      </p:pic>
      <p:pic>
        <p:nvPicPr>
          <p:cNvPr id="25" name="Picture 2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649DE49-FFFF-0047-B4AB-BBF3A3DD657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89" y="4866613"/>
            <a:ext cx="1282431" cy="146305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99F17CB-053E-714C-81CB-67CB9334A6EB}"/>
              </a:ext>
            </a:extLst>
          </p:cNvPr>
          <p:cNvGrpSpPr/>
          <p:nvPr/>
        </p:nvGrpSpPr>
        <p:grpSpPr>
          <a:xfrm>
            <a:off x="441084" y="3019231"/>
            <a:ext cx="2343398" cy="3572872"/>
            <a:chOff x="757445" y="3119347"/>
            <a:chExt cx="2343398" cy="3572872"/>
          </a:xfrm>
        </p:grpSpPr>
        <p:sp>
          <p:nvSpPr>
            <p:cNvPr id="14" name="Trapezium 13">
              <a:extLst>
                <a:ext uri="{FF2B5EF4-FFF2-40B4-BE49-F238E27FC236}">
                  <a16:creationId xmlns:a16="http://schemas.microsoft.com/office/drawing/2014/main" id="{3E8780B6-8D77-6247-AEC1-16B5510DFD0C}"/>
                </a:ext>
              </a:extLst>
            </p:cNvPr>
            <p:cNvSpPr/>
            <p:nvPr/>
          </p:nvSpPr>
          <p:spPr>
            <a:xfrm rot="1774160">
              <a:off x="757445" y="3119347"/>
              <a:ext cx="1908640" cy="3168000"/>
            </a:xfrm>
            <a:prstGeom prst="trapezoid">
              <a:avLst>
                <a:gd name="adj" fmla="val 17764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3964A407-6FCD-B748-822A-EB2FF0B031A6}"/>
                </a:ext>
              </a:extLst>
            </p:cNvPr>
            <p:cNvSpPr/>
            <p:nvPr/>
          </p:nvSpPr>
          <p:spPr>
            <a:xfrm rot="1131955">
              <a:off x="1737821" y="3583927"/>
              <a:ext cx="1363022" cy="3108292"/>
            </a:xfrm>
            <a:prstGeom prst="triangle">
              <a:avLst>
                <a:gd name="adj" fmla="val 70922"/>
              </a:avLst>
            </a:prstGeom>
            <a:solidFill>
              <a:srgbClr val="66A6E1"/>
            </a:solidFill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CCA91268-3C5E-3747-9A1D-6AB8FBB48B79}"/>
                </a:ext>
              </a:extLst>
            </p:cNvPr>
            <p:cNvSpPr/>
            <p:nvPr/>
          </p:nvSpPr>
          <p:spPr>
            <a:xfrm rot="9921213">
              <a:off x="1515830" y="6439911"/>
              <a:ext cx="1121327" cy="168626"/>
            </a:xfrm>
            <a:prstGeom prst="triangle">
              <a:avLst>
                <a:gd name="adj" fmla="val 49759"/>
              </a:avLst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6BC13D-DC9B-314A-9C51-40AB9657FA2F}"/>
                </a:ext>
              </a:extLst>
            </p:cNvPr>
            <p:cNvSpPr/>
            <p:nvPr/>
          </p:nvSpPr>
          <p:spPr>
            <a:xfrm rot="20724265">
              <a:off x="2116613" y="6355448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B3BA07-1B84-8844-8212-34F1BE4D494F}"/>
                </a:ext>
              </a:extLst>
            </p:cNvPr>
            <p:cNvSpPr/>
            <p:nvPr/>
          </p:nvSpPr>
          <p:spPr>
            <a:xfrm>
              <a:off x="2094074" y="6453396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FDBFABD-0172-0544-9618-23C74DCA55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9868" y="6263058"/>
              <a:ext cx="1236211" cy="323912"/>
            </a:xfrm>
            <a:prstGeom prst="line">
              <a:avLst/>
            </a:prstGeom>
            <a:ln w="12700">
              <a:solidFill>
                <a:srgbClr val="4476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6C81D3D-F2D9-B244-88C1-0384AB3F6710}"/>
                </a:ext>
              </a:extLst>
            </p:cNvPr>
            <p:cNvCxnSpPr/>
            <p:nvPr/>
          </p:nvCxnSpPr>
          <p:spPr>
            <a:xfrm flipH="1">
              <a:off x="2574761" y="3643588"/>
              <a:ext cx="486000" cy="266400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C29E3620-4A13-574E-A1EF-5D51BF782495}"/>
              </a:ext>
            </a:extLst>
          </p:cNvPr>
          <p:cNvSpPr/>
          <p:nvPr/>
        </p:nvSpPr>
        <p:spPr>
          <a:xfrm>
            <a:off x="22177" y="4873165"/>
            <a:ext cx="285510" cy="885825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A0C6783-780A-4645-9C21-104856EB2372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-1" r="19990" b="-8424"/>
          <a:stretch/>
        </p:blipFill>
        <p:spPr>
          <a:xfrm>
            <a:off x="478505" y="736479"/>
            <a:ext cx="3991768" cy="620497"/>
          </a:xfrm>
          <a:prstGeom prst="rect">
            <a:avLst/>
          </a:prstGeom>
        </p:spPr>
      </p:pic>
      <p:sp>
        <p:nvSpPr>
          <p:cNvPr id="37" name="Oval 36"/>
          <p:cNvSpPr/>
          <p:nvPr/>
        </p:nvSpPr>
        <p:spPr>
          <a:xfrm>
            <a:off x="523532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1012877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1502222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2026657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2509928" y="75166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2999273" y="75166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0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10"/>
    </mc:Choice>
    <mc:Fallback xmlns="">
      <p:transition spd="slow" advTm="69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1.48148E-6 L 0.25914 0.20903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49" y="1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139 L 0.27036 -0.05254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10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0" grpId="0" animBg="1"/>
      <p:bldP spid="41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751E12-FE26-AA4D-86BA-F652CA5351FD}"/>
              </a:ext>
            </a:extLst>
          </p:cNvPr>
          <p:cNvSpPr/>
          <p:nvPr/>
        </p:nvSpPr>
        <p:spPr>
          <a:xfrm>
            <a:off x="310910" y="3980890"/>
            <a:ext cx="8694753" cy="2622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riangle 55">
            <a:extLst>
              <a:ext uri="{FF2B5EF4-FFF2-40B4-BE49-F238E27FC236}">
                <a16:creationId xmlns:a16="http://schemas.microsoft.com/office/drawing/2014/main" id="{B8780CC5-33ED-634C-8F05-B3DEE97A6A3B}"/>
              </a:ext>
            </a:extLst>
          </p:cNvPr>
          <p:cNvSpPr/>
          <p:nvPr/>
        </p:nvSpPr>
        <p:spPr>
          <a:xfrm>
            <a:off x="988266" y="3527797"/>
            <a:ext cx="3657600" cy="2549769"/>
          </a:xfrm>
          <a:prstGeom prst="triangl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75000"/>
              </a:schemeClr>
            </a:soli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riangle 56">
            <a:extLst>
              <a:ext uri="{FF2B5EF4-FFF2-40B4-BE49-F238E27FC236}">
                <a16:creationId xmlns:a16="http://schemas.microsoft.com/office/drawing/2014/main" id="{B91E2C43-84C2-4845-A449-12C8F428843B}"/>
              </a:ext>
            </a:extLst>
          </p:cNvPr>
          <p:cNvSpPr/>
          <p:nvPr/>
        </p:nvSpPr>
        <p:spPr>
          <a:xfrm rot="20411133" flipH="1">
            <a:off x="2943359" y="3334740"/>
            <a:ext cx="950198" cy="2724217"/>
          </a:xfrm>
          <a:prstGeom prst="triangle">
            <a:avLst>
              <a:gd name="adj" fmla="val 70922"/>
            </a:avLst>
          </a:prstGeom>
          <a:solidFill>
            <a:srgbClr val="66A6E1"/>
          </a:solidFill>
          <a:ln>
            <a:solidFill>
              <a:srgbClr val="3172AD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15AB456-B5E4-D24F-BFCA-8DEF83A13A4F}"/>
              </a:ext>
            </a:extLst>
          </p:cNvPr>
          <p:cNvSpPr/>
          <p:nvPr/>
        </p:nvSpPr>
        <p:spPr>
          <a:xfrm rot="20448885">
            <a:off x="3446744" y="5732153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BE2022D-6708-A345-8E91-FDAFC9F95B40}"/>
              </a:ext>
            </a:extLst>
          </p:cNvPr>
          <p:cNvCxnSpPr>
            <a:cxnSpLocks/>
          </p:cNvCxnSpPr>
          <p:nvPr/>
        </p:nvCxnSpPr>
        <p:spPr>
          <a:xfrm flipV="1">
            <a:off x="3557139" y="5632938"/>
            <a:ext cx="618477" cy="210831"/>
          </a:xfrm>
          <a:prstGeom prst="line">
            <a:avLst/>
          </a:prstGeom>
          <a:ln w="12700">
            <a:solidFill>
              <a:srgbClr val="447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7B4C4B5-1052-1440-854F-5CC8FD954959}"/>
              </a:ext>
            </a:extLst>
          </p:cNvPr>
          <p:cNvCxnSpPr/>
          <p:nvPr/>
        </p:nvCxnSpPr>
        <p:spPr>
          <a:xfrm>
            <a:off x="2734448" y="3564372"/>
            <a:ext cx="849600" cy="226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6C260375-9374-8A4D-825F-5B28F5BE435E}"/>
              </a:ext>
            </a:extLst>
          </p:cNvPr>
          <p:cNvSpPr/>
          <p:nvPr/>
        </p:nvSpPr>
        <p:spPr>
          <a:xfrm rot="20448885">
            <a:off x="3446744" y="5732153"/>
            <a:ext cx="999862" cy="313018"/>
          </a:xfrm>
          <a:prstGeom prst="rect">
            <a:avLst/>
          </a:prstGeom>
          <a:solidFill>
            <a:srgbClr val="70A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61968A1-73E3-2A4D-9553-CBCAE65E9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77509" y="2901656"/>
            <a:ext cx="1339679" cy="1317718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D3777310-22EE-1445-969F-3CBB734677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82" y="831606"/>
            <a:ext cx="2324100" cy="2286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AC9ED7F-324A-0F4F-9B9D-86C2CAD2FE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6974" y="2796622"/>
            <a:ext cx="1339558" cy="132491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8AB68ED-AF30-354D-820F-606A64E12C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2976" y="2941833"/>
            <a:ext cx="1117600" cy="1447800"/>
          </a:xfrm>
          <a:prstGeom prst="rect">
            <a:avLst/>
          </a:prstGeom>
        </p:spPr>
      </p:pic>
      <p:pic>
        <p:nvPicPr>
          <p:cNvPr id="26" name="Picture 2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FD3762E-0B88-D945-B0FA-E1C13C1B08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506" y="4644430"/>
            <a:ext cx="1689100" cy="1517062"/>
          </a:xfrm>
          <a:prstGeom prst="rect">
            <a:avLst/>
          </a:prstGeom>
        </p:spPr>
      </p:pic>
      <p:pic>
        <p:nvPicPr>
          <p:cNvPr id="27" name="Picture 26" descr="A picture containing text, pool ball, vector graphics&#10;&#10;Description automatically generated">
            <a:extLst>
              <a:ext uri="{FF2B5EF4-FFF2-40B4-BE49-F238E27FC236}">
                <a16:creationId xmlns:a16="http://schemas.microsoft.com/office/drawing/2014/main" id="{970442A8-7FF7-0B48-BB2D-C924291B60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726" y="5055470"/>
            <a:ext cx="1454503" cy="1610901"/>
          </a:xfrm>
          <a:prstGeom prst="rect">
            <a:avLst/>
          </a:prstGeom>
        </p:spPr>
      </p:pic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5C65B002-A90C-3443-B0E9-C0B2A2D75B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110" y="3937204"/>
            <a:ext cx="1682043" cy="1173117"/>
          </a:xfrm>
          <a:prstGeom prst="rect">
            <a:avLst/>
          </a:prstGeom>
        </p:spPr>
      </p:pic>
      <p:pic>
        <p:nvPicPr>
          <p:cNvPr id="24" name="Picture 23" descr="A picture containing text, pool ball, clipart&#10;&#10;Description automatically generated">
            <a:extLst>
              <a:ext uri="{FF2B5EF4-FFF2-40B4-BE49-F238E27FC236}">
                <a16:creationId xmlns:a16="http://schemas.microsoft.com/office/drawing/2014/main" id="{6C51DDC9-EDDD-A943-8472-8CDC6F528D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01" y="5169729"/>
            <a:ext cx="1689100" cy="1231900"/>
          </a:xfrm>
          <a:prstGeom prst="rect">
            <a:avLst/>
          </a:prstGeom>
        </p:spPr>
      </p:pic>
      <p:pic>
        <p:nvPicPr>
          <p:cNvPr id="29" name="Picture 28" descr="Shape, circle&#10;&#10;Description automatically generated">
            <a:extLst>
              <a:ext uri="{FF2B5EF4-FFF2-40B4-BE49-F238E27FC236}">
                <a16:creationId xmlns:a16="http://schemas.microsoft.com/office/drawing/2014/main" id="{1B559444-6C85-0842-AAAC-37E999D545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12" y="4849199"/>
            <a:ext cx="1831750" cy="1277528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58FF18-4A21-9044-BB15-A4B4A29EE0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90" y="3796902"/>
            <a:ext cx="1442097" cy="1645209"/>
          </a:xfrm>
          <a:prstGeom prst="rect">
            <a:avLst/>
          </a:prstGeom>
        </p:spPr>
      </p:pic>
      <p:pic>
        <p:nvPicPr>
          <p:cNvPr id="28" name="Picture 2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A8E7022-1CB6-3C4D-8D00-E31F1A0C23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69" y="3665748"/>
            <a:ext cx="1487466" cy="1384882"/>
          </a:xfrm>
          <a:prstGeom prst="rect">
            <a:avLst/>
          </a:prstGeom>
        </p:spPr>
      </p:pic>
      <p:pic>
        <p:nvPicPr>
          <p:cNvPr id="25" name="Picture 2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649DE49-FFFF-0047-B4AB-BBF3A3DD657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5" y="4606310"/>
            <a:ext cx="1282431" cy="146305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A0C6783-780A-4645-9C21-104856EB2372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-1" r="19990" b="-8424"/>
          <a:stretch/>
        </p:blipFill>
        <p:spPr>
          <a:xfrm>
            <a:off x="478505" y="736479"/>
            <a:ext cx="3991768" cy="620497"/>
          </a:xfrm>
          <a:prstGeom prst="rect">
            <a:avLst/>
          </a:prstGeom>
        </p:spPr>
      </p:pic>
      <p:sp>
        <p:nvSpPr>
          <p:cNvPr id="36" name="Oval 35"/>
          <p:cNvSpPr/>
          <p:nvPr/>
        </p:nvSpPr>
        <p:spPr>
          <a:xfrm>
            <a:off x="523532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1012877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1502222" y="757474"/>
            <a:ext cx="432000" cy="432000"/>
          </a:xfrm>
          <a:prstGeom prst="ellipse">
            <a:avLst/>
          </a:prstGeom>
          <a:solidFill>
            <a:srgbClr val="FF8AD8">
              <a:alpha val="41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BEF98FC-D547-F041-B136-43AAE3846593}"/>
              </a:ext>
            </a:extLst>
          </p:cNvPr>
          <p:cNvGrpSpPr/>
          <p:nvPr/>
        </p:nvGrpSpPr>
        <p:grpSpPr>
          <a:xfrm>
            <a:off x="441084" y="3019231"/>
            <a:ext cx="2343398" cy="3572872"/>
            <a:chOff x="757445" y="3119347"/>
            <a:chExt cx="2343398" cy="3572872"/>
          </a:xfrm>
        </p:grpSpPr>
        <p:sp>
          <p:nvSpPr>
            <p:cNvPr id="63" name="Trapezium 62">
              <a:extLst>
                <a:ext uri="{FF2B5EF4-FFF2-40B4-BE49-F238E27FC236}">
                  <a16:creationId xmlns:a16="http://schemas.microsoft.com/office/drawing/2014/main" id="{BDB66E84-15E5-B647-9B84-5D89BEF89163}"/>
                </a:ext>
              </a:extLst>
            </p:cNvPr>
            <p:cNvSpPr/>
            <p:nvPr/>
          </p:nvSpPr>
          <p:spPr>
            <a:xfrm rot="1774160">
              <a:off x="757445" y="3119347"/>
              <a:ext cx="1908640" cy="3168000"/>
            </a:xfrm>
            <a:prstGeom prst="trapezoid">
              <a:avLst>
                <a:gd name="adj" fmla="val 17764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riangle 63">
              <a:extLst>
                <a:ext uri="{FF2B5EF4-FFF2-40B4-BE49-F238E27FC236}">
                  <a16:creationId xmlns:a16="http://schemas.microsoft.com/office/drawing/2014/main" id="{311C466B-AC32-E04C-8F84-ED92760349E8}"/>
                </a:ext>
              </a:extLst>
            </p:cNvPr>
            <p:cNvSpPr/>
            <p:nvPr/>
          </p:nvSpPr>
          <p:spPr>
            <a:xfrm rot="1131955">
              <a:off x="1737821" y="3583927"/>
              <a:ext cx="1363022" cy="3108292"/>
            </a:xfrm>
            <a:prstGeom prst="triangle">
              <a:avLst>
                <a:gd name="adj" fmla="val 70922"/>
              </a:avLst>
            </a:prstGeom>
            <a:solidFill>
              <a:srgbClr val="66A6E1"/>
            </a:solidFill>
            <a:scene3d>
              <a:camera prst="perspectiveContrastingRigh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riangle 64">
              <a:extLst>
                <a:ext uri="{FF2B5EF4-FFF2-40B4-BE49-F238E27FC236}">
                  <a16:creationId xmlns:a16="http://schemas.microsoft.com/office/drawing/2014/main" id="{E7FBF938-7DBF-D64E-BFC3-09BE8A613157}"/>
                </a:ext>
              </a:extLst>
            </p:cNvPr>
            <p:cNvSpPr/>
            <p:nvPr/>
          </p:nvSpPr>
          <p:spPr>
            <a:xfrm rot="9921213">
              <a:off x="1515830" y="6439911"/>
              <a:ext cx="1121327" cy="168626"/>
            </a:xfrm>
            <a:prstGeom prst="triangle">
              <a:avLst>
                <a:gd name="adj" fmla="val 49759"/>
              </a:avLst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755D1D0-9474-074E-80AA-6CE74CC9D61C}"/>
                </a:ext>
              </a:extLst>
            </p:cNvPr>
            <p:cNvSpPr/>
            <p:nvPr/>
          </p:nvSpPr>
          <p:spPr>
            <a:xfrm rot="20724265">
              <a:off x="2116613" y="6355448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EF7D0B2-CA26-E34B-AE4B-02A8456C132D}"/>
                </a:ext>
              </a:extLst>
            </p:cNvPr>
            <p:cNvSpPr/>
            <p:nvPr/>
          </p:nvSpPr>
          <p:spPr>
            <a:xfrm>
              <a:off x="2094074" y="6453396"/>
              <a:ext cx="650516" cy="145919"/>
            </a:xfrm>
            <a:prstGeom prst="rect">
              <a:avLst/>
            </a:prstGeom>
            <a:solidFill>
              <a:srgbClr val="70A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D00F8DD-20B0-894B-B412-5496C76798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9868" y="6263058"/>
              <a:ext cx="1236211" cy="323912"/>
            </a:xfrm>
            <a:prstGeom prst="line">
              <a:avLst/>
            </a:prstGeom>
            <a:ln w="12700">
              <a:solidFill>
                <a:srgbClr val="4476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70B3A8E5-14C7-5F45-BB0E-4BD5CF094F52}"/>
                </a:ext>
              </a:extLst>
            </p:cNvPr>
            <p:cNvCxnSpPr/>
            <p:nvPr/>
          </p:nvCxnSpPr>
          <p:spPr>
            <a:xfrm flipH="1">
              <a:off x="2574761" y="3643588"/>
              <a:ext cx="486000" cy="266400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37DDED20-7404-4649-9825-6A34D16B1770}"/>
              </a:ext>
            </a:extLst>
          </p:cNvPr>
          <p:cNvSpPr/>
          <p:nvPr/>
        </p:nvSpPr>
        <p:spPr>
          <a:xfrm>
            <a:off x="9033" y="4849199"/>
            <a:ext cx="285510" cy="885825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935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869"/>
    </mc:Choice>
    <mc:Fallback xmlns="">
      <p:transition spd="slow" advTm="75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1.11111E-6 L 0.37885 0.0847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42" y="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3.33333E-6 L 0.18333 0.2599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7.40741E-7 L 0.50706 0.096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3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1.48148E-6 L 0.29023 -0.1608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3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0.00139 L 0.28927 0.0618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5" y="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62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17"/>
    </mc:Choice>
    <mc:Fallback xmlns="">
      <p:transition spd="slow" advTm="2471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72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3"/>
    </mc:Choice>
    <mc:Fallback xmlns="">
      <p:transition spd="slow" advTm="9773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5.1|2.7|1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4.4|2.8|1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9.3|1.4|1.5|1.4|1.3|1.5|1.4|1.2|2.6|6.1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5.6|16|9.7|1.2|1.1|1.1|6.2|9.7|1.7|5.6|2|1.5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8.2|12.1|1.1|1.1|1|1|0.9|3.5|11.5|1.1|3.5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8.9|10.7|1|1|6.3|13|1.1|5.6|1.7|1.6|1.8|1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0</Words>
  <Application>Microsoft Macintosh PowerPoint</Application>
  <PresentationFormat>A4 Paper (210x297 mm)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87</cp:revision>
  <dcterms:created xsi:type="dcterms:W3CDTF">2020-12-14T12:06:57Z</dcterms:created>
  <dcterms:modified xsi:type="dcterms:W3CDTF">2021-02-11T14:19:45Z</dcterms:modified>
</cp:coreProperties>
</file>