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76" r:id="rId5"/>
    <p:sldId id="283" r:id="rId6"/>
    <p:sldId id="284" r:id="rId7"/>
    <p:sldId id="285" r:id="rId8"/>
    <p:sldId id="286" r:id="rId9"/>
    <p:sldId id="287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571D"/>
    <a:srgbClr val="CC00CC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6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61449A8-862C-4554-82DE-36DEBF52EC73}"/>
    <pc:docChg chg="custSel modSld">
      <pc:chgData name="James Clegg" userId="c6df1435-7a36-4b38-be4d-16e68e91152f" providerId="ADAL" clId="{961449A8-862C-4554-82DE-36DEBF52EC73}" dt="2021-03-22T11:22:50.499" v="5"/>
      <pc:docMkLst>
        <pc:docMk/>
      </pc:docMkLst>
      <pc:sldChg chg="modTransition">
        <pc:chgData name="James Clegg" userId="c6df1435-7a36-4b38-be4d-16e68e91152f" providerId="ADAL" clId="{961449A8-862C-4554-82DE-36DEBF52EC73}" dt="2021-03-22T11:22:50.499" v="5"/>
        <pc:sldMkLst>
          <pc:docMk/>
          <pc:sldMk cId="736630910" sldId="276"/>
        </pc:sldMkLst>
      </pc:sldChg>
      <pc:sldChg chg="delSp modTransition delAnim">
        <pc:chgData name="James Clegg" userId="c6df1435-7a36-4b38-be4d-16e68e91152f" providerId="ADAL" clId="{961449A8-862C-4554-82DE-36DEBF52EC73}" dt="2021-03-22T11:22:50.499" v="5"/>
        <pc:sldMkLst>
          <pc:docMk/>
          <pc:sldMk cId="2448006583" sldId="283"/>
        </pc:sldMkLst>
        <pc:picChg chg="del">
          <ac:chgData name="James Clegg" userId="c6df1435-7a36-4b38-be4d-16e68e91152f" providerId="ADAL" clId="{961449A8-862C-4554-82DE-36DEBF52EC73}" dt="2021-03-22T11:22:33.726" v="0" actId="478"/>
          <ac:picMkLst>
            <pc:docMk/>
            <pc:sldMk cId="2448006583" sldId="283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1449A8-862C-4554-82DE-36DEBF52EC73}" dt="2021-03-22T11:22:50.499" v="5"/>
        <pc:sldMkLst>
          <pc:docMk/>
          <pc:sldMk cId="4108686255" sldId="284"/>
        </pc:sldMkLst>
        <pc:picChg chg="del">
          <ac:chgData name="James Clegg" userId="c6df1435-7a36-4b38-be4d-16e68e91152f" providerId="ADAL" clId="{961449A8-862C-4554-82DE-36DEBF52EC73}" dt="2021-03-22T11:22:36.250" v="1" actId="478"/>
          <ac:picMkLst>
            <pc:docMk/>
            <pc:sldMk cId="4108686255" sldId="284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1449A8-862C-4554-82DE-36DEBF52EC73}" dt="2021-03-22T11:22:50.499" v="5"/>
        <pc:sldMkLst>
          <pc:docMk/>
          <pc:sldMk cId="3743544084" sldId="285"/>
        </pc:sldMkLst>
        <pc:picChg chg="del">
          <ac:chgData name="James Clegg" userId="c6df1435-7a36-4b38-be4d-16e68e91152f" providerId="ADAL" clId="{961449A8-862C-4554-82DE-36DEBF52EC73}" dt="2021-03-22T11:22:39.014" v="2" actId="478"/>
          <ac:picMkLst>
            <pc:docMk/>
            <pc:sldMk cId="3743544084" sldId="285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1449A8-862C-4554-82DE-36DEBF52EC73}" dt="2021-03-22T11:22:50.499" v="5"/>
        <pc:sldMkLst>
          <pc:docMk/>
          <pc:sldMk cId="3307174085" sldId="286"/>
        </pc:sldMkLst>
        <pc:picChg chg="del">
          <ac:chgData name="James Clegg" userId="c6df1435-7a36-4b38-be4d-16e68e91152f" providerId="ADAL" clId="{961449A8-862C-4554-82DE-36DEBF52EC73}" dt="2021-03-22T11:22:41.601" v="3" actId="478"/>
          <ac:picMkLst>
            <pc:docMk/>
            <pc:sldMk cId="3307174085" sldId="28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1449A8-862C-4554-82DE-36DEBF52EC73}" dt="2021-03-22T11:22:50.499" v="5"/>
        <pc:sldMkLst>
          <pc:docMk/>
          <pc:sldMk cId="2452775918" sldId="287"/>
        </pc:sldMkLst>
        <pc:picChg chg="del">
          <ac:chgData name="James Clegg" userId="c6df1435-7a36-4b38-be4d-16e68e91152f" providerId="ADAL" clId="{961449A8-862C-4554-82DE-36DEBF52EC73}" dt="2021-03-22T11:22:44.960" v="4" actId="478"/>
          <ac:picMkLst>
            <pc:docMk/>
            <pc:sldMk cId="2452775918" sldId="287"/>
            <ac:picMk id="4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60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362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042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073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11" Type="http://schemas.openxmlformats.org/officeDocument/2006/relationships/image" Target="../media/image140.png"/><Relationship Id="rId5" Type="http://schemas.openxmlformats.org/officeDocument/2006/relationships/image" Target="../media/image18.png"/><Relationship Id="rId10" Type="http://schemas.openxmlformats.org/officeDocument/2006/relationships/image" Target="../media/image130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84508F1-64B2-4C60-9405-94B817458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5255" y="488397"/>
            <a:ext cx="1467617" cy="13851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2E5557-1819-409C-82FB-537E9EEB00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6458" y="1746058"/>
            <a:ext cx="4419983" cy="16094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980CD2-B8BE-42CC-AA0D-2528DB218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2707" y="3034441"/>
            <a:ext cx="2508001" cy="17939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ACCA09-6788-4150-A064-1F703F6F6D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8113" y="3034441"/>
            <a:ext cx="911021" cy="9447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DCEB90-D2EC-4835-8C23-96BCEBD3FC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32334">
            <a:off x="1122276" y="3292185"/>
            <a:ext cx="1071340" cy="11109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63B493-CF8C-4275-9BBD-6F236D94E2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38793">
            <a:off x="1657947" y="3368638"/>
            <a:ext cx="921588" cy="9556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2431802-39C3-414E-A9EC-B3AB5F4D73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0272" y="3893789"/>
            <a:ext cx="1034463" cy="10727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54FBB8A-0242-4A25-9428-7C1D8F4CA2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72116">
            <a:off x="1876928" y="3915680"/>
            <a:ext cx="1034463" cy="107270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3D61DEF-E0E4-4EB1-9EC8-A6F7033B80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133727">
            <a:off x="1276442" y="3922764"/>
            <a:ext cx="1034463" cy="10727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EE0F7B6-F1FE-4CF3-9C3C-66B1C7E86F4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3485" y="3172898"/>
            <a:ext cx="3600383" cy="25144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0861880-6F62-4B4F-87AC-4805A24A964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85244" y="2577131"/>
            <a:ext cx="2835489" cy="283548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3FF2B87-1DF9-4D3E-B14E-02AF1C4062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0591" y="413343"/>
            <a:ext cx="1422362" cy="1017174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23A2391C-F210-4DB6-B1B9-349E01841D55}"/>
              </a:ext>
            </a:extLst>
          </p:cNvPr>
          <p:cNvGrpSpPr/>
          <p:nvPr/>
        </p:nvGrpSpPr>
        <p:grpSpPr>
          <a:xfrm>
            <a:off x="1834135" y="1318264"/>
            <a:ext cx="1210694" cy="1129858"/>
            <a:chOff x="7679733" y="3777409"/>
            <a:chExt cx="1936026" cy="180676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9ABB63A-5077-458A-8426-873BA8455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3150" y="3777409"/>
              <a:ext cx="1087833" cy="1581954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99BC177-24FD-4665-A3C1-84DD94994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453331" y="3893738"/>
              <a:ext cx="1162428" cy="169043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F920AB3-CDD8-4057-B603-29B7FA4FF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9733" y="4230700"/>
              <a:ext cx="773598" cy="112498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2888D72-0911-4D6B-9045-088847933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9914" y="4383100"/>
              <a:ext cx="773598" cy="1124986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1C6C8C7B-D072-4BAE-B040-4ECE4859F0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38961" y="4542972"/>
              <a:ext cx="638858" cy="929043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060E95D-6743-47D0-A6E5-5658510E220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4390" y="679406"/>
            <a:ext cx="1909769" cy="213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630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08" y="2256266"/>
            <a:ext cx="2051000" cy="2109415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6801">
            <a:off x="2005891" y="4796164"/>
            <a:ext cx="1062038" cy="134778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46164">
            <a:off x="1889458" y="4977439"/>
            <a:ext cx="1526099" cy="174104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326326" y="865931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First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33436" y="867259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940546" y="869915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60856" y="1554972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ounded Rectangle 52"/>
          <p:cNvSpPr/>
          <p:nvPr/>
        </p:nvSpPr>
        <p:spPr>
          <a:xfrm>
            <a:off x="3831094" y="157312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ounded Rectangle 53"/>
          <p:cNvSpPr/>
          <p:nvPr/>
        </p:nvSpPr>
        <p:spPr>
          <a:xfrm>
            <a:off x="6638204" y="160589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3875274" y="1459324"/>
            <a:ext cx="638194" cy="67929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355" y="2243533"/>
            <a:ext cx="2051000" cy="210941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02" y="2175099"/>
            <a:ext cx="2051000" cy="21094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4541937" y="1471432"/>
            <a:ext cx="638194" cy="67929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4116704" y="1812566"/>
            <a:ext cx="638194" cy="67929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4972479" y="1642000"/>
            <a:ext cx="638194" cy="67929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5490705" y="2035896"/>
            <a:ext cx="638194" cy="6792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535" y="2237772"/>
            <a:ext cx="1846169" cy="211517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861" y="2237772"/>
            <a:ext cx="1846169" cy="211517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716" y="2093933"/>
            <a:ext cx="1982828" cy="227174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7427681" y="3284542"/>
            <a:ext cx="418448" cy="4453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7946053" y="3346994"/>
            <a:ext cx="437856" cy="46605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8170045" y="3407635"/>
            <a:ext cx="437856" cy="46605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8439744" y="3484760"/>
            <a:ext cx="388735" cy="41376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6763114" y="3582462"/>
            <a:ext cx="437856" cy="46605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653390" y="4718186"/>
            <a:ext cx="2730929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3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600" dirty="0">
                <a:latin typeface="Comic Sans MS" panose="030F0702030302020204" pitchFamily="66" charset="0"/>
              </a:rPr>
              <a:t> 5 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  <a:ea typeface="Cambria Math" panose="02040503050406030204" pitchFamily="18" charset="0"/>
              </a:rPr>
              <a:t>?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652182" y="1599193"/>
            <a:ext cx="2375522" cy="2890683"/>
          </a:xfrm>
          <a:prstGeom prst="roundRect">
            <a:avLst/>
          </a:prstGeom>
          <a:solidFill>
            <a:srgbClr val="0070C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3614454" y="4759569"/>
            <a:ext cx="977004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3 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683870" y="4734975"/>
            <a:ext cx="2730929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3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600" dirty="0">
                <a:latin typeface="Comic Sans MS" panose="030F0702030302020204" pitchFamily="66" charset="0"/>
              </a:rPr>
              <a:t> 5 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  <a:ea typeface="Cambria Math" panose="02040503050406030204" pitchFamily="18" charset="0"/>
              </a:rPr>
              <a:t>8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800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11" grpId="0" animBg="1"/>
      <p:bldP spid="53" grpId="0" animBg="1"/>
      <p:bldP spid="54" grpId="0" animBg="1"/>
      <p:bldP spid="36" grpId="0"/>
      <p:bldP spid="36" grpId="1"/>
      <p:bldP spid="37" grpId="0" animBg="1"/>
      <p:bldP spid="37" grpId="1" animBg="1"/>
      <p:bldP spid="38" grpId="0"/>
      <p:bldP spid="38" grpId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08" y="2256266"/>
            <a:ext cx="2051000" cy="2109415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" y="4669973"/>
            <a:ext cx="1062038" cy="134778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19363">
            <a:off x="-259522" y="4851248"/>
            <a:ext cx="1526099" cy="174104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326326" y="865931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First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33436" y="867259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940546" y="869915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60856" y="1554972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ounded Rectangle 52"/>
          <p:cNvSpPr/>
          <p:nvPr/>
        </p:nvSpPr>
        <p:spPr>
          <a:xfrm>
            <a:off x="3831094" y="157312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ounded Rectangle 53"/>
          <p:cNvSpPr/>
          <p:nvPr/>
        </p:nvSpPr>
        <p:spPr>
          <a:xfrm>
            <a:off x="6638204" y="160589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3875274" y="1459324"/>
            <a:ext cx="638194" cy="67929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355" y="2243533"/>
            <a:ext cx="2051000" cy="210941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02" y="2175099"/>
            <a:ext cx="2051000" cy="21094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4541937" y="1471432"/>
            <a:ext cx="638194" cy="67929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4116704" y="1812566"/>
            <a:ext cx="638194" cy="67929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4972479" y="1642000"/>
            <a:ext cx="638194" cy="67929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5490705" y="2035896"/>
            <a:ext cx="638194" cy="6792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535" y="2237772"/>
            <a:ext cx="1846169" cy="211517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861" y="2237772"/>
            <a:ext cx="1846169" cy="211517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716" y="2093933"/>
            <a:ext cx="1982828" cy="227174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7427681" y="3284542"/>
            <a:ext cx="418448" cy="4453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7946053" y="3346994"/>
            <a:ext cx="437856" cy="46605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8170045" y="3407635"/>
            <a:ext cx="437856" cy="46605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8439744" y="3484760"/>
            <a:ext cx="388735" cy="41376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6763114" y="3582462"/>
            <a:ext cx="437856" cy="46605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653390" y="4734413"/>
            <a:ext cx="2730929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3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600" dirty="0">
                <a:latin typeface="Comic Sans MS" panose="030F0702030302020204" pitchFamily="66" charset="0"/>
              </a:rPr>
              <a:t> ? 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  <a:ea typeface="Cambria Math" panose="02040503050406030204" pitchFamily="18" charset="0"/>
              </a:rPr>
              <a:t>8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3831094" y="1567721"/>
            <a:ext cx="2375522" cy="2890683"/>
          </a:xfrm>
          <a:prstGeom prst="roundRect">
            <a:avLst/>
          </a:prstGeom>
          <a:solidFill>
            <a:srgbClr val="0070C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3614454" y="4759569"/>
            <a:ext cx="977004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3 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683870" y="4760083"/>
            <a:ext cx="2730929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3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600" dirty="0">
                <a:latin typeface="Comic Sans MS" panose="030F0702030302020204" pitchFamily="66" charset="0"/>
              </a:rPr>
              <a:t> 5 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  <a:ea typeface="Cambria Math" panose="02040503050406030204" pitchFamily="18" charset="0"/>
              </a:rPr>
              <a:t>8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868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11" grpId="0" animBg="1"/>
      <p:bldP spid="53" grpId="0" animBg="1"/>
      <p:bldP spid="54" grpId="0" animBg="1"/>
      <p:bldP spid="36" grpId="0"/>
      <p:bldP spid="36" grpId="1"/>
      <p:bldP spid="37" grpId="0" animBg="1"/>
      <p:bldP spid="37" grpId="1" animBg="1"/>
      <p:bldP spid="38" grpId="0"/>
      <p:bldP spid="38" grpId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08" y="2256266"/>
            <a:ext cx="2051000" cy="2109415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" y="4669973"/>
            <a:ext cx="1062038" cy="134778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19363">
            <a:off x="-259522" y="4851248"/>
            <a:ext cx="1526099" cy="174104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326326" y="865931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First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33436" y="867259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940546" y="869915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60856" y="1554972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ounded Rectangle 52"/>
          <p:cNvSpPr/>
          <p:nvPr/>
        </p:nvSpPr>
        <p:spPr>
          <a:xfrm>
            <a:off x="3831094" y="157312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ounded Rectangle 53"/>
          <p:cNvSpPr/>
          <p:nvPr/>
        </p:nvSpPr>
        <p:spPr>
          <a:xfrm>
            <a:off x="6638204" y="160589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3875274" y="1459324"/>
            <a:ext cx="638194" cy="67929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355" y="2243533"/>
            <a:ext cx="2051000" cy="210941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02" y="2175099"/>
            <a:ext cx="2051000" cy="21094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4541937" y="1471432"/>
            <a:ext cx="638194" cy="67929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4116704" y="1812566"/>
            <a:ext cx="638194" cy="67929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844">
            <a:off x="4972479" y="1642000"/>
            <a:ext cx="638194" cy="67929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5490705" y="2035896"/>
            <a:ext cx="638194" cy="6792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535" y="2237772"/>
            <a:ext cx="1846169" cy="211517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861" y="2237772"/>
            <a:ext cx="1846169" cy="211517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716" y="2093933"/>
            <a:ext cx="1982828" cy="227174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7427681" y="3284542"/>
            <a:ext cx="418448" cy="44539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7946053" y="3346994"/>
            <a:ext cx="437856" cy="46605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8170045" y="3407635"/>
            <a:ext cx="437856" cy="46605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8439744" y="3484760"/>
            <a:ext cx="388735" cy="41376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6763114" y="3582462"/>
            <a:ext cx="437856" cy="46605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650656" y="4731718"/>
            <a:ext cx="2730929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600" dirty="0">
                <a:latin typeface="Comic Sans MS" panose="030F0702030302020204" pitchFamily="66" charset="0"/>
              </a:rPr>
              <a:t> 5 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  <a:ea typeface="Cambria Math" panose="02040503050406030204" pitchFamily="18" charset="0"/>
              </a:rPr>
              <a:t>8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071417" y="1540109"/>
            <a:ext cx="2375522" cy="2890683"/>
          </a:xfrm>
          <a:prstGeom prst="roundRect">
            <a:avLst/>
          </a:prstGeom>
          <a:solidFill>
            <a:srgbClr val="0070C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3614454" y="4759569"/>
            <a:ext cx="977004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 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650656" y="4744329"/>
            <a:ext cx="2730929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3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600" dirty="0">
                <a:latin typeface="Comic Sans MS" panose="030F0702030302020204" pitchFamily="66" charset="0"/>
              </a:rPr>
              <a:t> 5 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  <a:ea typeface="Cambria Math" panose="02040503050406030204" pitchFamily="18" charset="0"/>
              </a:rPr>
              <a:t>8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75687" y="4743114"/>
            <a:ext cx="2730929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600" dirty="0">
                <a:latin typeface="Comic Sans MS" panose="030F0702030302020204" pitchFamily="66" charset="0"/>
              </a:rPr>
              <a:t> 5 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354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11" grpId="0" animBg="1"/>
      <p:bldP spid="53" grpId="0" animBg="1"/>
      <p:bldP spid="54" grpId="0" animBg="1"/>
      <p:bldP spid="36" grpId="0"/>
      <p:bldP spid="36" grpId="1"/>
      <p:bldP spid="37" grpId="0" animBg="1"/>
      <p:bldP spid="37" grpId="1" animBg="1"/>
      <p:bldP spid="38" grpId="0"/>
      <p:bldP spid="38" grpId="1"/>
      <p:bldP spid="40" grpId="0" animBg="1"/>
      <p:bldP spid="32" grpId="0"/>
      <p:bldP spid="3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9460" flipH="1">
            <a:off x="6165136" y="2929288"/>
            <a:ext cx="1550820" cy="1769249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959" y="4796164"/>
            <a:ext cx="1062038" cy="134778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19363">
            <a:off x="926126" y="4977439"/>
            <a:ext cx="1526099" cy="174104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326326" y="865931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First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33436" y="867259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940546" y="869915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60856" y="1554972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ounded Rectangle 52"/>
          <p:cNvSpPr/>
          <p:nvPr/>
        </p:nvSpPr>
        <p:spPr>
          <a:xfrm>
            <a:off x="3831094" y="157312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ounded Rectangle 53"/>
          <p:cNvSpPr/>
          <p:nvPr/>
        </p:nvSpPr>
        <p:spPr>
          <a:xfrm>
            <a:off x="6638204" y="160589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902" y="2291583"/>
            <a:ext cx="2051000" cy="187644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2223">
            <a:off x="4233228" y="1313196"/>
            <a:ext cx="1229269" cy="140240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032">
            <a:off x="3579328" y="1345968"/>
            <a:ext cx="1229269" cy="140240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0540">
            <a:off x="8024613" y="2089623"/>
            <a:ext cx="1550820" cy="1769249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645283" y="4741649"/>
            <a:ext cx="2730929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600" dirty="0">
                <a:latin typeface="Comic Sans MS" panose="030F0702030302020204" pitchFamily="66" charset="0"/>
              </a:rPr>
              <a:t> 2 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  <a:ea typeface="Cambria Math" panose="02040503050406030204" pitchFamily="18" charset="0"/>
              </a:rPr>
              <a:t>?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667422" y="1599193"/>
            <a:ext cx="2375522" cy="2890683"/>
          </a:xfrm>
          <a:prstGeom prst="roundRect">
            <a:avLst/>
          </a:prstGeom>
          <a:solidFill>
            <a:srgbClr val="0070C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3614454" y="4759569"/>
            <a:ext cx="977004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 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683870" y="4750609"/>
            <a:ext cx="2954334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600" dirty="0">
                <a:latin typeface="Comic Sans MS" panose="030F0702030302020204" pitchFamily="66" charset="0"/>
              </a:rPr>
              <a:t> 2  </a:t>
            </a:r>
            <a:r>
              <a:rPr lang="en-GB" sz="3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  <a:ea typeface="Cambria Math" panose="02040503050406030204" pitchFamily="18" charset="0"/>
              </a:rPr>
              <a:t>12</a:t>
            </a:r>
            <a:r>
              <a:rPr lang="en-GB" sz="3600" dirty="0"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91" y="2299932"/>
            <a:ext cx="1753323" cy="160410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034" y="2442975"/>
            <a:ext cx="1753323" cy="16041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717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11" grpId="0" animBg="1"/>
      <p:bldP spid="53" grpId="0" animBg="1"/>
      <p:bldP spid="54" grpId="0" animBg="1"/>
      <p:bldP spid="36" grpId="0"/>
      <p:bldP spid="36" grpId="1"/>
      <p:bldP spid="37" grpId="0" animBg="1"/>
      <p:bldP spid="37" grpId="1" animBg="1"/>
      <p:bldP spid="38" grpId="0"/>
      <p:bldP spid="38" grpId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28" y="2473835"/>
            <a:ext cx="1317379" cy="962131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32" y="5145804"/>
            <a:ext cx="1062038" cy="134778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19363">
            <a:off x="6104299" y="5327079"/>
            <a:ext cx="1526099" cy="174104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326326" y="865931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First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33436" y="867259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940546" y="869915"/>
            <a:ext cx="177083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060856" y="1554972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ounded Rectangle 52"/>
          <p:cNvSpPr/>
          <p:nvPr/>
        </p:nvSpPr>
        <p:spPr>
          <a:xfrm>
            <a:off x="3831094" y="157312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ounded Rectangle 53"/>
          <p:cNvSpPr/>
          <p:nvPr/>
        </p:nvSpPr>
        <p:spPr>
          <a:xfrm>
            <a:off x="6638204" y="1605894"/>
            <a:ext cx="2375522" cy="28906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16" y="3091569"/>
            <a:ext cx="1245646" cy="9097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3752155" y="4776537"/>
                <a:ext cx="2730929" cy="64633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8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GB" sz="36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2  </a:t>
                </a:r>
                <a:r>
                  <a:rPr lang="en-GB" sz="3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:r>
                  <a:rPr lang="en-GB" sz="3600" dirty="0">
                    <a:latin typeface="Comic Sans MS" panose="030F0702030302020204" pitchFamily="66" charset="0"/>
                    <a:ea typeface="Cambria Math" panose="02040503050406030204" pitchFamily="18" charset="0"/>
                  </a:rPr>
                  <a:t>?</a:t>
                </a:r>
                <a:r>
                  <a:rPr lang="en-GB" sz="36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2155" y="4776537"/>
                <a:ext cx="2730929" cy="646331"/>
              </a:xfrm>
              <a:prstGeom prst="rect">
                <a:avLst/>
              </a:prstGeom>
              <a:blipFill>
                <a:blip r:embed="rId10"/>
                <a:stretch>
                  <a:fillRect t="-16038" b="-35849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/>
          <p:cNvSpPr txBox="1"/>
          <p:nvPr/>
        </p:nvSpPr>
        <p:spPr>
          <a:xfrm>
            <a:off x="3720501" y="4776787"/>
            <a:ext cx="977004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8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773515" y="4784086"/>
                <a:ext cx="2730929" cy="646331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8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2  </a:t>
                </a:r>
                <a:r>
                  <a:rPr lang="en-GB" sz="3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:r>
                  <a:rPr lang="en-GB" sz="3600" dirty="0">
                    <a:latin typeface="Comic Sans MS" panose="030F0702030302020204" pitchFamily="66" charset="0"/>
                    <a:ea typeface="Cambria Math" panose="02040503050406030204" pitchFamily="18" charset="0"/>
                  </a:rPr>
                  <a:t>6</a:t>
                </a:r>
                <a:r>
                  <a:rPr lang="en-GB" sz="36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3515" y="4784086"/>
                <a:ext cx="2730929" cy="646331"/>
              </a:xfrm>
              <a:prstGeom prst="rect">
                <a:avLst/>
              </a:prstGeom>
              <a:blipFill>
                <a:blip r:embed="rId11"/>
                <a:stretch>
                  <a:fillRect t="-12500" b="-31250"/>
                </a:stretch>
              </a:blipFill>
              <a:ln w="381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444" y="3636334"/>
            <a:ext cx="1317379" cy="96213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979" y="3080563"/>
            <a:ext cx="1317379" cy="96213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906" y="3636334"/>
            <a:ext cx="1245646" cy="90974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410" y="3139855"/>
            <a:ext cx="1245646" cy="90974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16" y="3668950"/>
            <a:ext cx="1245646" cy="909741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377" y="2572050"/>
            <a:ext cx="1245646" cy="90974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15" y="2471692"/>
            <a:ext cx="1317379" cy="96213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3" y="3089426"/>
            <a:ext cx="1245646" cy="909741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531" y="3634191"/>
            <a:ext cx="1317379" cy="96213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066" y="3078420"/>
            <a:ext cx="1317379" cy="96213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993" y="3634191"/>
            <a:ext cx="1245646" cy="90974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497" y="3137712"/>
            <a:ext cx="1245646" cy="90974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3" y="3666807"/>
            <a:ext cx="1245646" cy="90974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464" y="2569907"/>
            <a:ext cx="1245646" cy="90974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160" y="3031010"/>
            <a:ext cx="1245646" cy="90974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888" y="3575775"/>
            <a:ext cx="1317379" cy="96213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423" y="3020004"/>
            <a:ext cx="1317379" cy="96213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350" y="3575775"/>
            <a:ext cx="1245646" cy="90974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854" y="3079296"/>
            <a:ext cx="1245646" cy="90974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160" y="3608391"/>
            <a:ext cx="1245646" cy="909741"/>
          </a:xfrm>
          <a:prstGeom prst="rect">
            <a:avLst/>
          </a:prstGeom>
        </p:spPr>
      </p:pic>
      <p:sp>
        <p:nvSpPr>
          <p:cNvPr id="37" name="Rounded Rectangle 36"/>
          <p:cNvSpPr/>
          <p:nvPr/>
        </p:nvSpPr>
        <p:spPr>
          <a:xfrm>
            <a:off x="6621156" y="1600692"/>
            <a:ext cx="2375522" cy="2890683"/>
          </a:xfrm>
          <a:prstGeom prst="roundRect">
            <a:avLst/>
          </a:prstGeom>
          <a:solidFill>
            <a:srgbClr val="0070C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277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4.44444E-6 L 0.10016 -0.2037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-1018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-2.22222E-6 L 0.07612 -0.20671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8" y="-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11" grpId="0" animBg="1"/>
      <p:bldP spid="53" grpId="0" animBg="1"/>
      <p:bldP spid="54" grpId="0" animBg="1"/>
      <p:bldP spid="36" grpId="0"/>
      <p:bldP spid="36" grpId="1"/>
      <p:bldP spid="38" grpId="0"/>
      <p:bldP spid="38" grpId="1"/>
      <p:bldP spid="40" grpId="0" animBg="1"/>
      <p:bldP spid="37" grpId="0" animBg="1"/>
      <p:bldP spid="3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1|2|6.3|8.1|1.6|15|8.9|4.4|9.8|1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0.9|3.2|4.8|0.8|1.2|0.8|11.9|18.5|11.2|5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2.2|5|0.9|6.6|1.1|0.9|9.9|5.6|6.6|9.3|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|14.4|3.8|1.5|1.6|7.2|4.1|1|10.6|7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1.8|8.7|5|1.3|13.2|4.2|0.6|13|7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625E2B-C0A4-422C-8715-F969D409437E}">
  <ds:schemaRefs>
    <ds:schemaRef ds:uri="http://purl.org/dc/elements/1.1/"/>
    <ds:schemaRef ds:uri="http://www.w3.org/XML/1998/namespac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infopath/2007/PartnerControls"/>
    <ds:schemaRef ds:uri="cee99ee9-287b-4f9a-957c-ba5ae7375c9a"/>
    <ds:schemaRef ds:uri="522d4c35-b548-4432-90ae-af4376e1c4b4"/>
  </ds:schemaRefs>
</ds:datastoreItem>
</file>

<file path=customXml/itemProps3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3245</TotalTime>
  <Words>74</Words>
  <Application>Microsoft Office PowerPoint</Application>
  <PresentationFormat>A4 Paper (210x297 mm)</PresentationFormat>
  <Paragraphs>31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119</cp:revision>
  <dcterms:created xsi:type="dcterms:W3CDTF">2019-10-15T10:24:11Z</dcterms:created>
  <dcterms:modified xsi:type="dcterms:W3CDTF">2021-03-22T11:22:52Z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