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4"/>
  </p:sldMasterIdLst>
  <p:notesMasterIdLst>
    <p:notesMasterId r:id="rId21"/>
  </p:notesMasterIdLst>
  <p:handoutMasterIdLst>
    <p:handoutMasterId r:id="rId22"/>
  </p:handoutMasterIdLst>
  <p:sldIdLst>
    <p:sldId id="259" r:id="rId5"/>
    <p:sldId id="298" r:id="rId6"/>
    <p:sldId id="288" r:id="rId7"/>
    <p:sldId id="289" r:id="rId8"/>
    <p:sldId id="290" r:id="rId9"/>
    <p:sldId id="291" r:id="rId10"/>
    <p:sldId id="292" r:id="rId11"/>
    <p:sldId id="295" r:id="rId12"/>
    <p:sldId id="294" r:id="rId13"/>
    <p:sldId id="293" r:id="rId14"/>
    <p:sldId id="296" r:id="rId15"/>
    <p:sldId id="297" r:id="rId16"/>
    <p:sldId id="262" r:id="rId17"/>
    <p:sldId id="263" r:id="rId18"/>
    <p:sldId id="276" r:id="rId19"/>
    <p:sldId id="277" r:id="rId20"/>
  </p:sldIdLst>
  <p:sldSz cx="9906000" cy="6858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090" userDrawn="1">
          <p15:clr>
            <a:srgbClr val="A4A3A4"/>
          </p15:clr>
        </p15:guide>
        <p15:guide id="2" pos="312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850A3"/>
    <a:srgbClr val="F5A3C6"/>
    <a:srgbClr val="F6FAFD"/>
    <a:srgbClr val="62CCEF"/>
    <a:srgbClr val="E81D25"/>
    <a:srgbClr val="1E3A6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246" autoAdjust="0"/>
    <p:restoredTop sz="94711"/>
  </p:normalViewPr>
  <p:slideViewPr>
    <p:cSldViewPr snapToGrid="0" snapToObjects="1">
      <p:cViewPr varScale="1">
        <p:scale>
          <a:sx n="107" d="100"/>
          <a:sy n="107" d="100"/>
        </p:scale>
        <p:origin x="864" y="64"/>
      </p:cViewPr>
      <p:guideLst>
        <p:guide orient="horz" pos="3090"/>
        <p:guide pos="312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tableStyles" Target="tableStyles.xml"/><Relationship Id="rId3" Type="http://schemas.openxmlformats.org/officeDocument/2006/relationships/customXml" Target="../customXml/item3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handoutMaster" Target="handoutMasters/handoutMaster1.xml"/><Relationship Id="rId27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ames Clegg" userId="c6df1435-7a36-4b38-be4d-16e68e91152f" providerId="ADAL" clId="{72E13AE3-E8E3-4F24-8C55-539BD4A24D51}"/>
    <pc:docChg chg="custSel modSld">
      <pc:chgData name="James Clegg" userId="c6df1435-7a36-4b38-be4d-16e68e91152f" providerId="ADAL" clId="{72E13AE3-E8E3-4F24-8C55-539BD4A24D51}" dt="2021-07-02T15:00:16.248" v="16"/>
      <pc:docMkLst>
        <pc:docMk/>
      </pc:docMkLst>
      <pc:sldChg chg="delSp modTransition delAnim">
        <pc:chgData name="James Clegg" userId="c6df1435-7a36-4b38-be4d-16e68e91152f" providerId="ADAL" clId="{72E13AE3-E8E3-4F24-8C55-539BD4A24D51}" dt="2021-07-02T15:00:16.248" v="16"/>
        <pc:sldMkLst>
          <pc:docMk/>
          <pc:sldMk cId="3299310921" sldId="259"/>
        </pc:sldMkLst>
        <pc:picChg chg="del">
          <ac:chgData name="James Clegg" userId="c6df1435-7a36-4b38-be4d-16e68e91152f" providerId="ADAL" clId="{72E13AE3-E8E3-4F24-8C55-539BD4A24D51}" dt="2021-07-02T14:59:29.961" v="0" actId="478"/>
          <ac:picMkLst>
            <pc:docMk/>
            <pc:sldMk cId="3299310921" sldId="259"/>
            <ac:picMk id="3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72E13AE3-E8E3-4F24-8C55-539BD4A24D51}" dt="2021-07-02T15:00:16.248" v="16"/>
        <pc:sldMkLst>
          <pc:docMk/>
          <pc:sldMk cId="2074492544" sldId="262"/>
        </pc:sldMkLst>
        <pc:picChg chg="del">
          <ac:chgData name="James Clegg" userId="c6df1435-7a36-4b38-be4d-16e68e91152f" providerId="ADAL" clId="{72E13AE3-E8E3-4F24-8C55-539BD4A24D51}" dt="2021-07-02T14:59:58.922" v="12" actId="478"/>
          <ac:picMkLst>
            <pc:docMk/>
            <pc:sldMk cId="2074492544" sldId="262"/>
            <ac:picMk id="13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72E13AE3-E8E3-4F24-8C55-539BD4A24D51}" dt="2021-07-02T15:00:16.248" v="16"/>
        <pc:sldMkLst>
          <pc:docMk/>
          <pc:sldMk cId="1115414497" sldId="263"/>
        </pc:sldMkLst>
        <pc:picChg chg="del">
          <ac:chgData name="James Clegg" userId="c6df1435-7a36-4b38-be4d-16e68e91152f" providerId="ADAL" clId="{72E13AE3-E8E3-4F24-8C55-539BD4A24D51}" dt="2021-07-02T15:00:00.293" v="13" actId="478"/>
          <ac:picMkLst>
            <pc:docMk/>
            <pc:sldMk cId="1115414497" sldId="263"/>
            <ac:picMk id="6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72E13AE3-E8E3-4F24-8C55-539BD4A24D51}" dt="2021-07-02T15:00:16.248" v="16"/>
        <pc:sldMkLst>
          <pc:docMk/>
          <pc:sldMk cId="939831749" sldId="276"/>
        </pc:sldMkLst>
        <pc:picChg chg="del">
          <ac:chgData name="James Clegg" userId="c6df1435-7a36-4b38-be4d-16e68e91152f" providerId="ADAL" clId="{72E13AE3-E8E3-4F24-8C55-539BD4A24D51}" dt="2021-07-02T15:00:01.579" v="14" actId="478"/>
          <ac:picMkLst>
            <pc:docMk/>
            <pc:sldMk cId="939831749" sldId="276"/>
            <ac:picMk id="7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72E13AE3-E8E3-4F24-8C55-539BD4A24D51}" dt="2021-07-02T15:00:16.248" v="16"/>
        <pc:sldMkLst>
          <pc:docMk/>
          <pc:sldMk cId="1391900876" sldId="277"/>
        </pc:sldMkLst>
        <pc:picChg chg="del">
          <ac:chgData name="James Clegg" userId="c6df1435-7a36-4b38-be4d-16e68e91152f" providerId="ADAL" clId="{72E13AE3-E8E3-4F24-8C55-539BD4A24D51}" dt="2021-07-02T15:00:03.292" v="15" actId="478"/>
          <ac:picMkLst>
            <pc:docMk/>
            <pc:sldMk cId="1391900876" sldId="277"/>
            <ac:picMk id="8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72E13AE3-E8E3-4F24-8C55-539BD4A24D51}" dt="2021-07-02T15:00:16.248" v="16"/>
        <pc:sldMkLst>
          <pc:docMk/>
          <pc:sldMk cId="1876196071" sldId="288"/>
        </pc:sldMkLst>
        <pc:picChg chg="del">
          <ac:chgData name="James Clegg" userId="c6df1435-7a36-4b38-be4d-16e68e91152f" providerId="ADAL" clId="{72E13AE3-E8E3-4F24-8C55-539BD4A24D51}" dt="2021-07-02T14:59:34.552" v="2" actId="478"/>
          <ac:picMkLst>
            <pc:docMk/>
            <pc:sldMk cId="1876196071" sldId="288"/>
            <ac:picMk id="12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72E13AE3-E8E3-4F24-8C55-539BD4A24D51}" dt="2021-07-02T15:00:16.248" v="16"/>
        <pc:sldMkLst>
          <pc:docMk/>
          <pc:sldMk cId="2969982529" sldId="289"/>
        </pc:sldMkLst>
        <pc:picChg chg="del">
          <ac:chgData name="James Clegg" userId="c6df1435-7a36-4b38-be4d-16e68e91152f" providerId="ADAL" clId="{72E13AE3-E8E3-4F24-8C55-539BD4A24D51}" dt="2021-07-02T14:59:36.418" v="3" actId="478"/>
          <ac:picMkLst>
            <pc:docMk/>
            <pc:sldMk cId="2969982529" sldId="289"/>
            <ac:picMk id="2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72E13AE3-E8E3-4F24-8C55-539BD4A24D51}" dt="2021-07-02T15:00:16.248" v="16"/>
        <pc:sldMkLst>
          <pc:docMk/>
          <pc:sldMk cId="2339507338" sldId="290"/>
        </pc:sldMkLst>
        <pc:picChg chg="del">
          <ac:chgData name="James Clegg" userId="c6df1435-7a36-4b38-be4d-16e68e91152f" providerId="ADAL" clId="{72E13AE3-E8E3-4F24-8C55-539BD4A24D51}" dt="2021-07-02T14:59:38.452" v="4" actId="478"/>
          <ac:picMkLst>
            <pc:docMk/>
            <pc:sldMk cId="2339507338" sldId="290"/>
            <ac:picMk id="2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72E13AE3-E8E3-4F24-8C55-539BD4A24D51}" dt="2021-07-02T15:00:16.248" v="16"/>
        <pc:sldMkLst>
          <pc:docMk/>
          <pc:sldMk cId="225070881" sldId="291"/>
        </pc:sldMkLst>
        <pc:picChg chg="del">
          <ac:chgData name="James Clegg" userId="c6df1435-7a36-4b38-be4d-16e68e91152f" providerId="ADAL" clId="{72E13AE3-E8E3-4F24-8C55-539BD4A24D51}" dt="2021-07-02T14:59:40.587" v="5" actId="478"/>
          <ac:picMkLst>
            <pc:docMk/>
            <pc:sldMk cId="225070881" sldId="291"/>
            <ac:picMk id="2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72E13AE3-E8E3-4F24-8C55-539BD4A24D51}" dt="2021-07-02T15:00:16.248" v="16"/>
        <pc:sldMkLst>
          <pc:docMk/>
          <pc:sldMk cId="2903490409" sldId="292"/>
        </pc:sldMkLst>
        <pc:picChg chg="del">
          <ac:chgData name="James Clegg" userId="c6df1435-7a36-4b38-be4d-16e68e91152f" providerId="ADAL" clId="{72E13AE3-E8E3-4F24-8C55-539BD4A24D51}" dt="2021-07-02T14:59:50.039" v="6" actId="478"/>
          <ac:picMkLst>
            <pc:docMk/>
            <pc:sldMk cId="2903490409" sldId="292"/>
            <ac:picMk id="2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72E13AE3-E8E3-4F24-8C55-539BD4A24D51}" dt="2021-07-02T15:00:16.248" v="16"/>
        <pc:sldMkLst>
          <pc:docMk/>
          <pc:sldMk cId="3130876087" sldId="293"/>
        </pc:sldMkLst>
        <pc:picChg chg="del">
          <ac:chgData name="James Clegg" userId="c6df1435-7a36-4b38-be4d-16e68e91152f" providerId="ADAL" clId="{72E13AE3-E8E3-4F24-8C55-539BD4A24D51}" dt="2021-07-02T14:59:54.804" v="9" actId="478"/>
          <ac:picMkLst>
            <pc:docMk/>
            <pc:sldMk cId="3130876087" sldId="293"/>
            <ac:picMk id="2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72E13AE3-E8E3-4F24-8C55-539BD4A24D51}" dt="2021-07-02T15:00:16.248" v="16"/>
        <pc:sldMkLst>
          <pc:docMk/>
          <pc:sldMk cId="4002673686" sldId="294"/>
        </pc:sldMkLst>
        <pc:picChg chg="del">
          <ac:chgData name="James Clegg" userId="c6df1435-7a36-4b38-be4d-16e68e91152f" providerId="ADAL" clId="{72E13AE3-E8E3-4F24-8C55-539BD4A24D51}" dt="2021-07-02T14:59:53.376" v="8" actId="478"/>
          <ac:picMkLst>
            <pc:docMk/>
            <pc:sldMk cId="4002673686" sldId="294"/>
            <ac:picMk id="2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72E13AE3-E8E3-4F24-8C55-539BD4A24D51}" dt="2021-07-02T15:00:16.248" v="16"/>
        <pc:sldMkLst>
          <pc:docMk/>
          <pc:sldMk cId="2254514347" sldId="295"/>
        </pc:sldMkLst>
        <pc:picChg chg="del">
          <ac:chgData name="James Clegg" userId="c6df1435-7a36-4b38-be4d-16e68e91152f" providerId="ADAL" clId="{72E13AE3-E8E3-4F24-8C55-539BD4A24D51}" dt="2021-07-02T14:59:51.468" v="7" actId="478"/>
          <ac:picMkLst>
            <pc:docMk/>
            <pc:sldMk cId="2254514347" sldId="295"/>
            <ac:picMk id="2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72E13AE3-E8E3-4F24-8C55-539BD4A24D51}" dt="2021-07-02T15:00:16.248" v="16"/>
        <pc:sldMkLst>
          <pc:docMk/>
          <pc:sldMk cId="1826043078" sldId="296"/>
        </pc:sldMkLst>
        <pc:picChg chg="del">
          <ac:chgData name="James Clegg" userId="c6df1435-7a36-4b38-be4d-16e68e91152f" providerId="ADAL" clId="{72E13AE3-E8E3-4F24-8C55-539BD4A24D51}" dt="2021-07-02T14:59:55.946" v="10" actId="478"/>
          <ac:picMkLst>
            <pc:docMk/>
            <pc:sldMk cId="1826043078" sldId="296"/>
            <ac:picMk id="3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72E13AE3-E8E3-4F24-8C55-539BD4A24D51}" dt="2021-07-02T15:00:16.248" v="16"/>
        <pc:sldMkLst>
          <pc:docMk/>
          <pc:sldMk cId="3196189877" sldId="297"/>
        </pc:sldMkLst>
        <pc:picChg chg="del">
          <ac:chgData name="James Clegg" userId="c6df1435-7a36-4b38-be4d-16e68e91152f" providerId="ADAL" clId="{72E13AE3-E8E3-4F24-8C55-539BD4A24D51}" dt="2021-07-02T14:59:57.468" v="11" actId="478"/>
          <ac:picMkLst>
            <pc:docMk/>
            <pc:sldMk cId="3196189877" sldId="297"/>
            <ac:picMk id="5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72E13AE3-E8E3-4F24-8C55-539BD4A24D51}" dt="2021-07-02T15:00:16.248" v="16"/>
        <pc:sldMkLst>
          <pc:docMk/>
          <pc:sldMk cId="1166703005" sldId="298"/>
        </pc:sldMkLst>
        <pc:picChg chg="del">
          <ac:chgData name="James Clegg" userId="c6df1435-7a36-4b38-be4d-16e68e91152f" providerId="ADAL" clId="{72E13AE3-E8E3-4F24-8C55-539BD4A24D51}" dt="2021-07-02T14:59:32.422" v="1" actId="478"/>
          <ac:picMkLst>
            <pc:docMk/>
            <pc:sldMk cId="1166703005" sldId="298"/>
            <ac:picMk id="4" creationId="{00000000-0000-0000-0000-000000000000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0971D915-8582-6644-875B-2B94633B3C84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622CD14-047A-7E42-B524-607D12335F6A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B5CA628-D126-F64B-838A-64719E1DCC39}" type="datetimeFigureOut">
              <a:rPr lang="en-US" smtClean="0"/>
              <a:t>7/2/2021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8496EDD-CA96-114E-A009-CB496466E1E2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FB29E1E-2ADD-C94B-8CD9-9C7A49850535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003202C-ABD8-B14A-B275-107CCC49C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0219584"/>
      </p:ext>
    </p:extLst>
  </p:cSld>
  <p:clrMap bg1="lt1" tx1="dk1" bg2="lt2" tx2="dk2" accent1="accent1" accent2="accent2" accent3="accent3" accent4="accent4" accent5="accent5" accent6="accent6" hlink="hlink" folHlink="folHlink"/>
  <p:hf sldNum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381C089-4F35-4C43-BC59-438EC1FE0F45}" type="datetimeFigureOut">
              <a:rPr lang="en-US" smtClean="0"/>
              <a:t>7/2/2021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D8FBF2E-605A-DD44-BAE4-1590D24E83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3051015"/>
      </p:ext>
    </p:extLst>
  </p:cSld>
  <p:clrMap bg1="lt1" tx1="dk1" bg2="lt2" tx2="dk2" accent1="accent1" accent2="accent2" accent3="accent3" accent4="accent4" accent5="accent5" accent6="accent6" hlink="hlink" folHlink="folHlink"/>
  <p:hf sldNum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346267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r="-1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269380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p:txStyles>
    <p:titleStyle>
      <a:lvl1pPr algn="r" defTabSz="914400" rtl="0" eaLnBrk="1" latinLnBrk="0" hangingPunct="1">
        <a:lnSpc>
          <a:spcPct val="90000"/>
        </a:lnSpc>
        <a:spcBef>
          <a:spcPct val="0"/>
        </a:spcBef>
        <a:buNone/>
        <a:defRPr lang="en-GB" sz="2400" b="1" i="0" kern="1200" baseline="0" dirty="0">
          <a:solidFill>
            <a:srgbClr val="1C3964"/>
          </a:solidFill>
          <a:effectLst/>
          <a:latin typeface="Bariol Bold" panose="02000506040000020003" pitchFamily="2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3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5" Type="http://schemas.openxmlformats.org/officeDocument/2006/relationships/image" Target="../media/image1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Relationship Id="rId14" Type="http://schemas.openxmlformats.org/officeDocument/2006/relationships/image" Target="../media/image14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26.png"/><Relationship Id="rId3" Type="http://schemas.openxmlformats.org/officeDocument/2006/relationships/image" Target="../media/image2.jpg"/><Relationship Id="rId7" Type="http://schemas.openxmlformats.org/officeDocument/2006/relationships/image" Target="../media/image18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8.xml"/><Relationship Id="rId6" Type="http://schemas.openxmlformats.org/officeDocument/2006/relationships/image" Target="../media/image6.png"/><Relationship Id="rId5" Type="http://schemas.openxmlformats.org/officeDocument/2006/relationships/image" Target="../media/image17.png"/><Relationship Id="rId15" Type="http://schemas.openxmlformats.org/officeDocument/2006/relationships/image" Target="../media/image27.png"/><Relationship Id="rId10" Type="http://schemas.openxmlformats.org/officeDocument/2006/relationships/image" Target="../media/image3.png"/><Relationship Id="rId4" Type="http://schemas.openxmlformats.org/officeDocument/2006/relationships/image" Target="../media/image16.png"/><Relationship Id="rId9" Type="http://schemas.openxmlformats.org/officeDocument/2006/relationships/image" Target="../media/image11.png"/><Relationship Id="rId14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2.jpg"/><Relationship Id="rId7" Type="http://schemas.openxmlformats.org/officeDocument/2006/relationships/image" Target="../media/image20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9.xml"/><Relationship Id="rId6" Type="http://schemas.openxmlformats.org/officeDocument/2006/relationships/image" Target="../media/image19.png"/><Relationship Id="rId11" Type="http://schemas.openxmlformats.org/officeDocument/2006/relationships/image" Target="../media/image21.png"/><Relationship Id="rId5" Type="http://schemas.openxmlformats.org/officeDocument/2006/relationships/image" Target="../media/image12.png"/><Relationship Id="rId10" Type="http://schemas.openxmlformats.org/officeDocument/2006/relationships/image" Target="../media/image22.png"/><Relationship Id="rId4" Type="http://schemas.openxmlformats.org/officeDocument/2006/relationships/image" Target="../media/image3.png"/><Relationship Id="rId9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2.jpg"/><Relationship Id="rId7" Type="http://schemas.openxmlformats.org/officeDocument/2006/relationships/image" Target="../media/image20.png"/><Relationship Id="rId12" Type="http://schemas.openxmlformats.org/officeDocument/2006/relationships/image" Target="../media/image17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0.xml"/><Relationship Id="rId6" Type="http://schemas.openxmlformats.org/officeDocument/2006/relationships/image" Target="../media/image19.png"/><Relationship Id="rId11" Type="http://schemas.openxmlformats.org/officeDocument/2006/relationships/image" Target="../media/image7.png"/><Relationship Id="rId5" Type="http://schemas.openxmlformats.org/officeDocument/2006/relationships/image" Target="../media/image12.png"/><Relationship Id="rId10" Type="http://schemas.openxmlformats.org/officeDocument/2006/relationships/image" Target="../media/image22.png"/><Relationship Id="rId4" Type="http://schemas.openxmlformats.org/officeDocument/2006/relationships/image" Target="../media/image3.png"/><Relationship Id="rId9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2.jpg"/><Relationship Id="rId7" Type="http://schemas.openxmlformats.org/officeDocument/2006/relationships/image" Target="../media/image11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1.xml"/><Relationship Id="rId6" Type="http://schemas.openxmlformats.org/officeDocument/2006/relationships/image" Target="../media/image25.png"/><Relationship Id="rId11" Type="http://schemas.openxmlformats.org/officeDocument/2006/relationships/image" Target="../media/image21.png"/><Relationship Id="rId5" Type="http://schemas.openxmlformats.org/officeDocument/2006/relationships/image" Target="../media/image23.png"/><Relationship Id="rId10" Type="http://schemas.openxmlformats.org/officeDocument/2006/relationships/image" Target="../media/image20.png"/><Relationship Id="rId4" Type="http://schemas.openxmlformats.org/officeDocument/2006/relationships/image" Target="../media/image3.png"/><Relationship Id="rId9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2.jpg"/><Relationship Id="rId7" Type="http://schemas.openxmlformats.org/officeDocument/2006/relationships/image" Target="../media/image25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2.xml"/><Relationship Id="rId6" Type="http://schemas.openxmlformats.org/officeDocument/2006/relationships/image" Target="../media/image13.png"/><Relationship Id="rId11" Type="http://schemas.openxmlformats.org/officeDocument/2006/relationships/image" Target="../media/image14.png"/><Relationship Id="rId5" Type="http://schemas.openxmlformats.org/officeDocument/2006/relationships/image" Target="../media/image23.png"/><Relationship Id="rId10" Type="http://schemas.openxmlformats.org/officeDocument/2006/relationships/image" Target="../media/image20.png"/><Relationship Id="rId4" Type="http://schemas.openxmlformats.org/officeDocument/2006/relationships/image" Target="../media/image3.png"/><Relationship Id="rId9" Type="http://schemas.openxmlformats.org/officeDocument/2006/relationships/image" Target="../media/image9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2.jpg"/><Relationship Id="rId7" Type="http://schemas.openxmlformats.org/officeDocument/2006/relationships/image" Target="../media/image11.png"/><Relationship Id="rId12" Type="http://schemas.openxmlformats.org/officeDocument/2006/relationships/image" Target="../media/image21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3.xml"/><Relationship Id="rId6" Type="http://schemas.openxmlformats.org/officeDocument/2006/relationships/image" Target="../media/image25.png"/><Relationship Id="rId11" Type="http://schemas.openxmlformats.org/officeDocument/2006/relationships/image" Target="../media/image14.png"/><Relationship Id="rId5" Type="http://schemas.openxmlformats.org/officeDocument/2006/relationships/image" Target="../media/image23.png"/><Relationship Id="rId10" Type="http://schemas.openxmlformats.org/officeDocument/2006/relationships/image" Target="../media/image28.png"/><Relationship Id="rId4" Type="http://schemas.openxmlformats.org/officeDocument/2006/relationships/image" Target="../media/image3.png"/><Relationship Id="rId9" Type="http://schemas.openxmlformats.org/officeDocument/2006/relationships/image" Target="../media/image13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13" Type="http://schemas.openxmlformats.org/officeDocument/2006/relationships/image" Target="../media/image35.png"/><Relationship Id="rId3" Type="http://schemas.openxmlformats.org/officeDocument/2006/relationships/image" Target="../media/image2.jpg"/><Relationship Id="rId12" Type="http://schemas.openxmlformats.org/officeDocument/2006/relationships/image" Target="../media/image34.png"/><Relationship Id="rId17" Type="http://schemas.openxmlformats.org/officeDocument/2006/relationships/image" Target="../media/image39.png"/><Relationship Id="rId2" Type="http://schemas.openxmlformats.org/officeDocument/2006/relationships/slideLayout" Target="../slideLayouts/slideLayout1.xml"/><Relationship Id="rId16" Type="http://schemas.openxmlformats.org/officeDocument/2006/relationships/image" Target="../media/image38.png"/><Relationship Id="rId1" Type="http://schemas.openxmlformats.org/officeDocument/2006/relationships/tags" Target="../tags/tag14.xml"/><Relationship Id="rId11" Type="http://schemas.openxmlformats.org/officeDocument/2006/relationships/image" Target="../media/image33.png"/><Relationship Id="rId5" Type="http://schemas.openxmlformats.org/officeDocument/2006/relationships/image" Target="../media/image23.png"/><Relationship Id="rId15" Type="http://schemas.openxmlformats.org/officeDocument/2006/relationships/image" Target="../media/image37.png"/><Relationship Id="rId10" Type="http://schemas.openxmlformats.org/officeDocument/2006/relationships/image" Target="../media/image32.png"/><Relationship Id="rId4" Type="http://schemas.openxmlformats.org/officeDocument/2006/relationships/image" Target="../media/image3.png"/><Relationship Id="rId9" Type="http://schemas.openxmlformats.org/officeDocument/2006/relationships/image" Target="../media/image31.png"/><Relationship Id="rId14" Type="http://schemas.openxmlformats.org/officeDocument/2006/relationships/image" Target="../media/image36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16.png"/><Relationship Id="rId7" Type="http://schemas.openxmlformats.org/officeDocument/2006/relationships/image" Target="../media/image7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png"/><Relationship Id="rId5" Type="http://schemas.openxmlformats.org/officeDocument/2006/relationships/image" Target="../media/image6.png"/><Relationship Id="rId4" Type="http://schemas.openxmlformats.org/officeDocument/2006/relationships/image" Target="../media/image17.png"/><Relationship Id="rId9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4.png"/><Relationship Id="rId3" Type="http://schemas.openxmlformats.org/officeDocument/2006/relationships/image" Target="../media/image2.jpg"/><Relationship Id="rId7" Type="http://schemas.openxmlformats.org/officeDocument/2006/relationships/image" Target="../media/image18.png"/><Relationship Id="rId12" Type="http://schemas.openxmlformats.org/officeDocument/2006/relationships/image" Target="../media/image20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Relationship Id="rId6" Type="http://schemas.openxmlformats.org/officeDocument/2006/relationships/image" Target="../media/image6.png"/><Relationship Id="rId11" Type="http://schemas.openxmlformats.org/officeDocument/2006/relationships/image" Target="../media/image19.png"/><Relationship Id="rId5" Type="http://schemas.openxmlformats.org/officeDocument/2006/relationships/image" Target="../media/image17.png"/><Relationship Id="rId15" Type="http://schemas.openxmlformats.org/officeDocument/2006/relationships/image" Target="../media/image21.png"/><Relationship Id="rId10" Type="http://schemas.openxmlformats.org/officeDocument/2006/relationships/image" Target="../media/image3.png"/><Relationship Id="rId4" Type="http://schemas.openxmlformats.org/officeDocument/2006/relationships/image" Target="../media/image16.png"/><Relationship Id="rId9" Type="http://schemas.openxmlformats.org/officeDocument/2006/relationships/image" Target="../media/image11.png"/><Relationship Id="rId14" Type="http://schemas.openxmlformats.org/officeDocument/2006/relationships/image" Target="../media/image13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4.png"/><Relationship Id="rId3" Type="http://schemas.openxmlformats.org/officeDocument/2006/relationships/image" Target="../media/image2.jpg"/><Relationship Id="rId7" Type="http://schemas.openxmlformats.org/officeDocument/2006/relationships/image" Target="../media/image18.png"/><Relationship Id="rId12" Type="http://schemas.openxmlformats.org/officeDocument/2006/relationships/image" Target="../media/image20.png"/><Relationship Id="rId17" Type="http://schemas.openxmlformats.org/officeDocument/2006/relationships/image" Target="../media/image150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6" Type="http://schemas.openxmlformats.org/officeDocument/2006/relationships/image" Target="../media/image6.png"/><Relationship Id="rId11" Type="http://schemas.openxmlformats.org/officeDocument/2006/relationships/image" Target="../media/image19.png"/><Relationship Id="rId5" Type="http://schemas.openxmlformats.org/officeDocument/2006/relationships/image" Target="../media/image17.png"/><Relationship Id="rId10" Type="http://schemas.openxmlformats.org/officeDocument/2006/relationships/image" Target="../media/image3.png"/><Relationship Id="rId4" Type="http://schemas.openxmlformats.org/officeDocument/2006/relationships/image" Target="../media/image16.png"/><Relationship Id="rId9" Type="http://schemas.openxmlformats.org/officeDocument/2006/relationships/image" Target="../media/image11.png"/><Relationship Id="rId14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4.png"/><Relationship Id="rId3" Type="http://schemas.openxmlformats.org/officeDocument/2006/relationships/image" Target="../media/image2.jpg"/><Relationship Id="rId7" Type="http://schemas.openxmlformats.org/officeDocument/2006/relationships/image" Target="../media/image18.png"/><Relationship Id="rId12" Type="http://schemas.openxmlformats.org/officeDocument/2006/relationships/image" Target="../media/image20.png"/><Relationship Id="rId17" Type="http://schemas.openxmlformats.org/officeDocument/2006/relationships/image" Target="../media/image160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6" Type="http://schemas.openxmlformats.org/officeDocument/2006/relationships/image" Target="../media/image6.png"/><Relationship Id="rId11" Type="http://schemas.openxmlformats.org/officeDocument/2006/relationships/image" Target="../media/image19.png"/><Relationship Id="rId5" Type="http://schemas.openxmlformats.org/officeDocument/2006/relationships/image" Target="../media/image17.png"/><Relationship Id="rId10" Type="http://schemas.openxmlformats.org/officeDocument/2006/relationships/image" Target="../media/image3.png"/><Relationship Id="rId4" Type="http://schemas.openxmlformats.org/officeDocument/2006/relationships/image" Target="../media/image16.png"/><Relationship Id="rId9" Type="http://schemas.openxmlformats.org/officeDocument/2006/relationships/image" Target="../media/image11.png"/><Relationship Id="rId1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4.png"/><Relationship Id="rId18" Type="http://schemas.openxmlformats.org/officeDocument/2006/relationships/image" Target="../media/image180.png"/><Relationship Id="rId3" Type="http://schemas.openxmlformats.org/officeDocument/2006/relationships/image" Target="../media/image2.jpg"/><Relationship Id="rId7" Type="http://schemas.openxmlformats.org/officeDocument/2006/relationships/image" Target="../media/image18.png"/><Relationship Id="rId12" Type="http://schemas.openxmlformats.org/officeDocument/2006/relationships/image" Target="../media/image20.png"/><Relationship Id="rId17" Type="http://schemas.openxmlformats.org/officeDocument/2006/relationships/image" Target="../media/image170.png"/><Relationship Id="rId2" Type="http://schemas.openxmlformats.org/officeDocument/2006/relationships/slideLayout" Target="../slideLayouts/slideLayout1.xml"/><Relationship Id="rId20" Type="http://schemas.openxmlformats.org/officeDocument/2006/relationships/image" Target="../media/image200.png"/><Relationship Id="rId1" Type="http://schemas.openxmlformats.org/officeDocument/2006/relationships/tags" Target="../tags/tag4.xml"/><Relationship Id="rId6" Type="http://schemas.openxmlformats.org/officeDocument/2006/relationships/image" Target="../media/image6.png"/><Relationship Id="rId11" Type="http://schemas.openxmlformats.org/officeDocument/2006/relationships/image" Target="../media/image19.png"/><Relationship Id="rId5" Type="http://schemas.openxmlformats.org/officeDocument/2006/relationships/image" Target="../media/image17.png"/><Relationship Id="rId10" Type="http://schemas.openxmlformats.org/officeDocument/2006/relationships/image" Target="../media/image3.png"/><Relationship Id="rId19" Type="http://schemas.openxmlformats.org/officeDocument/2006/relationships/image" Target="../media/image190.png"/><Relationship Id="rId4" Type="http://schemas.openxmlformats.org/officeDocument/2006/relationships/image" Target="../media/image16.png"/><Relationship Id="rId9" Type="http://schemas.openxmlformats.org/officeDocument/2006/relationships/image" Target="../media/image11.png"/><Relationship Id="rId1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jpg"/><Relationship Id="rId7" Type="http://schemas.openxmlformats.org/officeDocument/2006/relationships/image" Target="../media/image18.png"/><Relationship Id="rId12" Type="http://schemas.openxmlformats.org/officeDocument/2006/relationships/image" Target="../media/image22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Relationship Id="rId6" Type="http://schemas.openxmlformats.org/officeDocument/2006/relationships/image" Target="../media/image6.png"/><Relationship Id="rId11" Type="http://schemas.openxmlformats.org/officeDocument/2006/relationships/image" Target="../media/image21.png"/><Relationship Id="rId5" Type="http://schemas.openxmlformats.org/officeDocument/2006/relationships/image" Target="../media/image17.png"/><Relationship Id="rId10" Type="http://schemas.openxmlformats.org/officeDocument/2006/relationships/image" Target="../media/image3.png"/><Relationship Id="rId4" Type="http://schemas.openxmlformats.org/officeDocument/2006/relationships/image" Target="../media/image16.png"/><Relationship Id="rId9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jpg"/><Relationship Id="rId7" Type="http://schemas.openxmlformats.org/officeDocument/2006/relationships/image" Target="../media/image18.png"/><Relationship Id="rId2" Type="http://schemas.openxmlformats.org/officeDocument/2006/relationships/slideLayout" Target="../slideLayouts/slideLayout1.xml"/><Relationship Id="rId16" Type="http://schemas.openxmlformats.org/officeDocument/2006/relationships/image" Target="../media/image24.png"/><Relationship Id="rId1" Type="http://schemas.openxmlformats.org/officeDocument/2006/relationships/tags" Target="../tags/tag6.xml"/><Relationship Id="rId6" Type="http://schemas.openxmlformats.org/officeDocument/2006/relationships/image" Target="../media/image6.png"/><Relationship Id="rId11" Type="http://schemas.openxmlformats.org/officeDocument/2006/relationships/image" Target="../media/image22.png"/><Relationship Id="rId5" Type="http://schemas.openxmlformats.org/officeDocument/2006/relationships/image" Target="../media/image17.png"/><Relationship Id="rId15" Type="http://schemas.openxmlformats.org/officeDocument/2006/relationships/image" Target="../media/image230.png"/><Relationship Id="rId10" Type="http://schemas.openxmlformats.org/officeDocument/2006/relationships/image" Target="../media/image3.png"/><Relationship Id="rId4" Type="http://schemas.openxmlformats.org/officeDocument/2006/relationships/image" Target="../media/image16.png"/><Relationship Id="rId9" Type="http://schemas.openxmlformats.org/officeDocument/2006/relationships/image" Target="../media/image11.png"/><Relationship Id="rId14" Type="http://schemas.openxmlformats.org/officeDocument/2006/relationships/image" Target="../media/image220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jpg"/><Relationship Id="rId7" Type="http://schemas.openxmlformats.org/officeDocument/2006/relationships/image" Target="../media/image18.png"/><Relationship Id="rId12" Type="http://schemas.openxmlformats.org/officeDocument/2006/relationships/image" Target="../media/image21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.xml"/><Relationship Id="rId6" Type="http://schemas.openxmlformats.org/officeDocument/2006/relationships/image" Target="../media/image6.png"/><Relationship Id="rId11" Type="http://schemas.openxmlformats.org/officeDocument/2006/relationships/image" Target="../media/image12.png"/><Relationship Id="rId5" Type="http://schemas.openxmlformats.org/officeDocument/2006/relationships/image" Target="../media/image17.png"/><Relationship Id="rId10" Type="http://schemas.openxmlformats.org/officeDocument/2006/relationships/image" Target="../media/image3.png"/><Relationship Id="rId4" Type="http://schemas.openxmlformats.org/officeDocument/2006/relationships/image" Target="../media/image16.png"/><Relationship Id="rId9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r="-1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>
            <a:extLst>
              <a:ext uri="{FF2B5EF4-FFF2-40B4-BE49-F238E27FC236}">
                <a16:creationId xmlns:a16="http://schemas.microsoft.com/office/drawing/2014/main" id="{23D8ADCF-4E30-484C-8A2A-96C70818448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90734" y="-69147"/>
            <a:ext cx="3438442" cy="749873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30303FAD-5CEB-498D-A212-99BD5EC7838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62199" y="2430700"/>
            <a:ext cx="6047756" cy="145707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7458FF4C-8D24-4800-9592-9121407037E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28932" y="1237762"/>
            <a:ext cx="619280" cy="67142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14106A8-3CBD-45B6-B8C1-275780CCC46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flipH="1">
            <a:off x="521673" y="3300510"/>
            <a:ext cx="1293352" cy="142094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80981B55-0C5D-4AF3-B040-CA879B2B64DF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191936" y="4065345"/>
            <a:ext cx="1293352" cy="1594941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AB7D4B6E-3874-4938-9EC1-C67D4922B640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257910" y="666398"/>
            <a:ext cx="1716205" cy="207022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A92BF65C-D94E-4B65-8345-88873F9D3E37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627198" y="531743"/>
            <a:ext cx="1555337" cy="1918017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5A50BAB8-5AA2-4844-B70F-13B1BC094342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515035" y="1494152"/>
            <a:ext cx="712874" cy="570299"/>
          </a:xfrm>
          <a:prstGeom prst="rect">
            <a:avLst/>
          </a:prstGeom>
        </p:spPr>
      </p:pic>
      <p:grpSp>
        <p:nvGrpSpPr>
          <p:cNvPr id="11" name="Group 10">
            <a:extLst>
              <a:ext uri="{FF2B5EF4-FFF2-40B4-BE49-F238E27FC236}">
                <a16:creationId xmlns:a16="http://schemas.microsoft.com/office/drawing/2014/main" id="{7AEAF1DC-EF0D-49CA-A5AF-E4A5AAB31344}"/>
              </a:ext>
            </a:extLst>
          </p:cNvPr>
          <p:cNvGrpSpPr/>
          <p:nvPr/>
        </p:nvGrpSpPr>
        <p:grpSpPr>
          <a:xfrm>
            <a:off x="6984888" y="3317639"/>
            <a:ext cx="1937709" cy="2394031"/>
            <a:chOff x="7167524" y="2840640"/>
            <a:chExt cx="2331718" cy="2880827"/>
          </a:xfrm>
        </p:grpSpPr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058DEB6E-AB57-4D18-9BA0-9EA27AC4A9A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1"/>
            <a:srcRect t="58843" b="-1"/>
            <a:stretch/>
          </p:blipFill>
          <p:spPr>
            <a:xfrm>
              <a:off x="7167525" y="4542316"/>
              <a:ext cx="2331717" cy="1179151"/>
            </a:xfrm>
            <a:prstGeom prst="rect">
              <a:avLst/>
            </a:prstGeom>
          </p:spPr>
        </p:pic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06EC2E80-496A-451F-AAB9-7A512970E14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2"/>
            <a:srcRect t="34711"/>
            <a:stretch/>
          </p:blipFill>
          <p:spPr>
            <a:xfrm>
              <a:off x="7335026" y="4492027"/>
              <a:ext cx="1776011" cy="733833"/>
            </a:xfrm>
            <a:prstGeom prst="rect">
              <a:avLst/>
            </a:prstGeom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DF76FBEB-8B9E-4D27-8B81-0F462D5B77D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1"/>
            <a:srcRect b="40285"/>
            <a:stretch/>
          </p:blipFill>
          <p:spPr>
            <a:xfrm>
              <a:off x="7167524" y="2840640"/>
              <a:ext cx="2331717" cy="1710820"/>
            </a:xfrm>
            <a:prstGeom prst="rect">
              <a:avLst/>
            </a:prstGeom>
          </p:spPr>
        </p:pic>
      </p:grpSp>
      <p:pic>
        <p:nvPicPr>
          <p:cNvPr id="15" name="Picture 14">
            <a:extLst>
              <a:ext uri="{FF2B5EF4-FFF2-40B4-BE49-F238E27FC236}">
                <a16:creationId xmlns:a16="http://schemas.microsoft.com/office/drawing/2014/main" id="{4A35F74A-859C-46B9-BEEA-FF36FB235210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2037283" y="4485613"/>
            <a:ext cx="684756" cy="781200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8CDD052E-9F0E-4F89-821B-97E082B00D10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4145830" y="4973034"/>
            <a:ext cx="684756" cy="781200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215A9B2C-8486-4DBA-A8D3-FDDB435D6A40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680566" y="4973034"/>
            <a:ext cx="684756" cy="781200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5B67F7EB-3752-4BFB-80B8-1A2B33F636A5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5341605" y="4971064"/>
            <a:ext cx="684756" cy="781200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241A8563-F273-49F8-9200-85C422745D2D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537925" y="3808541"/>
            <a:ext cx="684756" cy="781200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1A8ADDF1-05B9-4D25-8819-2EF9D2AF3A4C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4255630" y="409509"/>
            <a:ext cx="2245614" cy="19248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931092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r="-1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512774" y="1201504"/>
            <a:ext cx="8936026" cy="4352192"/>
            <a:chOff x="-457045" y="2474506"/>
            <a:chExt cx="9680176" cy="4352192"/>
          </a:xfrm>
        </p:grpSpPr>
        <p:sp>
          <p:nvSpPr>
            <p:cNvPr id="5" name="Rectangle 4"/>
            <p:cNvSpPr/>
            <p:nvPr/>
          </p:nvSpPr>
          <p:spPr>
            <a:xfrm>
              <a:off x="-457045" y="2474506"/>
              <a:ext cx="9680176" cy="4352192"/>
            </a:xfrm>
            <a:prstGeom prst="rect">
              <a:avLst/>
            </a:prstGeom>
            <a:blipFill>
              <a:blip r:embed="rId4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6" name="Rectangle 5"/>
            <p:cNvSpPr/>
            <p:nvPr/>
          </p:nvSpPr>
          <p:spPr>
            <a:xfrm>
              <a:off x="-457045" y="2558562"/>
              <a:ext cx="9680176" cy="18463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7" name="Rectangle 6"/>
            <p:cNvSpPr/>
            <p:nvPr/>
          </p:nvSpPr>
          <p:spPr>
            <a:xfrm>
              <a:off x="-457045" y="3300047"/>
              <a:ext cx="9680176" cy="18463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8" name="Rectangle 7"/>
            <p:cNvSpPr/>
            <p:nvPr/>
          </p:nvSpPr>
          <p:spPr>
            <a:xfrm>
              <a:off x="-457045" y="4046457"/>
              <a:ext cx="9680176" cy="18463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9" name="Rectangle 8"/>
            <p:cNvSpPr/>
            <p:nvPr/>
          </p:nvSpPr>
          <p:spPr>
            <a:xfrm>
              <a:off x="-457045" y="4927754"/>
              <a:ext cx="9680176" cy="18463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-457045" y="5784907"/>
              <a:ext cx="9680176" cy="18463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1" name="Rectangle 10"/>
            <p:cNvSpPr/>
            <p:nvPr/>
          </p:nvSpPr>
          <p:spPr>
            <a:xfrm>
              <a:off x="-457045" y="6642060"/>
              <a:ext cx="9680176" cy="18463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pic>
        <p:nvPicPr>
          <p:cNvPr id="13" name="Picture 1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00853" y="451964"/>
            <a:ext cx="1427798" cy="1722321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21065" y="1201504"/>
            <a:ext cx="1427798" cy="1568657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7442" y="1924483"/>
            <a:ext cx="1334620" cy="1609923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7075" y="2760023"/>
            <a:ext cx="1371025" cy="1690725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47952" y="3839390"/>
            <a:ext cx="1427798" cy="1754335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23D8ADCF-4E30-484C-8A2A-96C70818448D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190734" y="-69147"/>
            <a:ext cx="3438442" cy="749873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3622CE17-6CBE-6040-B6F8-C91DBF3E4099}"/>
              </a:ext>
            </a:extLst>
          </p:cNvPr>
          <p:cNvSpPr txBox="1"/>
          <p:nvPr/>
        </p:nvSpPr>
        <p:spPr>
          <a:xfrm>
            <a:off x="2051730" y="638255"/>
            <a:ext cx="519801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GB" sz="2800" dirty="0">
                <a:latin typeface="Comic Sans MS" panose="030F0702030302020204" pitchFamily="66" charset="0"/>
              </a:rPr>
              <a:t>Each child needs 5 hoops.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6" name="TextBox 35">
                <a:extLst>
                  <a:ext uri="{FF2B5EF4-FFF2-40B4-BE49-F238E27FC236}">
                    <a16:creationId xmlns:a16="http://schemas.microsoft.com/office/drawing/2014/main" id="{3622CE17-6CBE-6040-B6F8-C91DBF3E4099}"/>
                  </a:ext>
                </a:extLst>
              </p:cNvPr>
              <p:cNvSpPr txBox="1"/>
              <p:nvPr/>
            </p:nvSpPr>
            <p:spPr>
              <a:xfrm>
                <a:off x="2648238" y="1419191"/>
                <a:ext cx="1648440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4000" dirty="0">
                    <a:solidFill>
                      <a:schemeClr val="bg1"/>
                    </a:solidFill>
                    <a:latin typeface="Comic Sans MS" panose="030F0702030302020204" pitchFamily="66" charset="0"/>
                  </a:rPr>
                  <a:t>5 </a:t>
                </a:r>
                <a14:m>
                  <m:oMath xmlns:m="http://schemas.openxmlformats.org/officeDocument/2006/math">
                    <m:r>
                      <a:rPr lang="en-GB" sz="4000" i="1" dirty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GB" sz="4000" dirty="0">
                    <a:solidFill>
                      <a:schemeClr val="bg1"/>
                    </a:solidFill>
                    <a:latin typeface="Comic Sans MS" panose="030F0702030302020204" pitchFamily="66" charset="0"/>
                  </a:rPr>
                  <a:t> 5</a:t>
                </a:r>
              </a:p>
            </p:txBody>
          </p:sp>
        </mc:Choice>
        <mc:Fallback xmlns="">
          <p:sp>
            <p:nvSpPr>
              <p:cNvPr id="36" name="TextBox 35">
                <a:extLst>
                  <a:ext uri="{FF2B5EF4-FFF2-40B4-BE49-F238E27FC236}">
                    <a16:creationId xmlns:a16="http://schemas.microsoft.com/office/drawing/2014/main" id="{3622CE17-6CBE-6040-B6F8-C91DBF3E409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48238" y="1419191"/>
                <a:ext cx="1648440" cy="707886"/>
              </a:xfrm>
              <a:prstGeom prst="rect">
                <a:avLst/>
              </a:prstGeom>
              <a:blipFill>
                <a:blip r:embed="rId13"/>
                <a:stretch>
                  <a:fillRect l="-12915" t="-15517" r="-2583" b="-3620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1" name="Picture 60">
            <a:extLst>
              <a:ext uri="{FF2B5EF4-FFF2-40B4-BE49-F238E27FC236}">
                <a16:creationId xmlns:a16="http://schemas.microsoft.com/office/drawing/2014/main" id="{49C5CB97-FE55-4020-818C-8CF901A16812}"/>
              </a:ext>
            </a:extLst>
          </p:cNvPr>
          <p:cNvPicPr>
            <a:picLocks noChangeAspect="1"/>
          </p:cNvPicPr>
          <p:nvPr/>
        </p:nvPicPr>
        <p:blipFill>
          <a:blip r:embed="rId14">
            <a:duotone>
              <a:schemeClr val="accent4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946863" y="278136"/>
            <a:ext cx="1658544" cy="1049626"/>
          </a:xfrm>
          <a:prstGeom prst="rect">
            <a:avLst/>
          </a:prstGeom>
        </p:spPr>
      </p:pic>
      <p:pic>
        <p:nvPicPr>
          <p:cNvPr id="58" name="Picture 57">
            <a:extLst>
              <a:ext uri="{FF2B5EF4-FFF2-40B4-BE49-F238E27FC236}">
                <a16:creationId xmlns:a16="http://schemas.microsoft.com/office/drawing/2014/main" id="{49C5CB97-FE55-4020-818C-8CF901A16812}"/>
              </a:ext>
            </a:extLst>
          </p:cNvPr>
          <p:cNvPicPr>
            <a:picLocks noChangeAspect="1"/>
          </p:cNvPicPr>
          <p:nvPr/>
        </p:nvPicPr>
        <p:blipFill>
          <a:blip r:embed="rId14">
            <a:duotone>
              <a:schemeClr val="accent4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7867600" y="493585"/>
            <a:ext cx="1658544" cy="1049626"/>
          </a:xfrm>
          <a:prstGeom prst="rect">
            <a:avLst/>
          </a:prstGeom>
        </p:spPr>
      </p:pic>
      <p:pic>
        <p:nvPicPr>
          <p:cNvPr id="57" name="Picture 56">
            <a:extLst>
              <a:ext uri="{FF2B5EF4-FFF2-40B4-BE49-F238E27FC236}">
                <a16:creationId xmlns:a16="http://schemas.microsoft.com/office/drawing/2014/main" id="{49C5CB97-FE55-4020-818C-8CF901A16812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7809933" y="314154"/>
            <a:ext cx="1658544" cy="1049626"/>
          </a:xfrm>
          <a:prstGeom prst="rect">
            <a:avLst/>
          </a:prstGeom>
        </p:spPr>
      </p:pic>
      <p:pic>
        <p:nvPicPr>
          <p:cNvPr id="60" name="Picture 59">
            <a:extLst>
              <a:ext uri="{FF2B5EF4-FFF2-40B4-BE49-F238E27FC236}">
                <a16:creationId xmlns:a16="http://schemas.microsoft.com/office/drawing/2014/main" id="{49C5CB97-FE55-4020-818C-8CF901A16812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6975265" y="577977"/>
            <a:ext cx="1658544" cy="1049626"/>
          </a:xfrm>
          <a:prstGeom prst="rect">
            <a:avLst/>
          </a:prstGeom>
        </p:spPr>
      </p:pic>
      <p:pic>
        <p:nvPicPr>
          <p:cNvPr id="59" name="Picture 58">
            <a:extLst>
              <a:ext uri="{FF2B5EF4-FFF2-40B4-BE49-F238E27FC236}">
                <a16:creationId xmlns:a16="http://schemas.microsoft.com/office/drawing/2014/main" id="{49C5CB97-FE55-4020-818C-8CF901A16812}"/>
              </a:ext>
            </a:extLst>
          </p:cNvPr>
          <p:cNvPicPr>
            <a:picLocks noChangeAspect="1"/>
          </p:cNvPicPr>
          <p:nvPr/>
        </p:nvPicPr>
        <p:blipFill>
          <a:blip r:embed="rId14">
            <a:duotone>
              <a:schemeClr val="accent5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166879" y="484099"/>
            <a:ext cx="1658544" cy="1049626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4" name="TextBox 23">
                <a:extLst>
                  <a:ext uri="{FF2B5EF4-FFF2-40B4-BE49-F238E27FC236}">
                    <a16:creationId xmlns:a16="http://schemas.microsoft.com/office/drawing/2014/main" id="{3622CE17-6CBE-6040-B6F8-C91DBF3E4099}"/>
                  </a:ext>
                </a:extLst>
              </p:cNvPr>
              <p:cNvSpPr txBox="1"/>
              <p:nvPr/>
            </p:nvSpPr>
            <p:spPr>
              <a:xfrm>
                <a:off x="2648238" y="2143156"/>
                <a:ext cx="5390862" cy="193899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4000" dirty="0">
                    <a:solidFill>
                      <a:schemeClr val="bg1"/>
                    </a:solidFill>
                    <a:latin typeface="Comic Sans MS" panose="030F0702030302020204" pitchFamily="66" charset="0"/>
                  </a:rPr>
                  <a:t>5 </a:t>
                </a:r>
                <a14:m>
                  <m:oMath xmlns:m="http://schemas.openxmlformats.org/officeDocument/2006/math">
                    <m:r>
                      <a:rPr lang="en-GB" sz="4000" b="0" i="1" dirty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+</m:t>
                    </m:r>
                  </m:oMath>
                </a14:m>
                <a:r>
                  <a:rPr lang="en-GB" sz="4000" dirty="0">
                    <a:solidFill>
                      <a:schemeClr val="bg1"/>
                    </a:solidFill>
                    <a:latin typeface="Comic Sans MS" panose="030F0702030302020204" pitchFamily="66" charset="0"/>
                  </a:rPr>
                  <a:t> 5 </a:t>
                </a:r>
                <a14:m>
                  <m:oMath xmlns:m="http://schemas.openxmlformats.org/officeDocument/2006/math">
                    <m:r>
                      <a:rPr lang="en-GB" sz="4000" i="1" dirty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+</m:t>
                    </m:r>
                  </m:oMath>
                </a14:m>
                <a:r>
                  <a:rPr lang="en-GB" sz="4000" dirty="0">
                    <a:solidFill>
                      <a:schemeClr val="bg1"/>
                    </a:solidFill>
                    <a:latin typeface="Comic Sans MS" panose="030F0702030302020204" pitchFamily="66" charset="0"/>
                  </a:rPr>
                  <a:t> 5 </a:t>
                </a:r>
                <a14:m>
                  <m:oMath xmlns:m="http://schemas.openxmlformats.org/officeDocument/2006/math">
                    <m:r>
                      <a:rPr lang="en-GB" sz="4000" i="1" dirty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+</m:t>
                    </m:r>
                  </m:oMath>
                </a14:m>
                <a:r>
                  <a:rPr lang="en-GB" sz="4000" dirty="0">
                    <a:solidFill>
                      <a:schemeClr val="bg1"/>
                    </a:solidFill>
                    <a:latin typeface="Comic Sans MS" panose="030F0702030302020204" pitchFamily="66" charset="0"/>
                  </a:rPr>
                  <a:t> 5 </a:t>
                </a:r>
                <a14:m>
                  <m:oMath xmlns:m="http://schemas.openxmlformats.org/officeDocument/2006/math">
                    <m:r>
                      <a:rPr lang="en-GB" sz="4000" i="1" dirty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+</m:t>
                    </m:r>
                  </m:oMath>
                </a14:m>
                <a:r>
                  <a:rPr lang="en-GB" sz="4000" dirty="0">
                    <a:solidFill>
                      <a:schemeClr val="bg1"/>
                    </a:solidFill>
                    <a:latin typeface="Comic Sans MS" panose="030F0702030302020204" pitchFamily="66" charset="0"/>
                  </a:rPr>
                  <a:t> 5</a:t>
                </a:r>
              </a:p>
              <a:p>
                <a:endParaRPr lang="en-GB" sz="4000" dirty="0">
                  <a:solidFill>
                    <a:schemeClr val="bg1"/>
                  </a:solidFill>
                  <a:latin typeface="Comic Sans MS" panose="030F0702030302020204" pitchFamily="66" charset="0"/>
                </a:endParaRPr>
              </a:p>
              <a:p>
                <a:endParaRPr lang="en-GB" sz="4000" dirty="0">
                  <a:solidFill>
                    <a:schemeClr val="bg1"/>
                  </a:solidFill>
                  <a:latin typeface="Comic Sans MS" panose="030F0702030302020204" pitchFamily="66" charset="0"/>
                </a:endParaRPr>
              </a:p>
            </p:txBody>
          </p:sp>
        </mc:Choice>
        <mc:Fallback xmlns="">
          <p:sp>
            <p:nvSpPr>
              <p:cNvPr id="24" name="TextBox 23">
                <a:extLst>
                  <a:ext uri="{FF2B5EF4-FFF2-40B4-BE49-F238E27FC236}">
                    <a16:creationId xmlns:a16="http://schemas.microsoft.com/office/drawing/2014/main" id="{3622CE17-6CBE-6040-B6F8-C91DBF3E409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48238" y="2143156"/>
                <a:ext cx="5390862" cy="1938992"/>
              </a:xfrm>
              <a:prstGeom prst="rect">
                <a:avLst/>
              </a:prstGeom>
              <a:blipFill>
                <a:blip r:embed="rId15"/>
                <a:stretch>
                  <a:fillRect l="-3955" t="-5660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31308760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2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r="-1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>
            <a:extLst>
              <a:ext uri="{FF2B5EF4-FFF2-40B4-BE49-F238E27FC236}">
                <a16:creationId xmlns:a16="http://schemas.microsoft.com/office/drawing/2014/main" id="{23D8ADCF-4E30-484C-8A2A-96C70818448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90734" y="-69147"/>
            <a:ext cx="3438442" cy="749873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3622CE17-6CBE-6040-B6F8-C91DBF3E4099}"/>
              </a:ext>
            </a:extLst>
          </p:cNvPr>
          <p:cNvSpPr txBox="1"/>
          <p:nvPr/>
        </p:nvSpPr>
        <p:spPr>
          <a:xfrm>
            <a:off x="656092" y="524509"/>
            <a:ext cx="3552327" cy="15388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GB" sz="2800" dirty="0">
                <a:latin typeface="Comic Sans MS" panose="030F0702030302020204" pitchFamily="66" charset="0"/>
              </a:rPr>
              <a:t>We have </a:t>
            </a:r>
          </a:p>
          <a:p>
            <a:pPr>
              <a:spcAft>
                <a:spcPts val="600"/>
              </a:spcAft>
            </a:pPr>
            <a:r>
              <a:rPr lang="en-GB" sz="2800" dirty="0">
                <a:latin typeface="Comic Sans MS" panose="030F0702030302020204" pitchFamily="66" charset="0"/>
              </a:rPr>
              <a:t>calculated </a:t>
            </a:r>
          </a:p>
          <a:p>
            <a:pPr>
              <a:spcAft>
                <a:spcPts val="600"/>
              </a:spcAft>
            </a:pPr>
            <a:r>
              <a:rPr lang="en-GB" sz="2800" dirty="0">
                <a:latin typeface="Comic Sans MS" panose="030F0702030302020204" pitchFamily="66" charset="0"/>
              </a:rPr>
              <a:t>we need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622CE17-6CBE-6040-B6F8-C91DBF3E4099}"/>
              </a:ext>
            </a:extLst>
          </p:cNvPr>
          <p:cNvSpPr txBox="1"/>
          <p:nvPr/>
        </p:nvSpPr>
        <p:spPr>
          <a:xfrm>
            <a:off x="921377" y="2065661"/>
            <a:ext cx="16484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00" dirty="0">
                <a:latin typeface="Comic Sans MS" panose="030F0702030302020204" pitchFamily="66" charset="0"/>
              </a:rPr>
              <a:t>5</a:t>
            </a:r>
          </a:p>
        </p:txBody>
      </p:sp>
      <p:grpSp>
        <p:nvGrpSpPr>
          <p:cNvPr id="4" name="Group 3"/>
          <p:cNvGrpSpPr/>
          <p:nvPr/>
        </p:nvGrpSpPr>
        <p:grpSpPr>
          <a:xfrm>
            <a:off x="1464726" y="4057170"/>
            <a:ext cx="1761576" cy="1438934"/>
            <a:chOff x="2166329" y="3385762"/>
            <a:chExt cx="1761576" cy="1438934"/>
          </a:xfrm>
        </p:grpSpPr>
        <p:pic>
          <p:nvPicPr>
            <p:cNvPr id="61" name="Picture 60">
              <a:extLst>
                <a:ext uri="{FF2B5EF4-FFF2-40B4-BE49-F238E27FC236}">
                  <a16:creationId xmlns:a16="http://schemas.microsoft.com/office/drawing/2014/main" id="{49C5CB97-FE55-4020-818C-8CF901A1681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duotone>
                <a:schemeClr val="accent4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>
              <a:off x="2166329" y="3385762"/>
              <a:ext cx="1658544" cy="1049626"/>
            </a:xfrm>
            <a:prstGeom prst="rect">
              <a:avLst/>
            </a:prstGeom>
          </p:spPr>
        </p:pic>
        <p:pic>
          <p:nvPicPr>
            <p:cNvPr id="58" name="Picture 57">
              <a:extLst>
                <a:ext uri="{FF2B5EF4-FFF2-40B4-BE49-F238E27FC236}">
                  <a16:creationId xmlns:a16="http://schemas.microsoft.com/office/drawing/2014/main" id="{49C5CB97-FE55-4020-818C-8CF901A1681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duotone>
                <a:schemeClr val="accent4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>
              <a:off x="2269361" y="3775070"/>
              <a:ext cx="1658544" cy="1049626"/>
            </a:xfrm>
            <a:prstGeom prst="rect">
              <a:avLst/>
            </a:prstGeom>
          </p:spPr>
        </p:pic>
        <p:pic>
          <p:nvPicPr>
            <p:cNvPr id="57" name="Picture 56">
              <a:extLst>
                <a:ext uri="{FF2B5EF4-FFF2-40B4-BE49-F238E27FC236}">
                  <a16:creationId xmlns:a16="http://schemas.microsoft.com/office/drawing/2014/main" id="{49C5CB97-FE55-4020-818C-8CF901A1681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2211694" y="3595639"/>
              <a:ext cx="1658544" cy="1049626"/>
            </a:xfrm>
            <a:prstGeom prst="rect">
              <a:avLst/>
            </a:prstGeom>
          </p:spPr>
        </p:pic>
        <p:pic>
          <p:nvPicPr>
            <p:cNvPr id="60" name="Picture 59">
              <a:extLst>
                <a:ext uri="{FF2B5EF4-FFF2-40B4-BE49-F238E27FC236}">
                  <a16:creationId xmlns:a16="http://schemas.microsoft.com/office/drawing/2014/main" id="{49C5CB97-FE55-4020-818C-8CF901A1681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2249446" y="3707641"/>
              <a:ext cx="1658544" cy="1049626"/>
            </a:xfrm>
            <a:prstGeom prst="rect">
              <a:avLst/>
            </a:prstGeom>
          </p:spPr>
        </p:pic>
        <p:pic>
          <p:nvPicPr>
            <p:cNvPr id="59" name="Picture 58">
              <a:extLst>
                <a:ext uri="{FF2B5EF4-FFF2-40B4-BE49-F238E27FC236}">
                  <a16:creationId xmlns:a16="http://schemas.microsoft.com/office/drawing/2014/main" id="{49C5CB97-FE55-4020-818C-8CF901A1681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duotone>
                <a:schemeClr val="accent5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>
              <a:off x="2206298" y="3473416"/>
              <a:ext cx="1658544" cy="1049626"/>
            </a:xfrm>
            <a:prstGeom prst="rect">
              <a:avLst/>
            </a:prstGeom>
          </p:spPr>
        </p:pic>
      </p:grpSp>
      <p:grpSp>
        <p:nvGrpSpPr>
          <p:cNvPr id="2" name="Group 1"/>
          <p:cNvGrpSpPr/>
          <p:nvPr/>
        </p:nvGrpSpPr>
        <p:grpSpPr>
          <a:xfrm>
            <a:off x="1393203" y="2399770"/>
            <a:ext cx="2259091" cy="2175931"/>
            <a:chOff x="2839837" y="1749903"/>
            <a:chExt cx="2259091" cy="2175931"/>
          </a:xfrm>
        </p:grpSpPr>
        <p:pic>
          <p:nvPicPr>
            <p:cNvPr id="25" name="Picture 24">
              <a:extLst>
                <a:ext uri="{FF2B5EF4-FFF2-40B4-BE49-F238E27FC236}">
                  <a16:creationId xmlns:a16="http://schemas.microsoft.com/office/drawing/2014/main" id="{3687AE29-3F19-4EA4-9C6E-C628689FCAAC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2889685" y="1809179"/>
              <a:ext cx="1296646" cy="1479272"/>
            </a:xfrm>
            <a:prstGeom prst="rect">
              <a:avLst/>
            </a:prstGeom>
          </p:spPr>
        </p:pic>
        <p:pic>
          <p:nvPicPr>
            <p:cNvPr id="26" name="Picture 25">
              <a:extLst>
                <a:ext uri="{FF2B5EF4-FFF2-40B4-BE49-F238E27FC236}">
                  <a16:creationId xmlns:a16="http://schemas.microsoft.com/office/drawing/2014/main" id="{D082C55A-B76A-4A3A-89EA-6A8B8C95755E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3802282" y="1937263"/>
              <a:ext cx="1296646" cy="1479272"/>
            </a:xfrm>
            <a:prstGeom prst="rect">
              <a:avLst/>
            </a:prstGeom>
          </p:spPr>
        </p:pic>
        <p:pic>
          <p:nvPicPr>
            <p:cNvPr id="27" name="Picture 26">
              <a:extLst>
                <a:ext uri="{FF2B5EF4-FFF2-40B4-BE49-F238E27FC236}">
                  <a16:creationId xmlns:a16="http://schemas.microsoft.com/office/drawing/2014/main" id="{BA3BC218-9B90-46CC-A71D-D35ADBEFB88B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3453663" y="1749903"/>
              <a:ext cx="1296646" cy="1479272"/>
            </a:xfrm>
            <a:prstGeom prst="rect">
              <a:avLst/>
            </a:prstGeom>
          </p:spPr>
        </p:pic>
        <p:pic>
          <p:nvPicPr>
            <p:cNvPr id="28" name="Picture 27">
              <a:extLst>
                <a:ext uri="{FF2B5EF4-FFF2-40B4-BE49-F238E27FC236}">
                  <a16:creationId xmlns:a16="http://schemas.microsoft.com/office/drawing/2014/main" id="{8638FFDA-6F0E-4E01-AFDC-882310161699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3105044" y="2028965"/>
              <a:ext cx="1296646" cy="1479272"/>
            </a:xfrm>
            <a:prstGeom prst="rect">
              <a:avLst/>
            </a:prstGeom>
          </p:spPr>
        </p:pic>
        <p:pic>
          <p:nvPicPr>
            <p:cNvPr id="29" name="Picture 28">
              <a:extLst>
                <a:ext uri="{FF2B5EF4-FFF2-40B4-BE49-F238E27FC236}">
                  <a16:creationId xmlns:a16="http://schemas.microsoft.com/office/drawing/2014/main" id="{8638FFDA-6F0E-4E01-AFDC-882310161699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3495504" y="2118175"/>
              <a:ext cx="1296646" cy="1479272"/>
            </a:xfrm>
            <a:prstGeom prst="rect">
              <a:avLst/>
            </a:prstGeom>
          </p:spPr>
        </p:pic>
        <p:pic>
          <p:nvPicPr>
            <p:cNvPr id="30" name="Picture 29">
              <a:extLst>
                <a:ext uri="{FF2B5EF4-FFF2-40B4-BE49-F238E27FC236}">
                  <a16:creationId xmlns:a16="http://schemas.microsoft.com/office/drawing/2014/main" id="{D082C55A-B76A-4A3A-89EA-6A8B8C95755E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3230567" y="2226793"/>
              <a:ext cx="1296646" cy="1479272"/>
            </a:xfrm>
            <a:prstGeom prst="rect">
              <a:avLst/>
            </a:prstGeom>
          </p:spPr>
        </p:pic>
        <p:pic>
          <p:nvPicPr>
            <p:cNvPr id="31" name="Picture 30">
              <a:extLst>
                <a:ext uri="{FF2B5EF4-FFF2-40B4-BE49-F238E27FC236}">
                  <a16:creationId xmlns:a16="http://schemas.microsoft.com/office/drawing/2014/main" id="{3687AE29-3F19-4EA4-9C6E-C628689FCAAC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2839837" y="2215739"/>
              <a:ext cx="1296646" cy="1479272"/>
            </a:xfrm>
            <a:prstGeom prst="rect">
              <a:avLst/>
            </a:prstGeom>
          </p:spPr>
        </p:pic>
        <p:pic>
          <p:nvPicPr>
            <p:cNvPr id="32" name="Picture 31">
              <a:extLst>
                <a:ext uri="{FF2B5EF4-FFF2-40B4-BE49-F238E27FC236}">
                  <a16:creationId xmlns:a16="http://schemas.microsoft.com/office/drawing/2014/main" id="{BA3BC218-9B90-46CC-A71D-D35ADBEFB88B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3442981" y="2446562"/>
              <a:ext cx="1296646" cy="1479272"/>
            </a:xfrm>
            <a:prstGeom prst="rect">
              <a:avLst/>
            </a:prstGeom>
          </p:spPr>
        </p:pic>
      </p:grpSp>
      <p:pic>
        <p:nvPicPr>
          <p:cNvPr id="34" name="Picture 33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9485" y="2019466"/>
            <a:ext cx="753710" cy="835096"/>
          </a:xfrm>
          <a:prstGeom prst="rect">
            <a:avLst/>
          </a:prstGeom>
        </p:spPr>
      </p:pic>
      <p:sp>
        <p:nvSpPr>
          <p:cNvPr id="35" name="TextBox 34">
            <a:extLst>
              <a:ext uri="{FF2B5EF4-FFF2-40B4-BE49-F238E27FC236}">
                <a16:creationId xmlns:a16="http://schemas.microsoft.com/office/drawing/2014/main" id="{3622CE17-6CBE-6040-B6F8-C91DBF3E4099}"/>
              </a:ext>
            </a:extLst>
          </p:cNvPr>
          <p:cNvSpPr txBox="1"/>
          <p:nvPr/>
        </p:nvSpPr>
        <p:spPr>
          <a:xfrm>
            <a:off x="845177" y="3271736"/>
            <a:ext cx="16484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00" dirty="0">
                <a:latin typeface="Comic Sans MS" panose="030F0702030302020204" pitchFamily="66" charset="0"/>
              </a:rPr>
              <a:t>15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3622CE17-6CBE-6040-B6F8-C91DBF3E4099}"/>
              </a:ext>
            </a:extLst>
          </p:cNvPr>
          <p:cNvSpPr txBox="1"/>
          <p:nvPr/>
        </p:nvSpPr>
        <p:spPr>
          <a:xfrm>
            <a:off x="845177" y="4656061"/>
            <a:ext cx="16484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00" dirty="0">
                <a:latin typeface="Comic Sans MS" panose="030F0702030302020204" pitchFamily="66" charset="0"/>
              </a:rPr>
              <a:t>25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3622CE17-6CBE-6040-B6F8-C91DBF3E4099}"/>
              </a:ext>
            </a:extLst>
          </p:cNvPr>
          <p:cNvSpPr txBox="1"/>
          <p:nvPr/>
        </p:nvSpPr>
        <p:spPr>
          <a:xfrm>
            <a:off x="3751920" y="633969"/>
            <a:ext cx="519801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600"/>
              </a:spcAft>
            </a:pPr>
            <a:r>
              <a:rPr lang="en-GB" sz="2800" dirty="0">
                <a:latin typeface="Comic Sans MS" panose="030F0702030302020204" pitchFamily="66" charset="0"/>
              </a:rPr>
              <a:t>However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3622CE17-6CBE-6040-B6F8-C91DBF3E4099}"/>
              </a:ext>
            </a:extLst>
          </p:cNvPr>
          <p:cNvSpPr txBox="1"/>
          <p:nvPr/>
        </p:nvSpPr>
        <p:spPr>
          <a:xfrm>
            <a:off x="3326061" y="1157189"/>
            <a:ext cx="606144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600"/>
              </a:spcAft>
            </a:pPr>
            <a:r>
              <a:rPr lang="en-GB" sz="2800" dirty="0">
                <a:latin typeface="Comic Sans MS" panose="030F0702030302020204" pitchFamily="66" charset="0"/>
              </a:rPr>
              <a:t>Cups are bought in stacks of 20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3622CE17-6CBE-6040-B6F8-C91DBF3E4099}"/>
              </a:ext>
            </a:extLst>
          </p:cNvPr>
          <p:cNvSpPr txBox="1"/>
          <p:nvPr/>
        </p:nvSpPr>
        <p:spPr>
          <a:xfrm>
            <a:off x="3326061" y="2187231"/>
            <a:ext cx="606144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600"/>
              </a:spcAft>
            </a:pPr>
            <a:r>
              <a:rPr lang="en-GB" sz="2800" dirty="0">
                <a:latin typeface="Comic Sans MS" panose="030F0702030302020204" pitchFamily="66" charset="0"/>
              </a:rPr>
              <a:t>Beanbags are bought in groups of 4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3622CE17-6CBE-6040-B6F8-C91DBF3E4099}"/>
              </a:ext>
            </a:extLst>
          </p:cNvPr>
          <p:cNvSpPr txBox="1"/>
          <p:nvPr/>
        </p:nvSpPr>
        <p:spPr>
          <a:xfrm>
            <a:off x="3314357" y="3217273"/>
            <a:ext cx="607314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600"/>
              </a:spcAft>
            </a:pPr>
            <a:r>
              <a:rPr lang="en-GB" sz="2800" dirty="0">
                <a:latin typeface="Comic Sans MS" panose="030F0702030302020204" pitchFamily="66" charset="0"/>
              </a:rPr>
              <a:t>Hoops are bought in sets of 3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3622CE17-6CBE-6040-B6F8-C91DBF3E4099}"/>
              </a:ext>
            </a:extLst>
          </p:cNvPr>
          <p:cNvSpPr txBox="1"/>
          <p:nvPr/>
        </p:nvSpPr>
        <p:spPr>
          <a:xfrm>
            <a:off x="4089858" y="4051143"/>
            <a:ext cx="486008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600"/>
              </a:spcAft>
            </a:pPr>
            <a:r>
              <a:rPr lang="en-GB" sz="2800" dirty="0">
                <a:solidFill>
                  <a:srgbClr val="0070C0"/>
                </a:solidFill>
                <a:latin typeface="Comic Sans MS" panose="030F0702030302020204" pitchFamily="66" charset="0"/>
              </a:rPr>
              <a:t>How many stacks, groups and sets do we need to buy? </a:t>
            </a:r>
          </a:p>
        </p:txBody>
      </p:sp>
      <p:pic>
        <p:nvPicPr>
          <p:cNvPr id="43" name="Picture 42">
            <a:extLst>
              <a:ext uri="{FF2B5EF4-FFF2-40B4-BE49-F238E27FC236}">
                <a16:creationId xmlns:a16="http://schemas.microsoft.com/office/drawing/2014/main" id="{D27F98AE-E148-4145-B805-880FE5F199DB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8626862" y="4778132"/>
            <a:ext cx="731148" cy="731148"/>
          </a:xfrm>
          <a:prstGeom prst="rect">
            <a:avLst/>
          </a:prstGeom>
        </p:spPr>
      </p:pic>
      <p:sp>
        <p:nvSpPr>
          <p:cNvPr id="44" name="TextBox 43">
            <a:extLst>
              <a:ext uri="{FF2B5EF4-FFF2-40B4-BE49-F238E27FC236}">
                <a16:creationId xmlns:a16="http://schemas.microsoft.com/office/drawing/2014/main" id="{3622CE17-6CBE-6040-B6F8-C91DBF3E4099}"/>
              </a:ext>
            </a:extLst>
          </p:cNvPr>
          <p:cNvSpPr txBox="1"/>
          <p:nvPr/>
        </p:nvSpPr>
        <p:spPr>
          <a:xfrm>
            <a:off x="6162929" y="4913574"/>
            <a:ext cx="28754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latin typeface="Comic Sans MS" panose="030F0702030302020204" pitchFamily="66" charset="0"/>
              </a:rPr>
              <a:t>Have a think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260430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35" grpId="0"/>
      <p:bldP spid="37" grpId="0"/>
      <p:bldP spid="38" grpId="0"/>
      <p:bldP spid="39" grpId="0"/>
      <p:bldP spid="40" grpId="0"/>
      <p:bldP spid="41" grpId="0"/>
      <p:bldP spid="42" grpId="0"/>
      <p:bldP spid="4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r="-1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>
            <a:extLst>
              <a:ext uri="{FF2B5EF4-FFF2-40B4-BE49-F238E27FC236}">
                <a16:creationId xmlns:a16="http://schemas.microsoft.com/office/drawing/2014/main" id="{23D8ADCF-4E30-484C-8A2A-96C70818448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90734" y="-69147"/>
            <a:ext cx="3438442" cy="749873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3622CE17-6CBE-6040-B6F8-C91DBF3E4099}"/>
              </a:ext>
            </a:extLst>
          </p:cNvPr>
          <p:cNvSpPr txBox="1"/>
          <p:nvPr/>
        </p:nvSpPr>
        <p:spPr>
          <a:xfrm>
            <a:off x="656092" y="524509"/>
            <a:ext cx="3552327" cy="15388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GB" sz="2800" dirty="0">
                <a:latin typeface="Comic Sans MS" panose="030F0702030302020204" pitchFamily="66" charset="0"/>
              </a:rPr>
              <a:t>We have </a:t>
            </a:r>
          </a:p>
          <a:p>
            <a:pPr>
              <a:spcAft>
                <a:spcPts val="600"/>
              </a:spcAft>
            </a:pPr>
            <a:r>
              <a:rPr lang="en-GB" sz="2800" dirty="0">
                <a:latin typeface="Comic Sans MS" panose="030F0702030302020204" pitchFamily="66" charset="0"/>
              </a:rPr>
              <a:t>calculated </a:t>
            </a:r>
          </a:p>
          <a:p>
            <a:pPr>
              <a:spcAft>
                <a:spcPts val="600"/>
              </a:spcAft>
            </a:pPr>
            <a:r>
              <a:rPr lang="en-GB" sz="2800" dirty="0">
                <a:latin typeface="Comic Sans MS" panose="030F0702030302020204" pitchFamily="66" charset="0"/>
              </a:rPr>
              <a:t>we need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622CE17-6CBE-6040-B6F8-C91DBF3E4099}"/>
              </a:ext>
            </a:extLst>
          </p:cNvPr>
          <p:cNvSpPr txBox="1"/>
          <p:nvPr/>
        </p:nvSpPr>
        <p:spPr>
          <a:xfrm>
            <a:off x="921377" y="2065661"/>
            <a:ext cx="16484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00" dirty="0">
                <a:latin typeface="Comic Sans MS" panose="030F0702030302020204" pitchFamily="66" charset="0"/>
              </a:rPr>
              <a:t>5</a:t>
            </a:r>
          </a:p>
        </p:txBody>
      </p:sp>
      <p:grpSp>
        <p:nvGrpSpPr>
          <p:cNvPr id="4" name="Group 3"/>
          <p:cNvGrpSpPr/>
          <p:nvPr/>
        </p:nvGrpSpPr>
        <p:grpSpPr>
          <a:xfrm>
            <a:off x="1464726" y="4057170"/>
            <a:ext cx="1761576" cy="1438934"/>
            <a:chOff x="2166329" y="3385762"/>
            <a:chExt cx="1761576" cy="1438934"/>
          </a:xfrm>
        </p:grpSpPr>
        <p:pic>
          <p:nvPicPr>
            <p:cNvPr id="61" name="Picture 60">
              <a:extLst>
                <a:ext uri="{FF2B5EF4-FFF2-40B4-BE49-F238E27FC236}">
                  <a16:creationId xmlns:a16="http://schemas.microsoft.com/office/drawing/2014/main" id="{49C5CB97-FE55-4020-818C-8CF901A1681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duotone>
                <a:schemeClr val="accent4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>
              <a:off x="2166329" y="3385762"/>
              <a:ext cx="1658544" cy="1049626"/>
            </a:xfrm>
            <a:prstGeom prst="rect">
              <a:avLst/>
            </a:prstGeom>
          </p:spPr>
        </p:pic>
        <p:pic>
          <p:nvPicPr>
            <p:cNvPr id="58" name="Picture 57">
              <a:extLst>
                <a:ext uri="{FF2B5EF4-FFF2-40B4-BE49-F238E27FC236}">
                  <a16:creationId xmlns:a16="http://schemas.microsoft.com/office/drawing/2014/main" id="{49C5CB97-FE55-4020-818C-8CF901A1681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duotone>
                <a:schemeClr val="accent4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>
              <a:off x="2269361" y="3775070"/>
              <a:ext cx="1658544" cy="1049626"/>
            </a:xfrm>
            <a:prstGeom prst="rect">
              <a:avLst/>
            </a:prstGeom>
          </p:spPr>
        </p:pic>
        <p:pic>
          <p:nvPicPr>
            <p:cNvPr id="57" name="Picture 56">
              <a:extLst>
                <a:ext uri="{FF2B5EF4-FFF2-40B4-BE49-F238E27FC236}">
                  <a16:creationId xmlns:a16="http://schemas.microsoft.com/office/drawing/2014/main" id="{49C5CB97-FE55-4020-818C-8CF901A1681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2211694" y="3595639"/>
              <a:ext cx="1658544" cy="1049626"/>
            </a:xfrm>
            <a:prstGeom prst="rect">
              <a:avLst/>
            </a:prstGeom>
          </p:spPr>
        </p:pic>
        <p:pic>
          <p:nvPicPr>
            <p:cNvPr id="60" name="Picture 59">
              <a:extLst>
                <a:ext uri="{FF2B5EF4-FFF2-40B4-BE49-F238E27FC236}">
                  <a16:creationId xmlns:a16="http://schemas.microsoft.com/office/drawing/2014/main" id="{49C5CB97-FE55-4020-818C-8CF901A1681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2249446" y="3707641"/>
              <a:ext cx="1658544" cy="1049626"/>
            </a:xfrm>
            <a:prstGeom prst="rect">
              <a:avLst/>
            </a:prstGeom>
          </p:spPr>
        </p:pic>
        <p:pic>
          <p:nvPicPr>
            <p:cNvPr id="59" name="Picture 58">
              <a:extLst>
                <a:ext uri="{FF2B5EF4-FFF2-40B4-BE49-F238E27FC236}">
                  <a16:creationId xmlns:a16="http://schemas.microsoft.com/office/drawing/2014/main" id="{49C5CB97-FE55-4020-818C-8CF901A1681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duotone>
                <a:schemeClr val="accent5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>
              <a:off x="2206298" y="3473416"/>
              <a:ext cx="1658544" cy="1049626"/>
            </a:xfrm>
            <a:prstGeom prst="rect">
              <a:avLst/>
            </a:prstGeom>
          </p:spPr>
        </p:pic>
      </p:grpSp>
      <p:grpSp>
        <p:nvGrpSpPr>
          <p:cNvPr id="2" name="Group 1"/>
          <p:cNvGrpSpPr/>
          <p:nvPr/>
        </p:nvGrpSpPr>
        <p:grpSpPr>
          <a:xfrm>
            <a:off x="1393203" y="2399770"/>
            <a:ext cx="2259091" cy="2175931"/>
            <a:chOff x="2839837" y="1749903"/>
            <a:chExt cx="2259091" cy="2175931"/>
          </a:xfrm>
        </p:grpSpPr>
        <p:pic>
          <p:nvPicPr>
            <p:cNvPr id="25" name="Picture 24">
              <a:extLst>
                <a:ext uri="{FF2B5EF4-FFF2-40B4-BE49-F238E27FC236}">
                  <a16:creationId xmlns:a16="http://schemas.microsoft.com/office/drawing/2014/main" id="{3687AE29-3F19-4EA4-9C6E-C628689FCAAC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2889685" y="1809179"/>
              <a:ext cx="1296646" cy="1479272"/>
            </a:xfrm>
            <a:prstGeom prst="rect">
              <a:avLst/>
            </a:prstGeom>
          </p:spPr>
        </p:pic>
        <p:pic>
          <p:nvPicPr>
            <p:cNvPr id="26" name="Picture 25">
              <a:extLst>
                <a:ext uri="{FF2B5EF4-FFF2-40B4-BE49-F238E27FC236}">
                  <a16:creationId xmlns:a16="http://schemas.microsoft.com/office/drawing/2014/main" id="{D082C55A-B76A-4A3A-89EA-6A8B8C95755E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3802282" y="1937263"/>
              <a:ext cx="1296646" cy="1479272"/>
            </a:xfrm>
            <a:prstGeom prst="rect">
              <a:avLst/>
            </a:prstGeom>
          </p:spPr>
        </p:pic>
        <p:pic>
          <p:nvPicPr>
            <p:cNvPr id="27" name="Picture 26">
              <a:extLst>
                <a:ext uri="{FF2B5EF4-FFF2-40B4-BE49-F238E27FC236}">
                  <a16:creationId xmlns:a16="http://schemas.microsoft.com/office/drawing/2014/main" id="{BA3BC218-9B90-46CC-A71D-D35ADBEFB88B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3453663" y="1749903"/>
              <a:ext cx="1296646" cy="1479272"/>
            </a:xfrm>
            <a:prstGeom prst="rect">
              <a:avLst/>
            </a:prstGeom>
          </p:spPr>
        </p:pic>
        <p:pic>
          <p:nvPicPr>
            <p:cNvPr id="28" name="Picture 27">
              <a:extLst>
                <a:ext uri="{FF2B5EF4-FFF2-40B4-BE49-F238E27FC236}">
                  <a16:creationId xmlns:a16="http://schemas.microsoft.com/office/drawing/2014/main" id="{8638FFDA-6F0E-4E01-AFDC-882310161699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3105044" y="2028965"/>
              <a:ext cx="1296646" cy="1479272"/>
            </a:xfrm>
            <a:prstGeom prst="rect">
              <a:avLst/>
            </a:prstGeom>
          </p:spPr>
        </p:pic>
        <p:pic>
          <p:nvPicPr>
            <p:cNvPr id="29" name="Picture 28">
              <a:extLst>
                <a:ext uri="{FF2B5EF4-FFF2-40B4-BE49-F238E27FC236}">
                  <a16:creationId xmlns:a16="http://schemas.microsoft.com/office/drawing/2014/main" id="{8638FFDA-6F0E-4E01-AFDC-882310161699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3495504" y="2118175"/>
              <a:ext cx="1296646" cy="1479272"/>
            </a:xfrm>
            <a:prstGeom prst="rect">
              <a:avLst/>
            </a:prstGeom>
          </p:spPr>
        </p:pic>
        <p:pic>
          <p:nvPicPr>
            <p:cNvPr id="30" name="Picture 29">
              <a:extLst>
                <a:ext uri="{FF2B5EF4-FFF2-40B4-BE49-F238E27FC236}">
                  <a16:creationId xmlns:a16="http://schemas.microsoft.com/office/drawing/2014/main" id="{D082C55A-B76A-4A3A-89EA-6A8B8C95755E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3230567" y="2226793"/>
              <a:ext cx="1296646" cy="1479272"/>
            </a:xfrm>
            <a:prstGeom prst="rect">
              <a:avLst/>
            </a:prstGeom>
          </p:spPr>
        </p:pic>
        <p:pic>
          <p:nvPicPr>
            <p:cNvPr id="31" name="Picture 30">
              <a:extLst>
                <a:ext uri="{FF2B5EF4-FFF2-40B4-BE49-F238E27FC236}">
                  <a16:creationId xmlns:a16="http://schemas.microsoft.com/office/drawing/2014/main" id="{3687AE29-3F19-4EA4-9C6E-C628689FCAAC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2839837" y="2215739"/>
              <a:ext cx="1296646" cy="1479272"/>
            </a:xfrm>
            <a:prstGeom prst="rect">
              <a:avLst/>
            </a:prstGeom>
          </p:spPr>
        </p:pic>
        <p:pic>
          <p:nvPicPr>
            <p:cNvPr id="32" name="Picture 31">
              <a:extLst>
                <a:ext uri="{FF2B5EF4-FFF2-40B4-BE49-F238E27FC236}">
                  <a16:creationId xmlns:a16="http://schemas.microsoft.com/office/drawing/2014/main" id="{BA3BC218-9B90-46CC-A71D-D35ADBEFB88B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3442981" y="2446562"/>
              <a:ext cx="1296646" cy="1479272"/>
            </a:xfrm>
            <a:prstGeom prst="rect">
              <a:avLst/>
            </a:prstGeom>
          </p:spPr>
        </p:pic>
      </p:grpSp>
      <p:pic>
        <p:nvPicPr>
          <p:cNvPr id="34" name="Picture 33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9485" y="2019466"/>
            <a:ext cx="753710" cy="835096"/>
          </a:xfrm>
          <a:prstGeom prst="rect">
            <a:avLst/>
          </a:prstGeom>
        </p:spPr>
      </p:pic>
      <p:sp>
        <p:nvSpPr>
          <p:cNvPr id="35" name="TextBox 34">
            <a:extLst>
              <a:ext uri="{FF2B5EF4-FFF2-40B4-BE49-F238E27FC236}">
                <a16:creationId xmlns:a16="http://schemas.microsoft.com/office/drawing/2014/main" id="{3622CE17-6CBE-6040-B6F8-C91DBF3E4099}"/>
              </a:ext>
            </a:extLst>
          </p:cNvPr>
          <p:cNvSpPr txBox="1"/>
          <p:nvPr/>
        </p:nvSpPr>
        <p:spPr>
          <a:xfrm>
            <a:off x="845177" y="3271736"/>
            <a:ext cx="16484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00" dirty="0">
                <a:latin typeface="Comic Sans MS" panose="030F0702030302020204" pitchFamily="66" charset="0"/>
              </a:rPr>
              <a:t>15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3622CE17-6CBE-6040-B6F8-C91DBF3E4099}"/>
              </a:ext>
            </a:extLst>
          </p:cNvPr>
          <p:cNvSpPr txBox="1"/>
          <p:nvPr/>
        </p:nvSpPr>
        <p:spPr>
          <a:xfrm>
            <a:off x="845177" y="4656061"/>
            <a:ext cx="16484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00" dirty="0">
                <a:latin typeface="Comic Sans MS" panose="030F0702030302020204" pitchFamily="66" charset="0"/>
              </a:rPr>
              <a:t>25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3622CE17-6CBE-6040-B6F8-C91DBF3E4099}"/>
              </a:ext>
            </a:extLst>
          </p:cNvPr>
          <p:cNvSpPr txBox="1"/>
          <p:nvPr/>
        </p:nvSpPr>
        <p:spPr>
          <a:xfrm>
            <a:off x="3751920" y="633969"/>
            <a:ext cx="519801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600"/>
              </a:spcAft>
            </a:pPr>
            <a:r>
              <a:rPr lang="en-GB" sz="2800" dirty="0">
                <a:latin typeface="Comic Sans MS" panose="030F0702030302020204" pitchFamily="66" charset="0"/>
              </a:rPr>
              <a:t>However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3622CE17-6CBE-6040-B6F8-C91DBF3E4099}"/>
              </a:ext>
            </a:extLst>
          </p:cNvPr>
          <p:cNvSpPr txBox="1"/>
          <p:nvPr/>
        </p:nvSpPr>
        <p:spPr>
          <a:xfrm>
            <a:off x="3326061" y="1157189"/>
            <a:ext cx="606144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600"/>
              </a:spcAft>
            </a:pPr>
            <a:r>
              <a:rPr lang="en-GB" sz="2800" dirty="0">
                <a:latin typeface="Comic Sans MS" panose="030F0702030302020204" pitchFamily="66" charset="0"/>
              </a:rPr>
              <a:t>Cups are bought in stacks of 20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3622CE17-6CBE-6040-B6F8-C91DBF3E4099}"/>
              </a:ext>
            </a:extLst>
          </p:cNvPr>
          <p:cNvSpPr txBox="1"/>
          <p:nvPr/>
        </p:nvSpPr>
        <p:spPr>
          <a:xfrm>
            <a:off x="3326061" y="2187231"/>
            <a:ext cx="606144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600"/>
              </a:spcAft>
            </a:pPr>
            <a:r>
              <a:rPr lang="en-GB" sz="2800" dirty="0">
                <a:latin typeface="Comic Sans MS" panose="030F0702030302020204" pitchFamily="66" charset="0"/>
              </a:rPr>
              <a:t>Beanbags are bought in groups of 4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3622CE17-6CBE-6040-B6F8-C91DBF3E4099}"/>
              </a:ext>
            </a:extLst>
          </p:cNvPr>
          <p:cNvSpPr txBox="1"/>
          <p:nvPr/>
        </p:nvSpPr>
        <p:spPr>
          <a:xfrm>
            <a:off x="3314357" y="3217273"/>
            <a:ext cx="607314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600"/>
              </a:spcAft>
            </a:pPr>
            <a:r>
              <a:rPr lang="en-GB" sz="2800" dirty="0">
                <a:latin typeface="Comic Sans MS" panose="030F0702030302020204" pitchFamily="66" charset="0"/>
              </a:rPr>
              <a:t>Hoops are bought in sets of 3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3622CE17-6CBE-6040-B6F8-C91DBF3E4099}"/>
              </a:ext>
            </a:extLst>
          </p:cNvPr>
          <p:cNvSpPr txBox="1"/>
          <p:nvPr/>
        </p:nvSpPr>
        <p:spPr>
          <a:xfrm>
            <a:off x="4089858" y="4051143"/>
            <a:ext cx="486008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600"/>
              </a:spcAft>
            </a:pPr>
            <a:r>
              <a:rPr lang="en-GB" sz="2800" dirty="0">
                <a:solidFill>
                  <a:srgbClr val="0070C0"/>
                </a:solidFill>
                <a:latin typeface="Comic Sans MS" panose="030F0702030302020204" pitchFamily="66" charset="0"/>
              </a:rPr>
              <a:t>How many stacks, groups and sets do we need to buy? 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3622CE17-6CBE-6040-B6F8-C91DBF3E4099}"/>
              </a:ext>
            </a:extLst>
          </p:cNvPr>
          <p:cNvSpPr txBox="1"/>
          <p:nvPr/>
        </p:nvSpPr>
        <p:spPr>
          <a:xfrm>
            <a:off x="3326061" y="1648790"/>
            <a:ext cx="606144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600"/>
              </a:spcAft>
            </a:pPr>
            <a:r>
              <a:rPr lang="en-GB" sz="2800" dirty="0">
                <a:solidFill>
                  <a:srgbClr val="FF0000"/>
                </a:solidFill>
                <a:latin typeface="Comic Sans MS" panose="030F0702030302020204" pitchFamily="66" charset="0"/>
              </a:rPr>
              <a:t>1 stack of 20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3622CE17-6CBE-6040-B6F8-C91DBF3E4099}"/>
              </a:ext>
            </a:extLst>
          </p:cNvPr>
          <p:cNvSpPr txBox="1"/>
          <p:nvPr/>
        </p:nvSpPr>
        <p:spPr>
          <a:xfrm>
            <a:off x="3326061" y="2678832"/>
            <a:ext cx="606144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600"/>
              </a:spcAft>
            </a:pPr>
            <a:r>
              <a:rPr lang="en-GB" sz="2800" dirty="0">
                <a:solidFill>
                  <a:srgbClr val="FF0000"/>
                </a:solidFill>
                <a:latin typeface="Comic Sans MS" panose="030F0702030302020204" pitchFamily="66" charset="0"/>
              </a:rPr>
              <a:t>4 groups of 4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3622CE17-6CBE-6040-B6F8-C91DBF3E4099}"/>
              </a:ext>
            </a:extLst>
          </p:cNvPr>
          <p:cNvSpPr txBox="1"/>
          <p:nvPr/>
        </p:nvSpPr>
        <p:spPr>
          <a:xfrm>
            <a:off x="3314357" y="3708874"/>
            <a:ext cx="607314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600"/>
              </a:spcAft>
            </a:pPr>
            <a:r>
              <a:rPr lang="en-GB" sz="2800" dirty="0">
                <a:solidFill>
                  <a:srgbClr val="FF0000"/>
                </a:solidFill>
                <a:latin typeface="Comic Sans MS" panose="030F0702030302020204" pitchFamily="66" charset="0"/>
              </a:rPr>
              <a:t>9 sets of 3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3622CE17-6CBE-6040-B6F8-C91DBF3E4099}"/>
              </a:ext>
            </a:extLst>
          </p:cNvPr>
          <p:cNvSpPr txBox="1"/>
          <p:nvPr/>
        </p:nvSpPr>
        <p:spPr>
          <a:xfrm>
            <a:off x="3593685" y="4723695"/>
            <a:ext cx="59277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600"/>
              </a:spcAft>
            </a:pPr>
            <a:endParaRPr lang="en-GB" sz="2800" dirty="0">
              <a:solidFill>
                <a:srgbClr val="0070C0"/>
              </a:solidFill>
              <a:latin typeface="Comic Sans MS" panose="030F0702030302020204" pitchFamily="66" charset="0"/>
            </a:endParaRP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3622CE17-6CBE-6040-B6F8-C91DBF3E4099}"/>
              </a:ext>
            </a:extLst>
          </p:cNvPr>
          <p:cNvSpPr txBox="1"/>
          <p:nvPr/>
        </p:nvSpPr>
        <p:spPr>
          <a:xfrm>
            <a:off x="3470017" y="4013315"/>
            <a:ext cx="59277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600"/>
              </a:spcAft>
            </a:pPr>
            <a:endParaRPr lang="en-GB" sz="2800" dirty="0">
              <a:solidFill>
                <a:srgbClr val="0070C0"/>
              </a:solidFill>
              <a:latin typeface="Comic Sans MS" panose="030F0702030302020204" pitchFamily="66" charset="0"/>
            </a:endParaRPr>
          </a:p>
        </p:txBody>
      </p:sp>
      <p:pic>
        <p:nvPicPr>
          <p:cNvPr id="50" name="Picture 49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9034" y="4408567"/>
            <a:ext cx="1371025" cy="1690725"/>
          </a:xfrm>
          <a:prstGeom prst="rect">
            <a:avLst/>
          </a:prstGeom>
        </p:spPr>
      </p:pic>
      <p:sp>
        <p:nvSpPr>
          <p:cNvPr id="3" name="Rounded Rectangular Callout 2"/>
          <p:cNvSpPr/>
          <p:nvPr/>
        </p:nvSpPr>
        <p:spPr>
          <a:xfrm>
            <a:off x="3727664" y="4788081"/>
            <a:ext cx="5659840" cy="708023"/>
          </a:xfrm>
          <a:prstGeom prst="wedgeRoundRectCallout">
            <a:avLst>
              <a:gd name="adj1" fmla="val -57517"/>
              <a:gd name="adj2" fmla="val 17845"/>
              <a:gd name="adj3" fmla="val 16667"/>
            </a:avLst>
          </a:prstGeom>
          <a:ln w="28575">
            <a:solidFill>
              <a:srgbClr val="F5A3C6"/>
            </a:solidFill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2400" dirty="0">
                <a:solidFill>
                  <a:srgbClr val="0070C0"/>
                </a:solidFill>
                <a:latin typeface="Comic Sans MS" panose="030F0702030302020204" pitchFamily="66" charset="0"/>
              </a:rPr>
              <a:t>Can you give each item a price and work out the total cost?</a:t>
            </a:r>
          </a:p>
        </p:txBody>
      </p:sp>
      <p:sp>
        <p:nvSpPr>
          <p:cNvPr id="51" name="Rounded Rectangular Callout 50"/>
          <p:cNvSpPr/>
          <p:nvPr/>
        </p:nvSpPr>
        <p:spPr>
          <a:xfrm>
            <a:off x="3106881" y="4175346"/>
            <a:ext cx="5620228" cy="464822"/>
          </a:xfrm>
          <a:prstGeom prst="wedgeRoundRectCallout">
            <a:avLst>
              <a:gd name="adj1" fmla="val 53682"/>
              <a:gd name="adj2" fmla="val -25107"/>
              <a:gd name="adj3" fmla="val 16667"/>
            </a:avLst>
          </a:prstGeom>
          <a:ln w="28575">
            <a:solidFill>
              <a:srgbClr val="3850A3"/>
            </a:solidFill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spcAft>
                <a:spcPts val="600"/>
              </a:spcAft>
            </a:pPr>
            <a:r>
              <a:rPr lang="en-GB" sz="2400" dirty="0">
                <a:solidFill>
                  <a:srgbClr val="0070C0"/>
                </a:solidFill>
                <a:latin typeface="Comic Sans MS" panose="030F0702030302020204" pitchFamily="66" charset="0"/>
              </a:rPr>
              <a:t>How many spare items would we have?</a:t>
            </a:r>
          </a:p>
        </p:txBody>
      </p:sp>
      <p:pic>
        <p:nvPicPr>
          <p:cNvPr id="49" name="Picture 48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73605" y="3585317"/>
            <a:ext cx="1427798" cy="1722321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1961898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2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/>
      <p:bldP spid="33" grpId="0"/>
      <p:bldP spid="45" grpId="0"/>
      <p:bldP spid="46" grpId="0"/>
      <p:bldP spid="47" grpId="0"/>
      <p:bldP spid="48" grpId="0"/>
      <p:bldP spid="3" grpId="0" animBg="1"/>
      <p:bldP spid="51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r="-1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23D8ADCF-4E30-484C-8A2A-96C70818448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90734" y="-69147"/>
            <a:ext cx="3438442" cy="749873"/>
          </a:xfrm>
          <a:prstGeom prst="rect">
            <a:avLst/>
          </a:prstGeom>
        </p:spPr>
      </p:pic>
      <p:sp>
        <p:nvSpPr>
          <p:cNvPr id="3" name="TextBox 13">
            <a:extLst>
              <a:ext uri="{FF2B5EF4-FFF2-40B4-BE49-F238E27FC236}">
                <a16:creationId xmlns:a16="http://schemas.microsoft.com/office/drawing/2014/main" id="{ECE94C8A-4286-4BE0-A60F-92B265123A97}"/>
              </a:ext>
            </a:extLst>
          </p:cNvPr>
          <p:cNvSpPr txBox="1"/>
          <p:nvPr/>
        </p:nvSpPr>
        <p:spPr>
          <a:xfrm>
            <a:off x="693216" y="680726"/>
            <a:ext cx="8935960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mic Sans MS" panose="030F0702030302020204" pitchFamily="66" charset="0"/>
              </a:rPr>
              <a:t>Now it’s time for the beanbag throw. 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mic Sans MS" panose="030F0702030302020204" pitchFamily="66" charset="0"/>
              </a:rPr>
              <a:t>Jack throws two beanbags and scores 35 points.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mic Sans MS" panose="030F0702030302020204" pitchFamily="66" charset="0"/>
              </a:rPr>
              <a:t>Where did his beanbags land?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mic Sans MS" panose="030F0702030302020204" pitchFamily="66" charset="0"/>
              </a:rPr>
              <a:t>Is there more than one way to score 35 with two throws?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91488" y="3276119"/>
            <a:ext cx="4436976" cy="1393467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33060" y="3276119"/>
            <a:ext cx="1427798" cy="1722321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95608" y="3953562"/>
            <a:ext cx="1439709" cy="176897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08847" y="4026605"/>
            <a:ext cx="1375243" cy="1695927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588014">
            <a:off x="2686489" y="4428658"/>
            <a:ext cx="1263028" cy="1440919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4312" y="4455221"/>
            <a:ext cx="1263029" cy="144092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27F98AE-E148-4145-B805-880FE5F199DB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6430011" y="4500900"/>
            <a:ext cx="995079" cy="995079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3622CE17-6CBE-6040-B6F8-C91DBF3E4099}"/>
              </a:ext>
            </a:extLst>
          </p:cNvPr>
          <p:cNvSpPr txBox="1"/>
          <p:nvPr/>
        </p:nvSpPr>
        <p:spPr>
          <a:xfrm>
            <a:off x="3824869" y="4750275"/>
            <a:ext cx="299006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mic Sans MS" panose="030F0702030302020204" pitchFamily="66" charset="0"/>
              </a:rPr>
              <a:t>Have a think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744925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r="-1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23D8ADCF-4E30-484C-8A2A-96C70818448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90734" y="-69147"/>
            <a:ext cx="3438442" cy="749873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69870" y="1635904"/>
            <a:ext cx="4422082" cy="1388789"/>
          </a:xfrm>
          <a:prstGeom prst="rect">
            <a:avLst/>
          </a:prstGeom>
        </p:spPr>
      </p:pic>
      <p:grpSp>
        <p:nvGrpSpPr>
          <p:cNvPr id="48" name="Group 47"/>
          <p:cNvGrpSpPr/>
          <p:nvPr/>
        </p:nvGrpSpPr>
        <p:grpSpPr>
          <a:xfrm>
            <a:off x="6779891" y="2402853"/>
            <a:ext cx="1423899" cy="1624448"/>
            <a:chOff x="8274627" y="4328209"/>
            <a:chExt cx="1423899" cy="1624448"/>
          </a:xfrm>
        </p:grpSpPr>
        <p:pic>
          <p:nvPicPr>
            <p:cNvPr id="38" name="Picture 37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650514">
              <a:off x="8274627" y="4328209"/>
              <a:ext cx="1423899" cy="1624448"/>
            </a:xfrm>
            <a:prstGeom prst="rect">
              <a:avLst/>
            </a:prstGeom>
          </p:spPr>
        </p:pic>
        <p:sp>
          <p:nvSpPr>
            <p:cNvPr id="31" name="TextBox 26"/>
            <p:cNvSpPr txBox="1"/>
            <p:nvPr/>
          </p:nvSpPr>
          <p:spPr>
            <a:xfrm>
              <a:off x="8655526" y="4910241"/>
              <a:ext cx="74814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omic Sans MS" panose="030F0702030302020204" pitchFamily="66" charset="0"/>
                </a:rPr>
                <a:t>10</a:t>
              </a:r>
            </a:p>
          </p:txBody>
        </p:sp>
      </p:grpSp>
      <p:sp>
        <p:nvSpPr>
          <p:cNvPr id="2" name="Rectangle 1"/>
          <p:cNvSpPr/>
          <p:nvPr/>
        </p:nvSpPr>
        <p:spPr>
          <a:xfrm>
            <a:off x="1597690" y="687506"/>
            <a:ext cx="7032895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mic Sans MS" panose="030F0702030302020204" pitchFamily="66" charset="0"/>
              </a:rPr>
              <a:t>Is there more than one way to score 35 with two throws?</a:t>
            </a:r>
          </a:p>
        </p:txBody>
      </p:sp>
      <p:pic>
        <p:nvPicPr>
          <p:cNvPr id="32" name="Picture 3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2015" y="4031712"/>
            <a:ext cx="1427798" cy="1722321"/>
          </a:xfrm>
          <a:prstGeom prst="rect">
            <a:avLst/>
          </a:prstGeom>
        </p:spPr>
      </p:pic>
      <p:pic>
        <p:nvPicPr>
          <p:cNvPr id="33" name="Picture 32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95608" y="3953562"/>
            <a:ext cx="1439709" cy="1768970"/>
          </a:xfrm>
          <a:prstGeom prst="rect">
            <a:avLst/>
          </a:prstGeom>
        </p:spPr>
      </p:pic>
      <p:pic>
        <p:nvPicPr>
          <p:cNvPr id="34" name="Picture 33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9771" y="3824793"/>
            <a:ext cx="1375243" cy="1695927"/>
          </a:xfrm>
          <a:prstGeom prst="rect">
            <a:avLst/>
          </a:prstGeom>
        </p:spPr>
      </p:pic>
      <p:pic>
        <p:nvPicPr>
          <p:cNvPr id="36" name="Picture 3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588014">
            <a:off x="2772839" y="4428658"/>
            <a:ext cx="1263028" cy="1440919"/>
          </a:xfrm>
          <a:prstGeom prst="rect">
            <a:avLst/>
          </a:prstGeom>
        </p:spPr>
      </p:pic>
      <p:grpSp>
        <p:nvGrpSpPr>
          <p:cNvPr id="47" name="Group 46"/>
          <p:cNvGrpSpPr/>
          <p:nvPr/>
        </p:nvGrpSpPr>
        <p:grpSpPr>
          <a:xfrm>
            <a:off x="5872666" y="1391808"/>
            <a:ext cx="1426962" cy="1627942"/>
            <a:chOff x="8977735" y="4326497"/>
            <a:chExt cx="1426962" cy="1627942"/>
          </a:xfrm>
        </p:grpSpPr>
        <p:pic>
          <p:nvPicPr>
            <p:cNvPr id="39" name="Picture 38"/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189498">
              <a:off x="8977735" y="4326497"/>
              <a:ext cx="1426962" cy="1627942"/>
            </a:xfrm>
            <a:prstGeom prst="rect">
              <a:avLst/>
            </a:prstGeom>
          </p:spPr>
        </p:pic>
        <p:sp>
          <p:nvSpPr>
            <p:cNvPr id="41" name="TextBox 26"/>
            <p:cNvSpPr txBox="1"/>
            <p:nvPr/>
          </p:nvSpPr>
          <p:spPr>
            <a:xfrm>
              <a:off x="9341935" y="4926529"/>
              <a:ext cx="74814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omic Sans MS" panose="030F0702030302020204" pitchFamily="66" charset="0"/>
                </a:rPr>
                <a:t>20</a:t>
              </a:r>
            </a:p>
          </p:txBody>
        </p:sp>
      </p:grpSp>
      <p:grpSp>
        <p:nvGrpSpPr>
          <p:cNvPr id="45" name="Group 44"/>
          <p:cNvGrpSpPr/>
          <p:nvPr/>
        </p:nvGrpSpPr>
        <p:grpSpPr>
          <a:xfrm>
            <a:off x="5907988" y="2402853"/>
            <a:ext cx="1426962" cy="1627942"/>
            <a:chOff x="10261822" y="681878"/>
            <a:chExt cx="1426962" cy="1627942"/>
          </a:xfrm>
        </p:grpSpPr>
        <p:pic>
          <p:nvPicPr>
            <p:cNvPr id="43" name="Picture 42"/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189498">
              <a:off x="10261822" y="681878"/>
              <a:ext cx="1426962" cy="1627942"/>
            </a:xfrm>
            <a:prstGeom prst="rect">
              <a:avLst/>
            </a:prstGeom>
          </p:spPr>
        </p:pic>
        <p:sp>
          <p:nvSpPr>
            <p:cNvPr id="44" name="TextBox 26"/>
            <p:cNvSpPr txBox="1"/>
            <p:nvPr/>
          </p:nvSpPr>
          <p:spPr>
            <a:xfrm>
              <a:off x="10626022" y="1289862"/>
              <a:ext cx="74814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omic Sans MS" panose="030F0702030302020204" pitchFamily="66" charset="0"/>
                </a:rPr>
                <a:t>25</a:t>
              </a:r>
            </a:p>
          </p:txBody>
        </p:sp>
      </p:grpSp>
      <p:grpSp>
        <p:nvGrpSpPr>
          <p:cNvPr id="52" name="Group 51"/>
          <p:cNvGrpSpPr/>
          <p:nvPr/>
        </p:nvGrpSpPr>
        <p:grpSpPr>
          <a:xfrm>
            <a:off x="6691305" y="1396751"/>
            <a:ext cx="1426961" cy="1627942"/>
            <a:chOff x="8977735" y="4326497"/>
            <a:chExt cx="1426961" cy="1627942"/>
          </a:xfrm>
        </p:grpSpPr>
        <p:pic>
          <p:nvPicPr>
            <p:cNvPr id="53" name="Picture 52"/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 rot="2189498">
              <a:off x="8977735" y="4326497"/>
              <a:ext cx="1426961" cy="1627942"/>
            </a:xfrm>
            <a:prstGeom prst="rect">
              <a:avLst/>
            </a:prstGeom>
          </p:spPr>
        </p:pic>
        <p:sp>
          <p:nvSpPr>
            <p:cNvPr id="54" name="TextBox 26"/>
            <p:cNvSpPr txBox="1"/>
            <p:nvPr/>
          </p:nvSpPr>
          <p:spPr>
            <a:xfrm>
              <a:off x="9365788" y="4902676"/>
              <a:ext cx="74814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GB" sz="2800" dirty="0">
                  <a:solidFill>
                    <a:prstClr val="black"/>
                  </a:solidFill>
                  <a:latin typeface="Comic Sans MS" panose="030F0702030302020204" pitchFamily="66" charset="0"/>
                </a:rPr>
                <a:t>15</a:t>
              </a:r>
              <a:endPara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mic Sans MS" panose="030F0702030302020204" pitchFamily="66" charset="0"/>
              </a:endParaRPr>
            </a:p>
          </p:txBody>
        </p:sp>
      </p:grpSp>
      <p:pic>
        <p:nvPicPr>
          <p:cNvPr id="67" name="Picture 66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33547">
            <a:off x="1455343" y="4257487"/>
            <a:ext cx="1263029" cy="144092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1154144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r="-1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23D8ADCF-4E30-484C-8A2A-96C70818448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90734" y="-69147"/>
            <a:ext cx="3438442" cy="749873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12567" y="609584"/>
            <a:ext cx="4422082" cy="1388789"/>
          </a:xfrm>
          <a:prstGeom prst="rect">
            <a:avLst/>
          </a:prstGeom>
        </p:spPr>
      </p:pic>
      <p:pic>
        <p:nvPicPr>
          <p:cNvPr id="32" name="Picture 3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2015" y="4031712"/>
            <a:ext cx="1427798" cy="1722321"/>
          </a:xfrm>
          <a:prstGeom prst="rect">
            <a:avLst/>
          </a:prstGeom>
        </p:spPr>
      </p:pic>
      <p:pic>
        <p:nvPicPr>
          <p:cNvPr id="33" name="Picture 3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95608" y="3953562"/>
            <a:ext cx="1439709" cy="1768970"/>
          </a:xfrm>
          <a:prstGeom prst="rect">
            <a:avLst/>
          </a:prstGeom>
        </p:spPr>
      </p:pic>
      <p:pic>
        <p:nvPicPr>
          <p:cNvPr id="34" name="Picture 33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9771" y="3824793"/>
            <a:ext cx="1375243" cy="1695927"/>
          </a:xfrm>
          <a:prstGeom prst="rect">
            <a:avLst/>
          </a:prstGeom>
        </p:spPr>
      </p:pic>
      <p:pic>
        <p:nvPicPr>
          <p:cNvPr id="36" name="Picture 35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588014">
            <a:off x="2772839" y="4428658"/>
            <a:ext cx="1263028" cy="1440919"/>
          </a:xfrm>
          <a:prstGeom prst="rect">
            <a:avLst/>
          </a:prstGeom>
        </p:spPr>
      </p:pic>
      <p:grpSp>
        <p:nvGrpSpPr>
          <p:cNvPr id="49" name="Group 48"/>
          <p:cNvGrpSpPr/>
          <p:nvPr/>
        </p:nvGrpSpPr>
        <p:grpSpPr>
          <a:xfrm>
            <a:off x="3955573" y="1848266"/>
            <a:ext cx="4751951" cy="2134408"/>
            <a:chOff x="3790742" y="-316884"/>
            <a:chExt cx="3559168" cy="2134408"/>
          </a:xfrm>
        </p:grpSpPr>
        <p:sp>
          <p:nvSpPr>
            <p:cNvPr id="50" name="Rounded Rectangular Callout 49"/>
            <p:cNvSpPr/>
            <p:nvPr/>
          </p:nvSpPr>
          <p:spPr>
            <a:xfrm>
              <a:off x="3790742" y="-316884"/>
              <a:ext cx="3554111" cy="2134408"/>
            </a:xfrm>
            <a:prstGeom prst="wedgeRoundRectCallout">
              <a:avLst>
                <a:gd name="adj1" fmla="val 29926"/>
                <a:gd name="adj2" fmla="val 71362"/>
                <a:gd name="adj3" fmla="val 16667"/>
              </a:avLst>
            </a:prstGeom>
            <a:noFill/>
            <a:ln w="38100"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1" name="TextBox 50"/>
            <p:cNvSpPr txBox="1"/>
            <p:nvPr/>
          </p:nvSpPr>
          <p:spPr>
            <a:xfrm>
              <a:off x="3841058" y="-266926"/>
              <a:ext cx="3508852" cy="20621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3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omic Sans MS" panose="030F0702030302020204" pitchFamily="66" charset="0"/>
                </a:rPr>
                <a:t>How many different possible scores are there if both beanbags land in a bucket?</a:t>
              </a:r>
            </a:p>
          </p:txBody>
        </p:sp>
      </p:grpSp>
      <p:pic>
        <p:nvPicPr>
          <p:cNvPr id="5" name="Picture 4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0740" y="3984846"/>
            <a:ext cx="1653568" cy="1465584"/>
          </a:xfrm>
          <a:prstGeom prst="rect">
            <a:avLst/>
          </a:prstGeom>
        </p:spPr>
      </p:pic>
      <p:pic>
        <p:nvPicPr>
          <p:cNvPr id="68" name="Picture 67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33547">
            <a:off x="1485384" y="4274141"/>
            <a:ext cx="1263029" cy="1440920"/>
          </a:xfrm>
          <a:prstGeom prst="rect">
            <a:avLst/>
          </a:prstGeom>
        </p:spPr>
      </p:pic>
      <p:pic>
        <p:nvPicPr>
          <p:cNvPr id="69" name="Picture 68">
            <a:extLst>
              <a:ext uri="{FF2B5EF4-FFF2-40B4-BE49-F238E27FC236}">
                <a16:creationId xmlns:a16="http://schemas.microsoft.com/office/drawing/2014/main" id="{D27F98AE-E148-4145-B805-880FE5F199DB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2682207" y="2413929"/>
            <a:ext cx="903233" cy="903233"/>
          </a:xfrm>
          <a:prstGeom prst="rect">
            <a:avLst/>
          </a:prstGeom>
        </p:spPr>
      </p:pic>
      <p:sp>
        <p:nvSpPr>
          <p:cNvPr id="70" name="TextBox 69">
            <a:extLst>
              <a:ext uri="{FF2B5EF4-FFF2-40B4-BE49-F238E27FC236}">
                <a16:creationId xmlns:a16="http://schemas.microsoft.com/office/drawing/2014/main" id="{3622CE17-6CBE-6040-B6F8-C91DBF3E4099}"/>
              </a:ext>
            </a:extLst>
          </p:cNvPr>
          <p:cNvSpPr txBox="1"/>
          <p:nvPr/>
        </p:nvSpPr>
        <p:spPr>
          <a:xfrm>
            <a:off x="87185" y="2594138"/>
            <a:ext cx="299006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mic Sans MS" panose="030F0702030302020204" pitchFamily="66" charset="0"/>
              </a:rPr>
              <a:t>Have a think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9398317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r="-1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23D8ADCF-4E30-484C-8A2A-96C70818448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90734" y="-69147"/>
            <a:ext cx="3438442" cy="749873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12567" y="609584"/>
            <a:ext cx="4422082" cy="1388789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/>
              <p:cNvSpPr txBox="1"/>
              <p:nvPr/>
            </p:nvSpPr>
            <p:spPr>
              <a:xfrm>
                <a:off x="640747" y="1981894"/>
                <a:ext cx="3425588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omic Sans MS" panose="030F0702030302020204" pitchFamily="66" charset="0"/>
                  </a:rPr>
                  <a:t>10 </a:t>
                </a:r>
                <a14:m>
                  <m:oMath xmlns:m="http://schemas.openxmlformats.org/officeDocument/2006/math">
                    <m:r>
                      <a:rPr kumimoji="0" lang="en-GB" sz="3200" b="0" i="1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</a:rPr>
                      <m:t>+</m:t>
                    </m:r>
                  </m:oMath>
                </a14:m>
                <a:r>
                  <a:rPr kumimoji="0" lang="en-GB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omic Sans MS" panose="030F0702030302020204" pitchFamily="66" charset="0"/>
                  </a:rPr>
                  <a:t> 10 </a:t>
                </a:r>
                <a14:m>
                  <m:oMath xmlns:m="http://schemas.openxmlformats.org/officeDocument/2006/math">
                    <m:r>
                      <a:rPr kumimoji="0" lang="en-GB" sz="3200" b="0" i="1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kumimoji="0" lang="en-GB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omic Sans MS" panose="030F0702030302020204" pitchFamily="66" charset="0"/>
                  </a:rPr>
                  <a:t> 20</a:t>
                </a:r>
              </a:p>
            </p:txBody>
          </p:sp>
        </mc:Choice>
        <mc:Fallback xmlns="">
          <p:sp>
            <p:nvSpPr>
              <p:cNvPr id="2" name="TextBox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0747" y="1981894"/>
                <a:ext cx="3425588" cy="584775"/>
              </a:xfrm>
              <a:prstGeom prst="rect">
                <a:avLst/>
              </a:prstGeom>
              <a:blipFill>
                <a:blip r:embed="rId8"/>
                <a:stretch>
                  <a:fillRect l="-4448" t="-13542" b="-33333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7" name="TextBox 16"/>
              <p:cNvSpPr txBox="1"/>
              <p:nvPr/>
            </p:nvSpPr>
            <p:spPr>
              <a:xfrm>
                <a:off x="640747" y="2521329"/>
                <a:ext cx="3425588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omic Sans MS" panose="030F0702030302020204" pitchFamily="66" charset="0"/>
                  </a:rPr>
                  <a:t>10 </a:t>
                </a:r>
                <a14:m>
                  <m:oMath xmlns:m="http://schemas.openxmlformats.org/officeDocument/2006/math">
                    <m:r>
                      <a:rPr kumimoji="0" lang="en-GB" sz="3200" b="0" i="1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</a:rPr>
                      <m:t>+</m:t>
                    </m:r>
                  </m:oMath>
                </a14:m>
                <a:r>
                  <a:rPr kumimoji="0" lang="en-GB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omic Sans MS" panose="030F0702030302020204" pitchFamily="66" charset="0"/>
                  </a:rPr>
                  <a:t> 15 </a:t>
                </a:r>
                <a14:m>
                  <m:oMath xmlns:m="http://schemas.openxmlformats.org/officeDocument/2006/math">
                    <m:r>
                      <a:rPr kumimoji="0" lang="en-GB" sz="3200" b="0" i="1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kumimoji="0" lang="en-GB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omic Sans MS" panose="030F0702030302020204" pitchFamily="66" charset="0"/>
                  </a:rPr>
                  <a:t> 25</a:t>
                </a:r>
              </a:p>
            </p:txBody>
          </p:sp>
        </mc:Choice>
        <mc:Fallback xmlns="">
          <p:sp>
            <p:nvSpPr>
              <p:cNvPr id="17" name="TextBox 1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0747" y="2521329"/>
                <a:ext cx="3425588" cy="584775"/>
              </a:xfrm>
              <a:prstGeom prst="rect">
                <a:avLst/>
              </a:prstGeom>
              <a:blipFill>
                <a:blip r:embed="rId9"/>
                <a:stretch>
                  <a:fillRect l="-4448" t="-13542" b="-33333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8" name="TextBox 17"/>
              <p:cNvSpPr txBox="1"/>
              <p:nvPr/>
            </p:nvSpPr>
            <p:spPr>
              <a:xfrm>
                <a:off x="640747" y="3060764"/>
                <a:ext cx="3425588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omic Sans MS" panose="030F0702030302020204" pitchFamily="66" charset="0"/>
                  </a:rPr>
                  <a:t>10 </a:t>
                </a:r>
                <a14:m>
                  <m:oMath xmlns:m="http://schemas.openxmlformats.org/officeDocument/2006/math">
                    <m:r>
                      <a:rPr kumimoji="0" lang="en-GB" sz="3200" b="0" i="1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</a:rPr>
                      <m:t>+</m:t>
                    </m:r>
                  </m:oMath>
                </a14:m>
                <a:r>
                  <a:rPr kumimoji="0" lang="en-GB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omic Sans MS" panose="030F0702030302020204" pitchFamily="66" charset="0"/>
                  </a:rPr>
                  <a:t> 20 </a:t>
                </a:r>
                <a14:m>
                  <m:oMath xmlns:m="http://schemas.openxmlformats.org/officeDocument/2006/math">
                    <m:r>
                      <a:rPr kumimoji="0" lang="en-GB" sz="3200" b="0" i="1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kumimoji="0" lang="en-GB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omic Sans MS" panose="030F0702030302020204" pitchFamily="66" charset="0"/>
                  </a:rPr>
                  <a:t> 30</a:t>
                </a:r>
              </a:p>
            </p:txBody>
          </p:sp>
        </mc:Choice>
        <mc:Fallback xmlns="">
          <p:sp>
            <p:nvSpPr>
              <p:cNvPr id="18" name="TextBox 1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0747" y="3060764"/>
                <a:ext cx="3425588" cy="584775"/>
              </a:xfrm>
              <a:prstGeom prst="rect">
                <a:avLst/>
              </a:prstGeom>
              <a:blipFill>
                <a:blip r:embed="rId10"/>
                <a:stretch>
                  <a:fillRect l="-4448" t="-13542" b="-33333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7" name="TextBox 26"/>
              <p:cNvSpPr txBox="1"/>
              <p:nvPr/>
            </p:nvSpPr>
            <p:spPr>
              <a:xfrm>
                <a:off x="640747" y="3600199"/>
                <a:ext cx="3425588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omic Sans MS" panose="030F0702030302020204" pitchFamily="66" charset="0"/>
                  </a:rPr>
                  <a:t>10 </a:t>
                </a:r>
                <a14:m>
                  <m:oMath xmlns:m="http://schemas.openxmlformats.org/officeDocument/2006/math">
                    <m:r>
                      <a:rPr kumimoji="0" lang="en-GB" sz="3200" b="0" i="1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</a:rPr>
                      <m:t>+</m:t>
                    </m:r>
                  </m:oMath>
                </a14:m>
                <a:r>
                  <a:rPr kumimoji="0" lang="en-GB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omic Sans MS" panose="030F0702030302020204" pitchFamily="66" charset="0"/>
                  </a:rPr>
                  <a:t> 25 </a:t>
                </a:r>
                <a14:m>
                  <m:oMath xmlns:m="http://schemas.openxmlformats.org/officeDocument/2006/math">
                    <m:r>
                      <a:rPr kumimoji="0" lang="en-GB" sz="3200" b="0" i="1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kumimoji="0" lang="en-GB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omic Sans MS" panose="030F0702030302020204" pitchFamily="66" charset="0"/>
                  </a:rPr>
                  <a:t> 35</a:t>
                </a:r>
              </a:p>
            </p:txBody>
          </p:sp>
        </mc:Choice>
        <mc:Fallback xmlns="">
          <p:sp>
            <p:nvSpPr>
              <p:cNvPr id="27" name="TextBox 2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0747" y="3600199"/>
                <a:ext cx="3425588" cy="584775"/>
              </a:xfrm>
              <a:prstGeom prst="rect">
                <a:avLst/>
              </a:prstGeom>
              <a:blipFill>
                <a:blip r:embed="rId11"/>
                <a:stretch>
                  <a:fillRect l="-4448" t="-13542" b="-33333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8" name="TextBox 27"/>
              <p:cNvSpPr txBox="1"/>
              <p:nvPr/>
            </p:nvSpPr>
            <p:spPr>
              <a:xfrm>
                <a:off x="3608735" y="1981894"/>
                <a:ext cx="3425588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omic Sans MS" panose="030F0702030302020204" pitchFamily="66" charset="0"/>
                  </a:rPr>
                  <a:t>15 </a:t>
                </a:r>
                <a14:m>
                  <m:oMath xmlns:m="http://schemas.openxmlformats.org/officeDocument/2006/math">
                    <m:r>
                      <a:rPr kumimoji="0" lang="en-GB" sz="3200" b="0" i="1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</a:rPr>
                      <m:t>+</m:t>
                    </m:r>
                  </m:oMath>
                </a14:m>
                <a:r>
                  <a:rPr kumimoji="0" lang="en-GB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omic Sans MS" panose="030F0702030302020204" pitchFamily="66" charset="0"/>
                  </a:rPr>
                  <a:t> 10 </a:t>
                </a:r>
                <a14:m>
                  <m:oMath xmlns:m="http://schemas.openxmlformats.org/officeDocument/2006/math">
                    <m:r>
                      <a:rPr kumimoji="0" lang="en-GB" sz="3200" b="0" i="1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kumimoji="0" lang="en-GB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omic Sans MS" panose="030F0702030302020204" pitchFamily="66" charset="0"/>
                  </a:rPr>
                  <a:t> 25</a:t>
                </a:r>
              </a:p>
            </p:txBody>
          </p:sp>
        </mc:Choice>
        <mc:Fallback xmlns="">
          <p:sp>
            <p:nvSpPr>
              <p:cNvPr id="28" name="TextBox 2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08735" y="1981894"/>
                <a:ext cx="3425588" cy="584775"/>
              </a:xfrm>
              <a:prstGeom prst="rect">
                <a:avLst/>
              </a:prstGeom>
              <a:blipFill>
                <a:blip r:embed="rId12"/>
                <a:stretch>
                  <a:fillRect l="-4626" t="-13542" b="-33333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TextBox 5"/>
          <p:cNvSpPr txBox="1"/>
          <p:nvPr/>
        </p:nvSpPr>
        <p:spPr>
          <a:xfrm>
            <a:off x="6540591" y="2108733"/>
            <a:ext cx="298341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2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mic Sans MS" panose="030F0702030302020204" pitchFamily="66" charset="0"/>
              </a:rPr>
              <a:t>There are 7 possible scores.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4779785" y="650102"/>
            <a:ext cx="924979" cy="1219216"/>
          </a:xfrm>
          <a:prstGeom prst="roundRect">
            <a:avLst/>
          </a:prstGeom>
          <a:noFill/>
          <a:ln w="38100">
            <a:solidFill>
              <a:srgbClr val="DF678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9" name="Rounded Rectangle 38"/>
          <p:cNvSpPr/>
          <p:nvPr/>
        </p:nvSpPr>
        <p:spPr>
          <a:xfrm>
            <a:off x="2624783" y="642151"/>
            <a:ext cx="1001012" cy="1219216"/>
          </a:xfrm>
          <a:prstGeom prst="roundRect">
            <a:avLst/>
          </a:prstGeom>
          <a:noFill/>
          <a:ln w="38100">
            <a:solidFill>
              <a:srgbClr val="DF678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-371025" y="4259292"/>
            <a:ext cx="576718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2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mic Sans MS" panose="030F0702030302020204" pitchFamily="66" charset="0"/>
              </a:rPr>
              <a:t>What if you had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2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mic Sans MS" panose="030F0702030302020204" pitchFamily="66" charset="0"/>
              </a:rPr>
              <a:t> 3 beanbags?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2" name="TextBox 21">
                <a:extLst>
                  <a:ext uri="{FF2B5EF4-FFF2-40B4-BE49-F238E27FC236}">
                    <a16:creationId xmlns:a16="http://schemas.microsoft.com/office/drawing/2014/main" id="{B90DA3A3-0558-41A3-A025-9F7388B8CBD6}"/>
                  </a:ext>
                </a:extLst>
              </p:cNvPr>
              <p:cNvSpPr txBox="1"/>
              <p:nvPr/>
            </p:nvSpPr>
            <p:spPr>
              <a:xfrm>
                <a:off x="3608735" y="1981894"/>
                <a:ext cx="3425588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omic Sans MS" panose="030F0702030302020204" pitchFamily="66" charset="0"/>
                  </a:rPr>
                  <a:t>15 </a:t>
                </a:r>
                <a14:m>
                  <m:oMath xmlns:m="http://schemas.openxmlformats.org/officeDocument/2006/math">
                    <m:r>
                      <a:rPr kumimoji="0" lang="en-GB" sz="3200" b="0" i="1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</a:rPr>
                      <m:t>+</m:t>
                    </m:r>
                  </m:oMath>
                </a14:m>
                <a:r>
                  <a:rPr kumimoji="0" lang="en-GB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omic Sans MS" panose="030F0702030302020204" pitchFamily="66" charset="0"/>
                  </a:rPr>
                  <a:t> 15 </a:t>
                </a:r>
                <a14:m>
                  <m:oMath xmlns:m="http://schemas.openxmlformats.org/officeDocument/2006/math">
                    <m:r>
                      <a:rPr kumimoji="0" lang="en-GB" sz="3200" b="0" i="1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kumimoji="0" lang="en-GB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omic Sans MS" panose="030F0702030302020204" pitchFamily="66" charset="0"/>
                  </a:rPr>
                  <a:t> 30</a:t>
                </a:r>
              </a:p>
            </p:txBody>
          </p:sp>
        </mc:Choice>
        <mc:Fallback xmlns="">
          <p:sp>
            <p:nvSpPr>
              <p:cNvPr id="22" name="TextBox 21">
                <a:extLst>
                  <a:ext uri="{FF2B5EF4-FFF2-40B4-BE49-F238E27FC236}">
                    <a16:creationId xmlns:a16="http://schemas.microsoft.com/office/drawing/2014/main" id="{B90DA3A3-0558-41A3-A025-9F7388B8CBD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08735" y="1981894"/>
                <a:ext cx="3425588" cy="584775"/>
              </a:xfrm>
              <a:prstGeom prst="rect">
                <a:avLst/>
              </a:prstGeom>
              <a:blipFill>
                <a:blip r:embed="rId13"/>
                <a:stretch>
                  <a:fillRect l="-4626" t="-13542" b="-33333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2" name="TextBox 31">
                <a:extLst>
                  <a:ext uri="{FF2B5EF4-FFF2-40B4-BE49-F238E27FC236}">
                    <a16:creationId xmlns:a16="http://schemas.microsoft.com/office/drawing/2014/main" id="{5BAC57F1-AB53-44F3-A532-62D03C77B27F}"/>
                  </a:ext>
                </a:extLst>
              </p:cNvPr>
              <p:cNvSpPr txBox="1"/>
              <p:nvPr/>
            </p:nvSpPr>
            <p:spPr>
              <a:xfrm>
                <a:off x="3608735" y="1981894"/>
                <a:ext cx="3425588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omic Sans MS" panose="030F0702030302020204" pitchFamily="66" charset="0"/>
                  </a:rPr>
                  <a:t>15 </a:t>
                </a:r>
                <a14:m>
                  <m:oMath xmlns:m="http://schemas.openxmlformats.org/officeDocument/2006/math">
                    <m:r>
                      <a:rPr kumimoji="0" lang="en-GB" sz="3200" b="0" i="1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</a:rPr>
                      <m:t>+</m:t>
                    </m:r>
                  </m:oMath>
                </a14:m>
                <a:r>
                  <a:rPr kumimoji="0" lang="en-GB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omic Sans MS" panose="030F0702030302020204" pitchFamily="66" charset="0"/>
                  </a:rPr>
                  <a:t> 20 </a:t>
                </a:r>
                <a14:m>
                  <m:oMath xmlns:m="http://schemas.openxmlformats.org/officeDocument/2006/math">
                    <m:r>
                      <a:rPr kumimoji="0" lang="en-GB" sz="3200" b="0" i="1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kumimoji="0" lang="en-GB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omic Sans MS" panose="030F0702030302020204" pitchFamily="66" charset="0"/>
                  </a:rPr>
                  <a:t> 35</a:t>
                </a:r>
              </a:p>
            </p:txBody>
          </p:sp>
        </mc:Choice>
        <mc:Fallback xmlns="">
          <p:sp>
            <p:nvSpPr>
              <p:cNvPr id="32" name="TextBox 31">
                <a:extLst>
                  <a:ext uri="{FF2B5EF4-FFF2-40B4-BE49-F238E27FC236}">
                    <a16:creationId xmlns:a16="http://schemas.microsoft.com/office/drawing/2014/main" id="{5BAC57F1-AB53-44F3-A532-62D03C77B27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08735" y="1981894"/>
                <a:ext cx="3425588" cy="584775"/>
              </a:xfrm>
              <a:prstGeom prst="rect">
                <a:avLst/>
              </a:prstGeom>
              <a:blipFill>
                <a:blip r:embed="rId14"/>
                <a:stretch>
                  <a:fillRect l="-4626" t="-13542" b="-33333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3" name="TextBox 32">
                <a:extLst>
                  <a:ext uri="{FF2B5EF4-FFF2-40B4-BE49-F238E27FC236}">
                    <a16:creationId xmlns:a16="http://schemas.microsoft.com/office/drawing/2014/main" id="{7BFBE73E-7B70-46D1-A7B9-F2FEF93BE331}"/>
                  </a:ext>
                </a:extLst>
              </p:cNvPr>
              <p:cNvSpPr txBox="1"/>
              <p:nvPr/>
            </p:nvSpPr>
            <p:spPr>
              <a:xfrm>
                <a:off x="3608735" y="1981894"/>
                <a:ext cx="3425588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omic Sans MS" panose="030F0702030302020204" pitchFamily="66" charset="0"/>
                  </a:rPr>
                  <a:t>15 </a:t>
                </a:r>
                <a14:m>
                  <m:oMath xmlns:m="http://schemas.openxmlformats.org/officeDocument/2006/math">
                    <m:r>
                      <a:rPr kumimoji="0" lang="en-GB" sz="3200" b="0" i="1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</a:rPr>
                      <m:t>+</m:t>
                    </m:r>
                  </m:oMath>
                </a14:m>
                <a:r>
                  <a:rPr kumimoji="0" lang="en-GB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omic Sans MS" panose="030F0702030302020204" pitchFamily="66" charset="0"/>
                  </a:rPr>
                  <a:t> 25 </a:t>
                </a:r>
                <a14:m>
                  <m:oMath xmlns:m="http://schemas.openxmlformats.org/officeDocument/2006/math">
                    <m:r>
                      <a:rPr kumimoji="0" lang="en-GB" sz="3200" b="0" i="1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kumimoji="0" lang="en-GB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omic Sans MS" panose="030F0702030302020204" pitchFamily="66" charset="0"/>
                  </a:rPr>
                  <a:t> 40</a:t>
                </a:r>
              </a:p>
            </p:txBody>
          </p:sp>
        </mc:Choice>
        <mc:Fallback xmlns="">
          <p:sp>
            <p:nvSpPr>
              <p:cNvPr id="33" name="TextBox 32">
                <a:extLst>
                  <a:ext uri="{FF2B5EF4-FFF2-40B4-BE49-F238E27FC236}">
                    <a16:creationId xmlns:a16="http://schemas.microsoft.com/office/drawing/2014/main" id="{7BFBE73E-7B70-46D1-A7B9-F2FEF93BE33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08735" y="1981894"/>
                <a:ext cx="3425588" cy="584775"/>
              </a:xfrm>
              <a:prstGeom prst="rect">
                <a:avLst/>
              </a:prstGeom>
              <a:blipFill>
                <a:blip r:embed="rId15"/>
                <a:stretch>
                  <a:fillRect l="-4626" t="-13542" b="-33333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4" name="TextBox 33">
                <a:extLst>
                  <a:ext uri="{FF2B5EF4-FFF2-40B4-BE49-F238E27FC236}">
                    <a16:creationId xmlns:a16="http://schemas.microsoft.com/office/drawing/2014/main" id="{99D0FF62-67A6-497C-97F3-67D76B5ABF0F}"/>
                  </a:ext>
                </a:extLst>
              </p:cNvPr>
              <p:cNvSpPr txBox="1"/>
              <p:nvPr/>
            </p:nvSpPr>
            <p:spPr>
              <a:xfrm>
                <a:off x="3608735" y="2521329"/>
                <a:ext cx="3425588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omic Sans MS" panose="030F0702030302020204" pitchFamily="66" charset="0"/>
                  </a:rPr>
                  <a:t>20 </a:t>
                </a:r>
                <a14:m>
                  <m:oMath xmlns:m="http://schemas.openxmlformats.org/officeDocument/2006/math">
                    <m:r>
                      <a:rPr kumimoji="0" lang="en-GB" sz="3200" b="0" i="1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</a:rPr>
                      <m:t>+</m:t>
                    </m:r>
                  </m:oMath>
                </a14:m>
                <a:r>
                  <a:rPr kumimoji="0" lang="en-GB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omic Sans MS" panose="030F0702030302020204" pitchFamily="66" charset="0"/>
                  </a:rPr>
                  <a:t> 25 </a:t>
                </a:r>
                <a14:m>
                  <m:oMath xmlns:m="http://schemas.openxmlformats.org/officeDocument/2006/math">
                    <m:r>
                      <a:rPr kumimoji="0" lang="en-GB" sz="3200" b="0" i="1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kumimoji="0" lang="en-GB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omic Sans MS" panose="030F0702030302020204" pitchFamily="66" charset="0"/>
                  </a:rPr>
                  <a:t> 45</a:t>
                </a:r>
              </a:p>
            </p:txBody>
          </p:sp>
        </mc:Choice>
        <mc:Fallback xmlns="">
          <p:sp>
            <p:nvSpPr>
              <p:cNvPr id="34" name="TextBox 33">
                <a:extLst>
                  <a:ext uri="{FF2B5EF4-FFF2-40B4-BE49-F238E27FC236}">
                    <a16:creationId xmlns:a16="http://schemas.microsoft.com/office/drawing/2014/main" id="{99D0FF62-67A6-497C-97F3-67D76B5ABF0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08735" y="2521329"/>
                <a:ext cx="3425588" cy="584775"/>
              </a:xfrm>
              <a:prstGeom prst="rect">
                <a:avLst/>
              </a:prstGeom>
              <a:blipFill>
                <a:blip r:embed="rId16"/>
                <a:stretch>
                  <a:fillRect l="-4626" t="-13542" b="-33333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2" name="Rounded Rectangle 38">
            <a:extLst>
              <a:ext uri="{FF2B5EF4-FFF2-40B4-BE49-F238E27FC236}">
                <a16:creationId xmlns:a16="http://schemas.microsoft.com/office/drawing/2014/main" id="{11141ECB-5C54-448D-9AE5-32E260A0195A}"/>
              </a:ext>
            </a:extLst>
          </p:cNvPr>
          <p:cNvSpPr/>
          <p:nvPr/>
        </p:nvSpPr>
        <p:spPr>
          <a:xfrm>
            <a:off x="3702284" y="638953"/>
            <a:ext cx="1001012" cy="1219216"/>
          </a:xfrm>
          <a:prstGeom prst="roundRect">
            <a:avLst/>
          </a:prstGeom>
          <a:noFill/>
          <a:ln w="38100">
            <a:solidFill>
              <a:srgbClr val="DF678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2AE78376-2048-4EB6-9A4D-D2AE38E815E3}"/>
              </a:ext>
            </a:extLst>
          </p:cNvPr>
          <p:cNvSpPr txBox="1"/>
          <p:nvPr/>
        </p:nvSpPr>
        <p:spPr>
          <a:xfrm>
            <a:off x="3949310" y="4259292"/>
            <a:ext cx="576718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2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mic Sans MS" panose="030F0702030302020204" pitchFamily="66" charset="0"/>
              </a:rPr>
              <a:t>What if there was a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2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mic Sans MS" panose="030F0702030302020204" pitchFamily="66" charset="0"/>
              </a:rPr>
              <a:t> bucket worth 30 points?</a:t>
            </a:r>
          </a:p>
        </p:txBody>
      </p:sp>
      <p:sp>
        <p:nvSpPr>
          <p:cNvPr id="44" name="Rounded Rectangle 6">
            <a:extLst>
              <a:ext uri="{FF2B5EF4-FFF2-40B4-BE49-F238E27FC236}">
                <a16:creationId xmlns:a16="http://schemas.microsoft.com/office/drawing/2014/main" id="{4BBBE199-49DC-48F0-8118-EE93C00F221A}"/>
              </a:ext>
            </a:extLst>
          </p:cNvPr>
          <p:cNvSpPr/>
          <p:nvPr/>
        </p:nvSpPr>
        <p:spPr>
          <a:xfrm>
            <a:off x="5824688" y="650102"/>
            <a:ext cx="924979" cy="1219216"/>
          </a:xfrm>
          <a:prstGeom prst="roundRect">
            <a:avLst/>
          </a:prstGeom>
          <a:noFill/>
          <a:ln w="38100">
            <a:solidFill>
              <a:srgbClr val="DF678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5" name="TextBox 44">
                <a:extLst>
                  <a:ext uri="{FF2B5EF4-FFF2-40B4-BE49-F238E27FC236}">
                    <a16:creationId xmlns:a16="http://schemas.microsoft.com/office/drawing/2014/main" id="{633FA931-9ED2-48BA-B3E8-EAA204630222}"/>
                  </a:ext>
                </a:extLst>
              </p:cNvPr>
              <p:cNvSpPr txBox="1"/>
              <p:nvPr/>
            </p:nvSpPr>
            <p:spPr>
              <a:xfrm>
                <a:off x="3608735" y="3060764"/>
                <a:ext cx="3425588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omic Sans MS" panose="030F0702030302020204" pitchFamily="66" charset="0"/>
                  </a:rPr>
                  <a:t>25 </a:t>
                </a:r>
                <a14:m>
                  <m:oMath xmlns:m="http://schemas.openxmlformats.org/officeDocument/2006/math">
                    <m:r>
                      <a:rPr kumimoji="0" lang="en-GB" sz="3200" b="0" i="1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</a:rPr>
                      <m:t>+</m:t>
                    </m:r>
                  </m:oMath>
                </a14:m>
                <a:r>
                  <a:rPr kumimoji="0" lang="en-GB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omic Sans MS" panose="030F0702030302020204" pitchFamily="66" charset="0"/>
                  </a:rPr>
                  <a:t> 25 </a:t>
                </a:r>
                <a14:m>
                  <m:oMath xmlns:m="http://schemas.openxmlformats.org/officeDocument/2006/math">
                    <m:r>
                      <a:rPr kumimoji="0" lang="en-GB" sz="3200" b="0" i="1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kumimoji="0" lang="en-GB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omic Sans MS" panose="030F0702030302020204" pitchFamily="66" charset="0"/>
                  </a:rPr>
                  <a:t> 50</a:t>
                </a:r>
              </a:p>
            </p:txBody>
          </p:sp>
        </mc:Choice>
        <mc:Fallback xmlns="">
          <p:sp>
            <p:nvSpPr>
              <p:cNvPr id="45" name="TextBox 44">
                <a:extLst>
                  <a:ext uri="{FF2B5EF4-FFF2-40B4-BE49-F238E27FC236}">
                    <a16:creationId xmlns:a16="http://schemas.microsoft.com/office/drawing/2014/main" id="{633FA931-9ED2-48BA-B3E8-EAA20463022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08735" y="3060764"/>
                <a:ext cx="3425588" cy="584775"/>
              </a:xfrm>
              <a:prstGeom prst="rect">
                <a:avLst/>
              </a:prstGeom>
              <a:blipFill>
                <a:blip r:embed="rId17"/>
                <a:stretch>
                  <a:fillRect l="-4626" t="-13542" b="-33333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13919008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3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2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8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91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7" grpId="0"/>
      <p:bldP spid="17" grpId="1"/>
      <p:bldP spid="18" grpId="0"/>
      <p:bldP spid="27" grpId="0"/>
      <p:bldP spid="28" grpId="0"/>
      <p:bldP spid="28" grpId="1"/>
      <p:bldP spid="6" grpId="0"/>
      <p:bldP spid="7" grpId="0" animBg="1"/>
      <p:bldP spid="7" grpId="1" animBg="1"/>
      <p:bldP spid="39" grpId="0" animBg="1"/>
      <p:bldP spid="39" grpId="1" animBg="1"/>
      <p:bldP spid="22" grpId="0"/>
      <p:bldP spid="22" grpId="1"/>
      <p:bldP spid="32" grpId="0"/>
      <p:bldP spid="32" grpId="1"/>
      <p:bldP spid="33" grpId="0"/>
      <p:bldP spid="34" grpId="0"/>
      <p:bldP spid="42" grpId="0" animBg="1"/>
      <p:bldP spid="42" grpId="1" animBg="1"/>
      <p:bldP spid="43" grpId="0"/>
      <p:bldP spid="44" grpId="0" animBg="1"/>
      <p:bldP spid="44" grpId="1" animBg="1"/>
      <p:bldP spid="4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r="-1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512774" y="1201504"/>
            <a:ext cx="8936026" cy="4352192"/>
            <a:chOff x="-457045" y="2474506"/>
            <a:chExt cx="9680176" cy="4352192"/>
          </a:xfrm>
        </p:grpSpPr>
        <p:sp>
          <p:nvSpPr>
            <p:cNvPr id="5" name="Rectangle 4"/>
            <p:cNvSpPr/>
            <p:nvPr/>
          </p:nvSpPr>
          <p:spPr>
            <a:xfrm>
              <a:off x="-457045" y="2474506"/>
              <a:ext cx="9680176" cy="4352192"/>
            </a:xfrm>
            <a:prstGeom prst="rect">
              <a:avLst/>
            </a:prstGeom>
            <a:blipFill>
              <a:blip r:embed="rId3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6" name="Rectangle 5"/>
            <p:cNvSpPr/>
            <p:nvPr/>
          </p:nvSpPr>
          <p:spPr>
            <a:xfrm>
              <a:off x="-457045" y="2558562"/>
              <a:ext cx="9680176" cy="18463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7" name="Rectangle 6"/>
            <p:cNvSpPr/>
            <p:nvPr/>
          </p:nvSpPr>
          <p:spPr>
            <a:xfrm>
              <a:off x="-457045" y="3300047"/>
              <a:ext cx="9680176" cy="18463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8" name="Rectangle 7"/>
            <p:cNvSpPr/>
            <p:nvPr/>
          </p:nvSpPr>
          <p:spPr>
            <a:xfrm>
              <a:off x="-457045" y="4046457"/>
              <a:ext cx="9680176" cy="18463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9" name="Rectangle 8"/>
            <p:cNvSpPr/>
            <p:nvPr/>
          </p:nvSpPr>
          <p:spPr>
            <a:xfrm>
              <a:off x="-457045" y="4927754"/>
              <a:ext cx="9680176" cy="18463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-457045" y="5784907"/>
              <a:ext cx="9680176" cy="18463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1" name="Rectangle 10"/>
            <p:cNvSpPr/>
            <p:nvPr/>
          </p:nvSpPr>
          <p:spPr>
            <a:xfrm>
              <a:off x="-457045" y="6642060"/>
              <a:ext cx="9680176" cy="18463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aphicFrame>
        <p:nvGraphicFramePr>
          <p:cNvPr id="12" name="Table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30954284"/>
              </p:ext>
            </p:extLst>
          </p:nvPr>
        </p:nvGraphicFramePr>
        <p:xfrm>
          <a:off x="10866317" y="1201504"/>
          <a:ext cx="873674" cy="453103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36837">
                  <a:extLst>
                    <a:ext uri="{9D8B030D-6E8A-4147-A177-3AD203B41FA5}">
                      <a16:colId xmlns:a16="http://schemas.microsoft.com/office/drawing/2014/main" val="939638507"/>
                    </a:ext>
                  </a:extLst>
                </a:gridCol>
                <a:gridCol w="436837">
                  <a:extLst>
                    <a:ext uri="{9D8B030D-6E8A-4147-A177-3AD203B41FA5}">
                      <a16:colId xmlns:a16="http://schemas.microsoft.com/office/drawing/2014/main" val="3504100068"/>
                    </a:ext>
                  </a:extLst>
                </a:gridCol>
              </a:tblGrid>
              <a:tr h="377586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85425639"/>
                  </a:ext>
                </a:extLst>
              </a:tr>
              <a:tr h="377586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41644516"/>
                  </a:ext>
                </a:extLst>
              </a:tr>
              <a:tr h="377586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92407376"/>
                  </a:ext>
                </a:extLst>
              </a:tr>
              <a:tr h="377586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69561240"/>
                  </a:ext>
                </a:extLst>
              </a:tr>
              <a:tr h="377586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70314255"/>
                  </a:ext>
                </a:extLst>
              </a:tr>
              <a:tr h="377586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99611425"/>
                  </a:ext>
                </a:extLst>
              </a:tr>
              <a:tr h="377586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8790443"/>
                  </a:ext>
                </a:extLst>
              </a:tr>
              <a:tr h="377586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75389630"/>
                  </a:ext>
                </a:extLst>
              </a:tr>
              <a:tr h="377586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87086715"/>
                  </a:ext>
                </a:extLst>
              </a:tr>
              <a:tr h="377586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67994208"/>
                  </a:ext>
                </a:extLst>
              </a:tr>
              <a:tr h="377586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18446816"/>
                  </a:ext>
                </a:extLst>
              </a:tr>
              <a:tr h="377586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65048537"/>
                  </a:ext>
                </a:extLst>
              </a:tr>
            </a:tbl>
          </a:graphicData>
        </a:graphic>
      </p:graphicFrame>
      <p:pic>
        <p:nvPicPr>
          <p:cNvPr id="13" name="Picture 1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00853" y="451964"/>
            <a:ext cx="1427798" cy="1722321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21065" y="1201504"/>
            <a:ext cx="1427798" cy="1568657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7442" y="1924483"/>
            <a:ext cx="1334620" cy="1609923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7075" y="2760023"/>
            <a:ext cx="1371025" cy="1690725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47952" y="3839390"/>
            <a:ext cx="1427798" cy="1754335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23D8ADCF-4E30-484C-8A2A-96C70818448D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190734" y="-69147"/>
            <a:ext cx="3438442" cy="7498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67030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3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9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-1.85185E-6 L 1.38889E-6 -1.85185E-6 C 0.0118 0.00024 0.02361 0.00047 0.03542 0.00116 C 0.0368 0.00116 0.03802 0.00209 0.03941 0.00255 C 0.04132 0.00301 0.04323 0.00325 0.04514 0.00371 C 0.04635 0.00463 0.04757 0.00556 0.04896 0.00625 C 0.05121 0.00741 0.0566 0.00834 0.05851 0.0088 C 0.06024 0.00973 0.0618 0.01065 0.06337 0.01135 C 0.06701 0.01297 0.06684 0.01204 0.07014 0.01389 C 0.07135 0.01482 0.07257 0.01598 0.07396 0.01667 C 0.07552 0.01737 0.08125 0.01875 0.08264 0.01922 C 0.08924 0.02362 0.08368 0.02037 0.09219 0.02292 C 0.09323 0.02338 0.0941 0.02408 0.09514 0.02431 C 0.1092 0.02547 0.12326 0.02593 0.1375 0.02686 L 0.14705 0.02801 L 0.15573 0.0294 L 0.16632 0.03056 C 0.16788 0.0338 0.16875 0.03612 0.17101 0.03843 C 0.17344 0.04075 0.17604 0.04144 0.17882 0.04213 C 0.18073 0.04283 0.18264 0.04306 0.18455 0.04352 C 0.1934 0.04537 0.19184 0.04491 0.20278 0.04607 C 0.20781 0.04723 0.21302 0.04862 0.21823 0.04862 L 0.39705 0.05116 C 0.40156 0.06297 0.39792 0.05718 0.41632 0.0551 C 0.41962 0.05463 0.42014 0.05348 0.42309 0.05255 C 0.42621 0.05139 0.42934 0.0507 0.43264 0.05 C 0.43837 0.04862 0.44635 0.04792 0.45191 0.04746 C 0.45625 0.04607 0.45868 0.04537 0.46337 0.04468 C 0.46753 0.04422 0.4717 0.04399 0.47587 0.04352 C 0.47726 0.04306 0.47847 0.0426 0.47969 0.04213 C 0.48403 0.04121 0.49097 0.04028 0.49514 0.03959 C 0.49635 0.03912 0.49774 0.03866 0.49896 0.03843 C 0.50208 0.03774 0.50538 0.03797 0.50851 0.03704 C 0.51007 0.03658 0.51111 0.03519 0.5125 0.0345 C 0.51424 0.03357 0.51632 0.03287 0.51823 0.03195 C 0.5191 0.03149 0.52014 0.03102 0.52118 0.03056 C 0.52656 0.02894 0.52361 0.02963 0.52969 0.02801 C 0.53455 0.02848 0.53941 0.02871 0.5441 0.0294 C 0.54861 0.0301 0.54826 0.03056 0.55191 0.03195 C 0.55312 0.03241 0.55451 0.03264 0.55573 0.03334 C 0.55677 0.03357 0.55764 0.03426 0.55868 0.0345 C 0.55989 0.03496 0.56111 0.03542 0.5625 0.03588 C 0.57205 0.03959 0.55712 0.03426 0.5691 0.03843 C 0.57014 0.03912 0.57101 0.04028 0.57205 0.04098 C 0.57639 0.04329 0.575 0.04098 0.57882 0.04352 C 0.58038 0.04468 0.58194 0.0463 0.58368 0.04746 C 0.58576 0.04862 0.58802 0.04908 0.59028 0.05 C 0.59219 0.0507 0.5941 0.05186 0.59618 0.05255 L 0.60573 0.0551 C 0.61128 0.05649 0.6125 0.05649 0.61823 0.05764 C 0.62014 0.05811 0.62205 0.05857 0.62396 0.0588 C 0.63038 0.06019 0.63472 0.06065 0.64132 0.06135 C 0.6618 0.06112 0.68246 0.06297 0.70278 0.06019 C 0.70555 0.05973 0.70642 0.05463 0.70868 0.05255 C 0.70989 0.05116 0.71094 0.04954 0.7125 0.04862 C 0.71371 0.04792 0.7151 0.04792 0.71632 0.04746 C 0.71823 0.04653 0.72205 0.04468 0.72205 0.04468 L 0.78368 0.04607 C 0.99479 0.04607 0.93385 0.05024 1.02396 0.04352 C 1.02778 0.0419 1.02587 0.04213 1.02986 0.04213 " pathEditMode="relative" ptsTypes="AAAAAAAAAAAAAAAAAAAAAAAAAAAAAAAAAAAAAAAAAAAAAAAAAAAAAAAAAAAA">
                                      <p:cBhvr>
                                        <p:cTn id="36" dur="139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7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25 0 E" pathEditMode="relative" ptsTypes="">
                                      <p:cBhvr>
                                        <p:cTn id="38" dur="1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1.48148E-6 L 1.94444E-6 1.48148E-6 C 0.00121 0.00324 0.00208 0.00695 0.00382 0.01019 C 0.00538 0.0132 0.00799 0.01482 0.00955 0.01783 C 0.01198 0.02292 0.01042 0.0213 0.01441 0.02292 C 0.01996 0.02801 0.01458 0.02361 0.02014 0.02685 C 0.02135 0.02755 0.02257 0.02894 0.02396 0.0294 C 0.02587 0.03009 0.02778 0.03009 0.02969 0.03079 C 0.03177 0.03125 0.03351 0.03264 0.03542 0.03334 C 0.03715 0.0338 0.03871 0.03403 0.04028 0.03449 C 0.04358 0.03403 0.0467 0.0338 0.05 0.03334 C 0.05243 0.03287 0.05746 0.03033 0.05955 0.0294 L 0.06528 0.02685 C 0.06632 0.02639 0.06719 0.02593 0.06823 0.02546 L 0.07292 0.02431 C 0.07465 0.02477 0.07639 0.02454 0.07778 0.02546 C 0.08003 0.02732 0.07986 0.03195 0.08073 0.03449 C 0.08108 0.03588 0.08212 0.03704 0.08264 0.03843 C 0.08299 0.03959 0.08281 0.04144 0.08351 0.04213 C 0.08524 0.04375 0.08941 0.04491 0.08941 0.04491 C 0.09028 0.0456 0.09115 0.04699 0.09219 0.04746 C 0.10035 0.0507 0.12396 0.04746 0.125 0.04746 C 0.13368 0.04352 0.11996 0.05 0.1316 0.04213 C 0.13281 0.04144 0.1342 0.04144 0.13542 0.04097 C 0.14219 0.03496 0.13906 0.03681 0.1441 0.03449 C 0.14549 0.03334 0.14653 0.03171 0.14792 0.03079 C 0.14983 0.0294 0.15382 0.02801 0.15382 0.02801 C 0.15885 0.02847 0.16406 0.02801 0.1691 0.0294 C 0.17049 0.02986 0.17118 0.03171 0.17205 0.03334 C 0.17344 0.03565 0.17361 0.04028 0.17587 0.04097 C 0.17708 0.04144 0.17847 0.04167 0.17969 0.04213 C 0.1816 0.04306 0.18542 0.04491 0.18542 0.04491 C 0.19358 0.04445 0.20156 0.04421 0.20955 0.04352 C 0.2118 0.04329 0.21406 0.04306 0.21632 0.04213 C 0.21736 0.0419 0.21805 0.04028 0.2191 0.03959 C 0.22101 0.03866 0.22326 0.03866 0.225 0.03704 C 0.22587 0.03634 0.22674 0.03496 0.22778 0.03449 C 0.23003 0.03357 0.23229 0.0338 0.23455 0.03334 C 0.23576 0.03287 0.23715 0.03241 0.23837 0.03195 C 0.24028 0.03125 0.24219 0.03033 0.2441 0.0294 L 0.24705 0.02801 C 0.24757 0.02824 0.25712 0.02917 0.25955 0.03079 C 0.26892 0.03704 0.26146 0.03519 0.27101 0.03843 C 0.27361 0.03935 0.27621 0.03982 0.27882 0.04097 C 0.28299 0.04283 0.28385 0.04329 0.28941 0.04491 C 0.29601 0.04653 0.29253 0.04584 0.3 0.04746 C 0.33924 0.04537 0.31788 0.0544 0.32882 0.04213 C 0.32969 0.04121 0.33073 0.04051 0.3316 0.03959 C 0.33229 0.03796 0.33299 0.03634 0.33351 0.03449 C 0.33403 0.03334 0.33385 0.03171 0.33455 0.03079 C 0.33524 0.0294 0.33646 0.02894 0.3375 0.02801 C 0.34184 0.02847 0.34653 0.02847 0.35087 0.0294 C 0.35208 0.02963 0.35278 0.03125 0.35382 0.03195 C 0.35503 0.03264 0.35625 0.03287 0.35764 0.03334 C 0.36597 0.04445 0.35538 0.03079 0.36337 0.03959 C 0.36441 0.04074 0.3651 0.04259 0.36632 0.04352 C 0.36736 0.04445 0.36875 0.04445 0.37014 0.04491 C 0.37101 0.0456 0.37187 0.04676 0.37292 0.04746 C 0.3743 0.04838 0.37847 0.04954 0.37969 0.05 C 0.38437 0.05394 0.38142 0.05209 0.38837 0.05509 L 0.39132 0.05625 C 0.39948 0.06366 0.38906 0.05486 0.39705 0.06019 C 0.39809 0.06088 0.39878 0.0625 0.4 0.06273 C 0.40312 0.06366 0.40625 0.06343 0.40955 0.06412 C 0.41146 0.06435 0.41337 0.06505 0.41528 0.06528 C 0.41788 0.06574 0.42049 0.06621 0.42292 0.06667 C 0.43055 0.06921 0.42361 0.06713 0.43542 0.06921 C 0.4375 0.06945 0.43941 0.07014 0.44132 0.07037 C 0.44635 0.0713 0.4566 0.07315 0.4566 0.07315 C 0.48628 0.06644 0.45417 0.07315 0.53351 0.07037 C 0.5349 0.07037 0.53611 0.06945 0.5375 0.06921 C 0.53941 0.06875 0.54132 0.06829 0.54323 0.06783 C 0.55295 0.06551 0.54271 0.06759 0.55573 0.06528 C 0.55694 0.06482 0.55816 0.06435 0.55955 0.06412 C 0.56493 0.0625 0.56823 0.06227 0.57396 0.06158 C 0.575 0.06111 0.57587 0.06065 0.57691 0.06019 C 0.57812 0.05972 0.57951 0.05949 0.58073 0.05903 C 0.58229 0.0581 0.58385 0.05695 0.58542 0.05625 C 0.58767 0.05556 0.58993 0.05556 0.59219 0.05509 C 0.59323 0.05463 0.5941 0.05417 0.59514 0.05371 C 0.59705 0.05324 0.59896 0.05301 0.60087 0.05255 C 0.60243 0.05209 0.60417 0.05162 0.60573 0.05116 L 0.62396 0.05255 C 0.62778 0.05278 0.6316 0.05371 0.63542 0.05371 L 0.70851 0.05625 C 0.73264 0.05972 0.72066 0.05857 0.7441 0.06019 C 0.76042 0.06459 0.75052 0.06227 0.77396 0.06528 L 0.97396 0.06412 C 0.97656 0.06389 0.97917 0.06227 0.9816 0.06158 C 0.98299 0.06111 0.9842 0.06065 0.98542 0.06019 C 0.98646 0.05972 0.98733 0.05926 0.98837 0.05903 C 0.98993 0.05834 0.99149 0.0581 0.99323 0.05764 C 0.99514 0.05718 0.99705 0.05648 0.99896 0.05625 C 1.00764 0.05602 1.01632 0.05625 1.025 0.05625 " pathEditMode="relative" ptsTypes="AAAAAAAAAAAAAAAAAAAAAAAAAAAAAAAAAAAAAAAAAAAAAAAAAAAAAAAAAAAAAAAAAAAAAAAAAAAAAAAAAAAAAAAAAAAAAA">
                                      <p:cBhvr>
                                        <p:cTn id="40" dur="159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1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-2.96296E-6 L -8.33333E-7 -2.96296E-6 C 0.00278 0.00047 0.00573 0.0007 0.00851 0.00116 C 0.00955 0.00139 0.01059 0.00186 0.01146 0.00255 C 0.0151 0.00579 0.01371 0.00625 0.01632 0.01019 C 0.01805 0.01297 0.01979 0.01598 0.02205 0.01783 C 0.02292 0.01875 0.02396 0.01968 0.025 0.02037 C 0.02656 0.02153 0.03003 0.02246 0.0316 0.02315 C 0.03351 0.02385 0.0375 0.0257 0.0375 0.0257 C 0.0467 0.02524 0.05608 0.025 0.06528 0.02431 C 0.06979 0.02408 0.06892 0.02223 0.07292 0.02037 C 0.07448 0.01968 0.07621 0.01968 0.07778 0.01922 C 0.07917 0.01829 0.08038 0.0176 0.0816 0.01667 C 0.08576 0.01366 0.08351 0.01412 0.08837 0.01158 C 0.09028 0.01042 0.09236 0.01042 0.0941 0.00903 C 0.09983 0.0044 0.09722 0.00579 0.10191 0.00371 C 0.11233 -0.00555 0.09618 0.00834 0.10851 -2.96296E-6 C 0.11146 -0.00185 0.1125 -0.00486 0.11528 -0.00648 C 0.11719 -0.00763 0.1191 -0.0081 0.12101 -0.00902 C 0.12205 -0.00949 0.12309 -0.00949 0.12396 -0.01018 L 0.12691 -0.01273 C 0.1368 -0.0125 0.1467 -0.01226 0.1566 -0.01157 C 0.15799 -0.01157 0.1592 -0.01088 0.16059 -0.01018 C 0.16493 -0.00856 0.16215 -0.00925 0.16719 -0.00648 C 0.16823 -0.00601 0.1691 -0.00555 0.17014 -0.00509 C 0.1717 -0.00439 0.17326 -0.00324 0.175 -0.00254 C 0.17674 -0.00185 0.17986 -0.00115 0.1816 -2.96296E-6 C 0.18264 0.0007 0.18351 0.00186 0.18455 0.00255 C 0.18576 0.00325 0.18715 0.00325 0.18837 0.00371 C 0.19844 0.0088 0.18628 0.0044 0.19601 0.00764 C 0.19705 0.00857 0.19792 0.00973 0.19896 0.01019 C 0.21128 0.01713 0.20382 0.01158 0.21528 0.01667 C 0.21979 0.01852 0.21719 0.0176 0.22309 0.01922 C 0.2243 0.02014 0.22552 0.02107 0.22691 0.02176 C 0.22882 0.02269 0.2309 0.02292 0.23264 0.02431 C 0.23351 0.02524 0.23437 0.02616 0.23559 0.02686 C 0.23785 0.02825 0.24705 0.03172 0.24896 0.03195 L 0.26146 0.03334 C 0.28385 0.03936 0.25295 0.03149 0.31632 0.03588 C 0.31805 0.03588 0.31944 0.03774 0.32118 0.03843 C 0.32239 0.03889 0.32361 0.03936 0.325 0.03982 C 0.32587 0.04051 0.32674 0.04167 0.32778 0.04237 C 0.32882 0.04283 0.32969 0.04352 0.33073 0.04352 C 0.3566 0.04352 0.38264 0.0426 0.40868 0.04237 C 0.40955 0.04144 0.41042 0.04028 0.41146 0.03982 C 0.41337 0.03866 0.41528 0.03797 0.41719 0.03704 C 0.41823 0.03681 0.4191 0.03612 0.42014 0.03588 C 0.425 0.03426 0.42274 0.03519 0.42691 0.03334 C 0.43333 0.0338 0.43976 0.0338 0.44618 0.0345 C 0.45989 0.03612 0.44444 0.03519 0.45382 0.03704 C 0.45694 0.03774 0.46024 0.03797 0.46337 0.03843 C 0.46562 0.03889 0.46788 0.03936 0.47014 0.03982 C 0.47205 0.04051 0.47483 0.0419 0.47691 0.04237 C 0.48038 0.04283 0.48385 0.04306 0.4875 0.04352 C 0.49305 0.04607 0.48819 0.04422 0.49705 0.04607 C 0.51337 0.04977 0.48299 0.04653 0.52691 0.04862 C 0.52812 0.04908 0.52934 0.05 0.53073 0.05 C 0.53177 0.05 0.53264 0.04931 0.53368 0.04862 C 0.53489 0.04792 0.53628 0.047 0.5375 0.04607 C 0.53854 0.04537 0.53924 0.04422 0.54028 0.04352 C 0.54219 0.04237 0.54427 0.04213 0.54618 0.04098 C 0.54878 0.03959 0.55104 0.03681 0.55382 0.03588 C 0.5658 0.03195 0.55087 0.03704 0.56059 0.03334 C 0.5618 0.03287 0.56319 0.03264 0.56441 0.03195 C 0.5658 0.03125 0.56684 0.0301 0.56823 0.0294 C 0.57066 0.02825 0.57344 0.02778 0.57587 0.02686 C 0.58698 0.02755 0.59375 0.02292 0.60087 0.03079 C 0.60364 0.0338 0.60521 0.0375 0.60868 0.03982 C 0.61094 0.04121 0.61632 0.04237 0.61632 0.04237 C 0.62326 0.04862 0.61458 0.04098 0.62309 0.04746 C 0.62413 0.04815 0.62483 0.04931 0.62587 0.05 C 0.62778 0.05116 0.62986 0.05162 0.63177 0.05255 C 0.63333 0.05325 0.63472 0.05487 0.63646 0.0551 C 0.64479 0.05649 0.65312 0.05672 0.66146 0.05764 C 0.66406 0.05787 0.66667 0.05857 0.66927 0.05903 L 0.69896 0.05764 C 0.70486 0.05741 0.71059 0.05741 0.71632 0.05649 C 0.75955 0.04862 0.68767 0.05579 0.74427 0.05116 C 0.74583 0.05047 0.74739 0.04954 0.74896 0.04862 C 0.77187 0.03727 0.81632 0.04862 0.82396 0.04862 C 0.82726 0.04908 0.83038 0.04954 0.83368 0.05 C 0.84323 0.05162 0.83576 0.0507 0.84427 0.05255 C 0.8467 0.05301 0.8493 0.05325 0.85191 0.05371 C 0.85382 0.05417 0.85573 0.0551 0.85764 0.0551 L 0.95573 0.05649 C 0.98316 0.06158 0.96476 0.05903 1.01146 0.05903 " pathEditMode="relative" ptsTypes="AAAAAAAAAAAAAAAAAAAAAAAAAAAAAAAAAAAAAAAAAAAAAAAAAAAAAAAAAAAAAAAAAAAAAAAAAAAAAAAAAAAAAA">
                                      <p:cBhvr>
                                        <p:cTn id="42" dur="129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3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6.2963E-6 L 1.66667E-6 6.2963E-6 L 0.00764 0.00371 C 0.00851 0.00418 0.00955 0.00464 0.01042 0.0051 C 0.01233 0.00556 0.01441 0.0058 0.01632 0.00626 C 0.01719 0.00672 0.01823 0.00718 0.0191 0.00765 C 0.0276 0.01089 0.01892 0.00695 0.02587 0.01019 C 0.02691 0.01135 0.02778 0.01274 0.02882 0.0139 C 0.02969 0.01505 0.0309 0.01552 0.0316 0.01644 C 0.03246 0.0176 0.03281 0.01922 0.03351 0.02038 C 0.03437 0.02177 0.03542 0.02293 0.03646 0.02408 C 0.03681 0.02547 0.03663 0.02709 0.0375 0.02802 C 0.03837 0.02941 0.0401 0.02964 0.04132 0.03056 C 0.04219 0.03126 0.04306 0.03265 0.0441 0.03311 C 0.04566 0.0338 0.0474 0.03404 0.04896 0.0345 C 0.05017 0.03473 0.05156 0.03519 0.05278 0.03566 C 0.05625 0.03519 0.0599 0.03496 0.06337 0.0345 C 0.06441 0.03427 0.06528 0.03357 0.06632 0.03311 C 0.06753 0.03265 0.06892 0.03242 0.07014 0.03195 C 0.07101 0.03149 0.07205 0.0308 0.07292 0.03056 C 0.08802 0.02686 0.0875 0.02709 0.1 0.02547 C 0.10208 0.02408 0.10451 0.02316 0.1066 0.02154 C 0.10764 0.02084 0.10833 0.01899 0.10955 0.01899 L 0.16146 0.02038 C 0.16441 0.02084 0.16719 0.0213 0.17014 0.02154 C 0.17656 0.02223 0.18299 0.02223 0.18941 0.02293 C 0.19028 0.02293 0.19132 0.02385 0.19219 0.02408 C 0.19375 0.02478 0.19549 0.02501 0.19705 0.02547 L 0.2625 0.02408 C 0.28038 0.02362 0.26736 0.02362 0.27691 0.02154 C 0.27934 0.02107 0.28194 0.02084 0.28455 0.02038 C 0.28559 0.01992 0.28663 0.01968 0.2875 0.01899 C 0.28889 0.01806 0.28976 0.01598 0.29132 0.01529 C 0.29306 0.01436 0.29514 0.01459 0.29705 0.0139 C 0.29809 0.01367 0.29896 0.0132 0.3 0.01274 L 0.3441 0.0139 C 0.34774 0.01413 0.34948 0.01598 0.35278 0.01644 C 0.35608 0.01714 0.3592 0.01737 0.3625 0.01783 C 0.36962 0.02107 0.36267 0.0183 0.37778 0.02038 C 0.37969 0.02061 0.38177 0.02107 0.38368 0.02154 C 0.38559 0.02223 0.39201 0.02455 0.39323 0.02547 C 0.39896 0.0301 0.39618 0.02848 0.40087 0.03056 C 0.40156 0.03218 0.40191 0.03427 0.40278 0.03566 C 0.40365 0.03681 0.40469 0.03751 0.40573 0.0382 C 0.41059 0.04144 0.40972 0.04029 0.41441 0.04214 C 0.41736 0.0433 0.42014 0.04468 0.42309 0.04584 C 0.42569 0.04723 0.42674 0.04769 0.42969 0.04839 C 0.43507 0.05001 0.43837 0.05024 0.4441 0.05093 C 0.44549 0.0514 0.4467 0.05209 0.44809 0.05232 C 0.4783 0.05973 0.47569 0.05464 0.52691 0.05348 C 0.53559 0.05325 0.54427 0.05255 0.55278 0.05232 C 0.68455 0.05001 0.63316 0.05649 0.68368 0.04978 L 0.75486 0.05093 C 0.76007 0.05117 0.7599 0.05371 0.76545 0.05487 C 0.76736 0.05533 0.78941 0.05742 0.79045 0.05742 C 0.79132 0.05788 0.79219 0.05857 0.79323 0.0588 C 0.81198 0.06135 0.82847 0.05927 0.84809 0.0588 C 0.85191 0.05788 0.85417 0.05765 0.85764 0.05626 C 0.8599 0.05533 0.86806 0.0514 0.87014 0.05093 C 0.87812 0.05001 0.88628 0.05024 0.89427 0.04978 L 0.94132 0.05093 C 0.97066 0.05232 0.9434 0.05093 0.95486 0.05348 C 0.95729 0.05418 0.9599 0.05441 0.9625 0.05487 L 1.03073 0.05348 C 1.03264 0.05348 1.03663 0.05232 1.03663 0.05232 " pathEditMode="relative" ptsTypes="AAAAAAAAAAAAAAAAAAAAAAAAAAAAAAAAAAAAAAAAAAAAAAAAAAAAAAAAAAAAAAAAA">
                                      <p:cBhvr>
                                        <p:cTn id="44" dur="113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1.85185E-6 L 1.03125 0.03634 " pathEditMode="relative" rAng="0" ptsTypes="AA">
                                      <p:cBhvr>
                                        <p:cTn id="46" dur="15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1563" y="180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r="-1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512774" y="1201504"/>
            <a:ext cx="8936026" cy="4352192"/>
            <a:chOff x="-457045" y="2474506"/>
            <a:chExt cx="9680176" cy="4352192"/>
          </a:xfrm>
        </p:grpSpPr>
        <p:sp>
          <p:nvSpPr>
            <p:cNvPr id="5" name="Rectangle 4"/>
            <p:cNvSpPr/>
            <p:nvPr/>
          </p:nvSpPr>
          <p:spPr>
            <a:xfrm>
              <a:off x="-457045" y="2474506"/>
              <a:ext cx="9680176" cy="4352192"/>
            </a:xfrm>
            <a:prstGeom prst="rect">
              <a:avLst/>
            </a:prstGeom>
            <a:blipFill>
              <a:blip r:embed="rId4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6" name="Rectangle 5"/>
            <p:cNvSpPr/>
            <p:nvPr/>
          </p:nvSpPr>
          <p:spPr>
            <a:xfrm>
              <a:off x="-457045" y="2558562"/>
              <a:ext cx="9680176" cy="18463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7" name="Rectangle 6"/>
            <p:cNvSpPr/>
            <p:nvPr/>
          </p:nvSpPr>
          <p:spPr>
            <a:xfrm>
              <a:off x="-457045" y="3300047"/>
              <a:ext cx="9680176" cy="18463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8" name="Rectangle 7"/>
            <p:cNvSpPr/>
            <p:nvPr/>
          </p:nvSpPr>
          <p:spPr>
            <a:xfrm>
              <a:off x="-457045" y="4046457"/>
              <a:ext cx="9680176" cy="18463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9" name="Rectangle 8"/>
            <p:cNvSpPr/>
            <p:nvPr/>
          </p:nvSpPr>
          <p:spPr>
            <a:xfrm>
              <a:off x="-457045" y="4927754"/>
              <a:ext cx="9680176" cy="18463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-457045" y="5784907"/>
              <a:ext cx="9680176" cy="18463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1" name="Rectangle 10"/>
            <p:cNvSpPr/>
            <p:nvPr/>
          </p:nvSpPr>
          <p:spPr>
            <a:xfrm>
              <a:off x="-457045" y="6642060"/>
              <a:ext cx="9680176" cy="18463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pic>
        <p:nvPicPr>
          <p:cNvPr id="13" name="Picture 1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00853" y="451964"/>
            <a:ext cx="1427798" cy="1722321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21065" y="1201504"/>
            <a:ext cx="1427798" cy="1568657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7442" y="1924483"/>
            <a:ext cx="1334620" cy="1609923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7075" y="2760023"/>
            <a:ext cx="1371025" cy="1690725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47952" y="3839390"/>
            <a:ext cx="1427798" cy="1754335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23D8ADCF-4E30-484C-8A2A-96C70818448D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190734" y="-69147"/>
            <a:ext cx="3438442" cy="749873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3622CE17-6CBE-6040-B6F8-C91DBF3E4099}"/>
              </a:ext>
            </a:extLst>
          </p:cNvPr>
          <p:cNvSpPr txBox="1"/>
          <p:nvPr/>
        </p:nvSpPr>
        <p:spPr>
          <a:xfrm>
            <a:off x="2111110" y="638255"/>
            <a:ext cx="519801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GB" sz="2800" dirty="0">
                <a:latin typeface="Comic Sans MS" panose="030F0702030302020204" pitchFamily="66" charset="0"/>
              </a:rPr>
              <a:t>Each child needs 3 bean bags.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3687AE29-3F19-4EA4-9C6E-C628689FCAAC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7504494" y="-4309"/>
            <a:ext cx="1296646" cy="1479272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D082C55A-B76A-4A3A-89EA-6A8B8C95755E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8417091" y="123775"/>
            <a:ext cx="1296646" cy="1479272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BA3BC218-9B90-46CC-A71D-D35ADBEFB88B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8068472" y="-63585"/>
            <a:ext cx="1296646" cy="1479272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8638FFDA-6F0E-4E01-AFDC-882310161699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7719853" y="215477"/>
            <a:ext cx="1296646" cy="1479272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8638FFDA-6F0E-4E01-AFDC-882310161699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8110313" y="304687"/>
            <a:ext cx="1296646" cy="1479272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D082C55A-B76A-4A3A-89EA-6A8B8C95755E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7845376" y="413305"/>
            <a:ext cx="1296646" cy="1479272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3687AE29-3F19-4EA4-9C6E-C628689FCAAC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7454646" y="402251"/>
            <a:ext cx="1296646" cy="1479272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BA3BC218-9B90-46CC-A71D-D35ADBEFB88B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8057790" y="633074"/>
            <a:ext cx="1296646" cy="1479272"/>
          </a:xfrm>
          <a:prstGeom prst="rect">
            <a:avLst/>
          </a:prstGeom>
        </p:spPr>
      </p:pic>
      <p:sp>
        <p:nvSpPr>
          <p:cNvPr id="2" name="Rounded Rectangular Callout 1"/>
          <p:cNvSpPr/>
          <p:nvPr/>
        </p:nvSpPr>
        <p:spPr>
          <a:xfrm>
            <a:off x="2190704" y="2074445"/>
            <a:ext cx="6575542" cy="1069862"/>
          </a:xfrm>
          <a:prstGeom prst="wedgeRoundRectCallout">
            <a:avLst>
              <a:gd name="adj1" fmla="val -54632"/>
              <a:gd name="adj2" fmla="val 10610"/>
              <a:gd name="adj3" fmla="val 16667"/>
            </a:avLst>
          </a:prstGeom>
          <a:ln w="3810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2800" dirty="0">
                <a:latin typeface="Comic Sans MS" panose="030F0702030302020204" pitchFamily="66" charset="0"/>
              </a:rPr>
              <a:t>I think there are 2 ways to calculate how many bean bags we need</a:t>
            </a:r>
          </a:p>
        </p:txBody>
      </p:sp>
      <p:sp>
        <p:nvSpPr>
          <p:cNvPr id="28" name="Rounded Rectangular Callout 27"/>
          <p:cNvSpPr/>
          <p:nvPr/>
        </p:nvSpPr>
        <p:spPr>
          <a:xfrm>
            <a:off x="2190704" y="3998381"/>
            <a:ext cx="4895896" cy="755746"/>
          </a:xfrm>
          <a:prstGeom prst="wedgeRoundRectCallout">
            <a:avLst>
              <a:gd name="adj1" fmla="val -53666"/>
              <a:gd name="adj2" fmla="val 23582"/>
              <a:gd name="adj3" fmla="val 16667"/>
            </a:avLst>
          </a:prstGeom>
          <a:ln w="38100">
            <a:solidFill>
              <a:schemeClr val="accent5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2800" dirty="0">
                <a:latin typeface="Comic Sans MS" panose="030F0702030302020204" pitchFamily="66" charset="0"/>
              </a:rPr>
              <a:t>I think there are 3 ways</a:t>
            </a:r>
          </a:p>
        </p:txBody>
      </p:sp>
      <p:pic>
        <p:nvPicPr>
          <p:cNvPr id="29" name="Picture 28">
            <a:extLst>
              <a:ext uri="{FF2B5EF4-FFF2-40B4-BE49-F238E27FC236}">
                <a16:creationId xmlns:a16="http://schemas.microsoft.com/office/drawing/2014/main" id="{D27F98AE-E148-4145-B805-880FE5F199DB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7880698" y="3994594"/>
            <a:ext cx="731148" cy="731148"/>
          </a:xfrm>
          <a:prstGeom prst="rect">
            <a:avLst/>
          </a:prstGeom>
        </p:spPr>
      </p:pic>
      <p:sp>
        <p:nvSpPr>
          <p:cNvPr id="30" name="TextBox 29">
            <a:extLst>
              <a:ext uri="{FF2B5EF4-FFF2-40B4-BE49-F238E27FC236}">
                <a16:creationId xmlns:a16="http://schemas.microsoft.com/office/drawing/2014/main" id="{3622CE17-6CBE-6040-B6F8-C91DBF3E4099}"/>
              </a:ext>
            </a:extLst>
          </p:cNvPr>
          <p:cNvSpPr txBox="1"/>
          <p:nvPr/>
        </p:nvSpPr>
        <p:spPr>
          <a:xfrm>
            <a:off x="6753764" y="4720013"/>
            <a:ext cx="28754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Comic Sans MS" panose="030F0702030302020204" pitchFamily="66" charset="0"/>
              </a:rPr>
              <a:t>Have a think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761960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8" grpId="0" animBg="1"/>
      <p:bldP spid="30" grpId="0"/>
      <p:bldP spid="30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r="-1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512774" y="1201504"/>
            <a:ext cx="8936026" cy="4352192"/>
            <a:chOff x="-457045" y="2474506"/>
            <a:chExt cx="9680176" cy="4352192"/>
          </a:xfrm>
        </p:grpSpPr>
        <p:sp>
          <p:nvSpPr>
            <p:cNvPr id="5" name="Rectangle 4"/>
            <p:cNvSpPr/>
            <p:nvPr/>
          </p:nvSpPr>
          <p:spPr>
            <a:xfrm>
              <a:off x="-457045" y="2474506"/>
              <a:ext cx="9680176" cy="4352192"/>
            </a:xfrm>
            <a:prstGeom prst="rect">
              <a:avLst/>
            </a:prstGeom>
            <a:blipFill>
              <a:blip r:embed="rId4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6" name="Rectangle 5"/>
            <p:cNvSpPr/>
            <p:nvPr/>
          </p:nvSpPr>
          <p:spPr>
            <a:xfrm>
              <a:off x="-457045" y="2558562"/>
              <a:ext cx="9680176" cy="18463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7" name="Rectangle 6"/>
            <p:cNvSpPr/>
            <p:nvPr/>
          </p:nvSpPr>
          <p:spPr>
            <a:xfrm>
              <a:off x="-457045" y="3300047"/>
              <a:ext cx="9680176" cy="18463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8" name="Rectangle 7"/>
            <p:cNvSpPr/>
            <p:nvPr/>
          </p:nvSpPr>
          <p:spPr>
            <a:xfrm>
              <a:off x="-457045" y="4046457"/>
              <a:ext cx="9680176" cy="18463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9" name="Rectangle 8"/>
            <p:cNvSpPr/>
            <p:nvPr/>
          </p:nvSpPr>
          <p:spPr>
            <a:xfrm>
              <a:off x="-457045" y="4927754"/>
              <a:ext cx="9680176" cy="18463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-457045" y="5784907"/>
              <a:ext cx="9680176" cy="18463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1" name="Rectangle 10"/>
            <p:cNvSpPr/>
            <p:nvPr/>
          </p:nvSpPr>
          <p:spPr>
            <a:xfrm>
              <a:off x="-457045" y="6642060"/>
              <a:ext cx="9680176" cy="18463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pic>
        <p:nvPicPr>
          <p:cNvPr id="13" name="Picture 1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00853" y="451964"/>
            <a:ext cx="1427798" cy="1722321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21065" y="1201504"/>
            <a:ext cx="1427798" cy="1568657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7442" y="1924483"/>
            <a:ext cx="1334620" cy="1609923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7075" y="2760023"/>
            <a:ext cx="1371025" cy="1690725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47952" y="3839390"/>
            <a:ext cx="1427798" cy="1754335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23D8ADCF-4E30-484C-8A2A-96C70818448D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190734" y="-69147"/>
            <a:ext cx="3438442" cy="749873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3622CE17-6CBE-6040-B6F8-C91DBF3E4099}"/>
              </a:ext>
            </a:extLst>
          </p:cNvPr>
          <p:cNvSpPr txBox="1"/>
          <p:nvPr/>
        </p:nvSpPr>
        <p:spPr>
          <a:xfrm>
            <a:off x="2111110" y="638255"/>
            <a:ext cx="519801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GB" sz="2800" dirty="0">
                <a:latin typeface="Comic Sans MS" panose="030F0702030302020204" pitchFamily="66" charset="0"/>
              </a:rPr>
              <a:t>Each child needs 3 bean bags.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3687AE29-3F19-4EA4-9C6E-C628689FCAAC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7504494" y="-4309"/>
            <a:ext cx="1296646" cy="1479272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D082C55A-B76A-4A3A-89EA-6A8B8C95755E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8417091" y="123775"/>
            <a:ext cx="1296646" cy="1479272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BA3BC218-9B90-46CC-A71D-D35ADBEFB88B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8068472" y="-63585"/>
            <a:ext cx="1296646" cy="1479272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8638FFDA-6F0E-4E01-AFDC-882310161699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7719853" y="215477"/>
            <a:ext cx="1296646" cy="1479272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8638FFDA-6F0E-4E01-AFDC-882310161699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8110313" y="304687"/>
            <a:ext cx="1296646" cy="1479272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D082C55A-B76A-4A3A-89EA-6A8B8C95755E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7845376" y="413305"/>
            <a:ext cx="1296646" cy="1479272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3687AE29-3F19-4EA4-9C6E-C628689FCAAC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7454646" y="402251"/>
            <a:ext cx="1296646" cy="1479272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BA3BC218-9B90-46CC-A71D-D35ADBEFB88B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8057790" y="633074"/>
            <a:ext cx="1296646" cy="1479272"/>
          </a:xfrm>
          <a:prstGeom prst="rect">
            <a:avLst/>
          </a:prstGeom>
        </p:spPr>
      </p:pic>
      <p:grpSp>
        <p:nvGrpSpPr>
          <p:cNvPr id="4" name="Group 3"/>
          <p:cNvGrpSpPr/>
          <p:nvPr/>
        </p:nvGrpSpPr>
        <p:grpSpPr>
          <a:xfrm>
            <a:off x="2165977" y="955113"/>
            <a:ext cx="2285661" cy="1512560"/>
            <a:chOff x="2165977" y="955113"/>
            <a:chExt cx="2285661" cy="1512560"/>
          </a:xfrm>
        </p:grpSpPr>
        <p:pic>
          <p:nvPicPr>
            <p:cNvPr id="31" name="Picture 30">
              <a:extLst>
                <a:ext uri="{FF2B5EF4-FFF2-40B4-BE49-F238E27FC236}">
                  <a16:creationId xmlns:a16="http://schemas.microsoft.com/office/drawing/2014/main" id="{BA3BC218-9B90-46CC-A71D-D35ADBEFB88B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/>
            <a:stretch>
              <a:fillRect/>
            </a:stretch>
          </p:blipFill>
          <p:spPr>
            <a:xfrm>
              <a:off x="2165977" y="955113"/>
              <a:ext cx="1296646" cy="1479272"/>
            </a:xfrm>
            <a:prstGeom prst="rect">
              <a:avLst/>
            </a:prstGeom>
          </p:spPr>
        </p:pic>
        <p:pic>
          <p:nvPicPr>
            <p:cNvPr id="35" name="Picture 34">
              <a:extLst>
                <a:ext uri="{FF2B5EF4-FFF2-40B4-BE49-F238E27FC236}">
                  <a16:creationId xmlns:a16="http://schemas.microsoft.com/office/drawing/2014/main" id="{8638FFDA-6F0E-4E01-AFDC-882310161699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/>
            <a:stretch>
              <a:fillRect/>
            </a:stretch>
          </p:blipFill>
          <p:spPr>
            <a:xfrm>
              <a:off x="2663154" y="960384"/>
              <a:ext cx="1296646" cy="1479272"/>
            </a:xfrm>
            <a:prstGeom prst="rect">
              <a:avLst/>
            </a:prstGeom>
          </p:spPr>
        </p:pic>
        <p:pic>
          <p:nvPicPr>
            <p:cNvPr id="34" name="Picture 33">
              <a:extLst>
                <a:ext uri="{FF2B5EF4-FFF2-40B4-BE49-F238E27FC236}">
                  <a16:creationId xmlns:a16="http://schemas.microsoft.com/office/drawing/2014/main" id="{D082C55A-B76A-4A3A-89EA-6A8B8C95755E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/>
            <a:stretch>
              <a:fillRect/>
            </a:stretch>
          </p:blipFill>
          <p:spPr>
            <a:xfrm>
              <a:off x="3154992" y="988401"/>
              <a:ext cx="1296646" cy="1479272"/>
            </a:xfrm>
            <a:prstGeom prst="rect">
              <a:avLst/>
            </a:prstGeom>
          </p:spPr>
        </p:pic>
      </p:grpSp>
      <p:sp>
        <p:nvSpPr>
          <p:cNvPr id="36" name="TextBox 35">
            <a:extLst>
              <a:ext uri="{FF2B5EF4-FFF2-40B4-BE49-F238E27FC236}">
                <a16:creationId xmlns:a16="http://schemas.microsoft.com/office/drawing/2014/main" id="{3622CE17-6CBE-6040-B6F8-C91DBF3E4099}"/>
              </a:ext>
            </a:extLst>
          </p:cNvPr>
          <p:cNvSpPr txBox="1"/>
          <p:nvPr/>
        </p:nvSpPr>
        <p:spPr>
          <a:xfrm>
            <a:off x="4451638" y="1393791"/>
            <a:ext cx="70023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00" dirty="0">
                <a:solidFill>
                  <a:schemeClr val="bg1"/>
                </a:solidFill>
                <a:latin typeface="Comic Sans MS" panose="030F0702030302020204" pitchFamily="66" charset="0"/>
              </a:rPr>
              <a:t>3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7" name="TextBox 36">
                <a:extLst>
                  <a:ext uri="{FF2B5EF4-FFF2-40B4-BE49-F238E27FC236}">
                    <a16:creationId xmlns:a16="http://schemas.microsoft.com/office/drawing/2014/main" id="{3622CE17-6CBE-6040-B6F8-C91DBF3E4099}"/>
                  </a:ext>
                </a:extLst>
              </p:cNvPr>
              <p:cNvSpPr txBox="1"/>
              <p:nvPr/>
            </p:nvSpPr>
            <p:spPr>
              <a:xfrm>
                <a:off x="4873063" y="1393791"/>
                <a:ext cx="1389512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GB" sz="4000" i="1" dirty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GB" sz="4000" dirty="0">
                    <a:solidFill>
                      <a:schemeClr val="bg1"/>
                    </a:solidFill>
                    <a:latin typeface="Comic Sans MS" panose="030F0702030302020204" pitchFamily="66" charset="0"/>
                  </a:rPr>
                  <a:t> 5</a:t>
                </a:r>
              </a:p>
            </p:txBody>
          </p:sp>
        </mc:Choice>
        <mc:Fallback xmlns="">
          <p:sp>
            <p:nvSpPr>
              <p:cNvPr id="37" name="TextBox 36">
                <a:extLst>
                  <a:ext uri="{FF2B5EF4-FFF2-40B4-BE49-F238E27FC236}">
                    <a16:creationId xmlns:a16="http://schemas.microsoft.com/office/drawing/2014/main" id="{3622CE17-6CBE-6040-B6F8-C91DBF3E409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73063" y="1393791"/>
                <a:ext cx="1389512" cy="707886"/>
              </a:xfrm>
              <a:prstGeom prst="rect">
                <a:avLst/>
              </a:prstGeom>
              <a:blipFill>
                <a:blip r:embed="rId17"/>
                <a:stretch>
                  <a:fillRect t="-15517" b="-3620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38" name="Group 37"/>
          <p:cNvGrpSpPr/>
          <p:nvPr/>
        </p:nvGrpSpPr>
        <p:grpSpPr>
          <a:xfrm>
            <a:off x="2178428" y="1678105"/>
            <a:ext cx="2285661" cy="1512560"/>
            <a:chOff x="2165977" y="955113"/>
            <a:chExt cx="2285661" cy="1512560"/>
          </a:xfrm>
        </p:grpSpPr>
        <p:pic>
          <p:nvPicPr>
            <p:cNvPr id="39" name="Picture 38">
              <a:extLst>
                <a:ext uri="{FF2B5EF4-FFF2-40B4-BE49-F238E27FC236}">
                  <a16:creationId xmlns:a16="http://schemas.microsoft.com/office/drawing/2014/main" id="{BA3BC218-9B90-46CC-A71D-D35ADBEFB88B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/>
            <a:stretch>
              <a:fillRect/>
            </a:stretch>
          </p:blipFill>
          <p:spPr>
            <a:xfrm>
              <a:off x="2165977" y="955113"/>
              <a:ext cx="1296646" cy="1479272"/>
            </a:xfrm>
            <a:prstGeom prst="rect">
              <a:avLst/>
            </a:prstGeom>
          </p:spPr>
        </p:pic>
        <p:pic>
          <p:nvPicPr>
            <p:cNvPr id="40" name="Picture 39">
              <a:extLst>
                <a:ext uri="{FF2B5EF4-FFF2-40B4-BE49-F238E27FC236}">
                  <a16:creationId xmlns:a16="http://schemas.microsoft.com/office/drawing/2014/main" id="{8638FFDA-6F0E-4E01-AFDC-882310161699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/>
            <a:stretch>
              <a:fillRect/>
            </a:stretch>
          </p:blipFill>
          <p:spPr>
            <a:xfrm>
              <a:off x="2663154" y="960384"/>
              <a:ext cx="1296646" cy="1479272"/>
            </a:xfrm>
            <a:prstGeom prst="rect">
              <a:avLst/>
            </a:prstGeom>
          </p:spPr>
        </p:pic>
        <p:pic>
          <p:nvPicPr>
            <p:cNvPr id="41" name="Picture 40">
              <a:extLst>
                <a:ext uri="{FF2B5EF4-FFF2-40B4-BE49-F238E27FC236}">
                  <a16:creationId xmlns:a16="http://schemas.microsoft.com/office/drawing/2014/main" id="{D082C55A-B76A-4A3A-89EA-6A8B8C95755E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/>
            <a:stretch>
              <a:fillRect/>
            </a:stretch>
          </p:blipFill>
          <p:spPr>
            <a:xfrm>
              <a:off x="3154992" y="988401"/>
              <a:ext cx="1296646" cy="1479272"/>
            </a:xfrm>
            <a:prstGeom prst="rect">
              <a:avLst/>
            </a:prstGeom>
          </p:spPr>
        </p:pic>
      </p:grpSp>
      <p:grpSp>
        <p:nvGrpSpPr>
          <p:cNvPr id="42" name="Group 41"/>
          <p:cNvGrpSpPr/>
          <p:nvPr/>
        </p:nvGrpSpPr>
        <p:grpSpPr>
          <a:xfrm>
            <a:off x="2192401" y="2501529"/>
            <a:ext cx="2285661" cy="1512560"/>
            <a:chOff x="2165977" y="955113"/>
            <a:chExt cx="2285661" cy="1512560"/>
          </a:xfrm>
        </p:grpSpPr>
        <p:pic>
          <p:nvPicPr>
            <p:cNvPr id="43" name="Picture 42">
              <a:extLst>
                <a:ext uri="{FF2B5EF4-FFF2-40B4-BE49-F238E27FC236}">
                  <a16:creationId xmlns:a16="http://schemas.microsoft.com/office/drawing/2014/main" id="{BA3BC218-9B90-46CC-A71D-D35ADBEFB88B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/>
            <a:stretch>
              <a:fillRect/>
            </a:stretch>
          </p:blipFill>
          <p:spPr>
            <a:xfrm>
              <a:off x="2165977" y="955113"/>
              <a:ext cx="1296646" cy="1479272"/>
            </a:xfrm>
            <a:prstGeom prst="rect">
              <a:avLst/>
            </a:prstGeom>
          </p:spPr>
        </p:pic>
        <p:pic>
          <p:nvPicPr>
            <p:cNvPr id="44" name="Picture 43">
              <a:extLst>
                <a:ext uri="{FF2B5EF4-FFF2-40B4-BE49-F238E27FC236}">
                  <a16:creationId xmlns:a16="http://schemas.microsoft.com/office/drawing/2014/main" id="{8638FFDA-6F0E-4E01-AFDC-882310161699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/>
            <a:stretch>
              <a:fillRect/>
            </a:stretch>
          </p:blipFill>
          <p:spPr>
            <a:xfrm>
              <a:off x="2663154" y="960384"/>
              <a:ext cx="1296646" cy="1479272"/>
            </a:xfrm>
            <a:prstGeom prst="rect">
              <a:avLst/>
            </a:prstGeom>
          </p:spPr>
        </p:pic>
        <p:pic>
          <p:nvPicPr>
            <p:cNvPr id="45" name="Picture 44">
              <a:extLst>
                <a:ext uri="{FF2B5EF4-FFF2-40B4-BE49-F238E27FC236}">
                  <a16:creationId xmlns:a16="http://schemas.microsoft.com/office/drawing/2014/main" id="{D082C55A-B76A-4A3A-89EA-6A8B8C95755E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/>
            <a:stretch>
              <a:fillRect/>
            </a:stretch>
          </p:blipFill>
          <p:spPr>
            <a:xfrm>
              <a:off x="3154992" y="988401"/>
              <a:ext cx="1296646" cy="1479272"/>
            </a:xfrm>
            <a:prstGeom prst="rect">
              <a:avLst/>
            </a:prstGeom>
          </p:spPr>
        </p:pic>
      </p:grpSp>
      <p:grpSp>
        <p:nvGrpSpPr>
          <p:cNvPr id="46" name="Group 45"/>
          <p:cNvGrpSpPr/>
          <p:nvPr/>
        </p:nvGrpSpPr>
        <p:grpSpPr>
          <a:xfrm>
            <a:off x="2148863" y="3377848"/>
            <a:ext cx="2285661" cy="1512560"/>
            <a:chOff x="2165977" y="955113"/>
            <a:chExt cx="2285661" cy="1512560"/>
          </a:xfrm>
        </p:grpSpPr>
        <p:pic>
          <p:nvPicPr>
            <p:cNvPr id="47" name="Picture 46">
              <a:extLst>
                <a:ext uri="{FF2B5EF4-FFF2-40B4-BE49-F238E27FC236}">
                  <a16:creationId xmlns:a16="http://schemas.microsoft.com/office/drawing/2014/main" id="{BA3BC218-9B90-46CC-A71D-D35ADBEFB88B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/>
            <a:stretch>
              <a:fillRect/>
            </a:stretch>
          </p:blipFill>
          <p:spPr>
            <a:xfrm>
              <a:off x="2165977" y="955113"/>
              <a:ext cx="1296646" cy="1479272"/>
            </a:xfrm>
            <a:prstGeom prst="rect">
              <a:avLst/>
            </a:prstGeom>
          </p:spPr>
        </p:pic>
        <p:pic>
          <p:nvPicPr>
            <p:cNvPr id="48" name="Picture 47">
              <a:extLst>
                <a:ext uri="{FF2B5EF4-FFF2-40B4-BE49-F238E27FC236}">
                  <a16:creationId xmlns:a16="http://schemas.microsoft.com/office/drawing/2014/main" id="{8638FFDA-6F0E-4E01-AFDC-882310161699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/>
            <a:stretch>
              <a:fillRect/>
            </a:stretch>
          </p:blipFill>
          <p:spPr>
            <a:xfrm>
              <a:off x="2663154" y="960384"/>
              <a:ext cx="1296646" cy="1479272"/>
            </a:xfrm>
            <a:prstGeom prst="rect">
              <a:avLst/>
            </a:prstGeom>
          </p:spPr>
        </p:pic>
        <p:pic>
          <p:nvPicPr>
            <p:cNvPr id="49" name="Picture 48">
              <a:extLst>
                <a:ext uri="{FF2B5EF4-FFF2-40B4-BE49-F238E27FC236}">
                  <a16:creationId xmlns:a16="http://schemas.microsoft.com/office/drawing/2014/main" id="{D082C55A-B76A-4A3A-89EA-6A8B8C95755E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/>
            <a:stretch>
              <a:fillRect/>
            </a:stretch>
          </p:blipFill>
          <p:spPr>
            <a:xfrm>
              <a:off x="3154992" y="988401"/>
              <a:ext cx="1296646" cy="1479272"/>
            </a:xfrm>
            <a:prstGeom prst="rect">
              <a:avLst/>
            </a:prstGeom>
          </p:spPr>
        </p:pic>
      </p:grpSp>
      <p:grpSp>
        <p:nvGrpSpPr>
          <p:cNvPr id="50" name="Group 49"/>
          <p:cNvGrpSpPr/>
          <p:nvPr/>
        </p:nvGrpSpPr>
        <p:grpSpPr>
          <a:xfrm>
            <a:off x="2175750" y="4150431"/>
            <a:ext cx="2285661" cy="1512560"/>
            <a:chOff x="2165977" y="955113"/>
            <a:chExt cx="2285661" cy="1512560"/>
          </a:xfrm>
        </p:grpSpPr>
        <p:pic>
          <p:nvPicPr>
            <p:cNvPr id="51" name="Picture 50">
              <a:extLst>
                <a:ext uri="{FF2B5EF4-FFF2-40B4-BE49-F238E27FC236}">
                  <a16:creationId xmlns:a16="http://schemas.microsoft.com/office/drawing/2014/main" id="{BA3BC218-9B90-46CC-A71D-D35ADBEFB88B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/>
            <a:stretch>
              <a:fillRect/>
            </a:stretch>
          </p:blipFill>
          <p:spPr>
            <a:xfrm>
              <a:off x="2165977" y="955113"/>
              <a:ext cx="1296646" cy="1479272"/>
            </a:xfrm>
            <a:prstGeom prst="rect">
              <a:avLst/>
            </a:prstGeom>
          </p:spPr>
        </p:pic>
        <p:pic>
          <p:nvPicPr>
            <p:cNvPr id="52" name="Picture 51">
              <a:extLst>
                <a:ext uri="{FF2B5EF4-FFF2-40B4-BE49-F238E27FC236}">
                  <a16:creationId xmlns:a16="http://schemas.microsoft.com/office/drawing/2014/main" id="{8638FFDA-6F0E-4E01-AFDC-882310161699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/>
            <a:stretch>
              <a:fillRect/>
            </a:stretch>
          </p:blipFill>
          <p:spPr>
            <a:xfrm>
              <a:off x="2663154" y="960384"/>
              <a:ext cx="1296646" cy="1479272"/>
            </a:xfrm>
            <a:prstGeom prst="rect">
              <a:avLst/>
            </a:prstGeom>
          </p:spPr>
        </p:pic>
        <p:pic>
          <p:nvPicPr>
            <p:cNvPr id="53" name="Picture 52">
              <a:extLst>
                <a:ext uri="{FF2B5EF4-FFF2-40B4-BE49-F238E27FC236}">
                  <a16:creationId xmlns:a16="http://schemas.microsoft.com/office/drawing/2014/main" id="{D082C55A-B76A-4A3A-89EA-6A8B8C95755E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/>
            <a:stretch>
              <a:fillRect/>
            </a:stretch>
          </p:blipFill>
          <p:spPr>
            <a:xfrm>
              <a:off x="3154992" y="988401"/>
              <a:ext cx="1296646" cy="1479272"/>
            </a:xfrm>
            <a:prstGeom prst="rect">
              <a:avLst/>
            </a:prstGeom>
          </p:spPr>
        </p:pic>
      </p:grpSp>
    </p:spTree>
    <p:custDataLst>
      <p:tags r:id="rId1"/>
    </p:custDataLst>
    <p:extLst>
      <p:ext uri="{BB962C8B-B14F-4D97-AF65-F5344CB8AC3E}">
        <p14:creationId xmlns:p14="http://schemas.microsoft.com/office/powerpoint/2010/main" val="29699825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3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r="-1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512774" y="1201504"/>
            <a:ext cx="8936026" cy="4352192"/>
            <a:chOff x="-457045" y="2474506"/>
            <a:chExt cx="9680176" cy="4352192"/>
          </a:xfrm>
        </p:grpSpPr>
        <p:sp>
          <p:nvSpPr>
            <p:cNvPr id="5" name="Rectangle 4"/>
            <p:cNvSpPr/>
            <p:nvPr/>
          </p:nvSpPr>
          <p:spPr>
            <a:xfrm>
              <a:off x="-457045" y="2474506"/>
              <a:ext cx="9680176" cy="4352192"/>
            </a:xfrm>
            <a:prstGeom prst="rect">
              <a:avLst/>
            </a:prstGeom>
            <a:blipFill>
              <a:blip r:embed="rId4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6" name="Rectangle 5"/>
            <p:cNvSpPr/>
            <p:nvPr/>
          </p:nvSpPr>
          <p:spPr>
            <a:xfrm>
              <a:off x="-457045" y="2558562"/>
              <a:ext cx="9680176" cy="18463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7" name="Rectangle 6"/>
            <p:cNvSpPr/>
            <p:nvPr/>
          </p:nvSpPr>
          <p:spPr>
            <a:xfrm>
              <a:off x="-457045" y="3300047"/>
              <a:ext cx="9680176" cy="18463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8" name="Rectangle 7"/>
            <p:cNvSpPr/>
            <p:nvPr/>
          </p:nvSpPr>
          <p:spPr>
            <a:xfrm>
              <a:off x="-457045" y="4046457"/>
              <a:ext cx="9680176" cy="18463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9" name="Rectangle 8"/>
            <p:cNvSpPr/>
            <p:nvPr/>
          </p:nvSpPr>
          <p:spPr>
            <a:xfrm>
              <a:off x="-457045" y="4927754"/>
              <a:ext cx="9680176" cy="18463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-457045" y="5784907"/>
              <a:ext cx="9680176" cy="18463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1" name="Rectangle 10"/>
            <p:cNvSpPr/>
            <p:nvPr/>
          </p:nvSpPr>
          <p:spPr>
            <a:xfrm>
              <a:off x="-457045" y="6642060"/>
              <a:ext cx="9680176" cy="18463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pic>
        <p:nvPicPr>
          <p:cNvPr id="13" name="Picture 1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00853" y="451964"/>
            <a:ext cx="1427798" cy="1722321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21065" y="1201504"/>
            <a:ext cx="1427798" cy="1568657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7442" y="1924483"/>
            <a:ext cx="1334620" cy="1609923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7075" y="2760023"/>
            <a:ext cx="1371025" cy="1690725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47952" y="3839390"/>
            <a:ext cx="1427798" cy="1754335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23D8ADCF-4E30-484C-8A2A-96C70818448D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190734" y="-69147"/>
            <a:ext cx="3438442" cy="749873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3622CE17-6CBE-6040-B6F8-C91DBF3E4099}"/>
              </a:ext>
            </a:extLst>
          </p:cNvPr>
          <p:cNvSpPr txBox="1"/>
          <p:nvPr/>
        </p:nvSpPr>
        <p:spPr>
          <a:xfrm>
            <a:off x="2111110" y="638255"/>
            <a:ext cx="519801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GB" sz="2800" dirty="0">
                <a:latin typeface="Comic Sans MS" panose="030F0702030302020204" pitchFamily="66" charset="0"/>
              </a:rPr>
              <a:t>Each child needs 3 bean bags.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3687AE29-3F19-4EA4-9C6E-C628689FCAAC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7504494" y="-4309"/>
            <a:ext cx="1296646" cy="1479272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D082C55A-B76A-4A3A-89EA-6A8B8C95755E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8417091" y="123775"/>
            <a:ext cx="1296646" cy="1479272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BA3BC218-9B90-46CC-A71D-D35ADBEFB88B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8068472" y="-63585"/>
            <a:ext cx="1296646" cy="1479272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8638FFDA-6F0E-4E01-AFDC-882310161699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7719853" y="215477"/>
            <a:ext cx="1296646" cy="1479272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8638FFDA-6F0E-4E01-AFDC-882310161699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8110313" y="304687"/>
            <a:ext cx="1296646" cy="1479272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D082C55A-B76A-4A3A-89EA-6A8B8C95755E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7845376" y="413305"/>
            <a:ext cx="1296646" cy="1479272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3687AE29-3F19-4EA4-9C6E-C628689FCAAC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7454646" y="402251"/>
            <a:ext cx="1296646" cy="1479272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BA3BC218-9B90-46CC-A71D-D35ADBEFB88B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8057790" y="633074"/>
            <a:ext cx="1296646" cy="1479272"/>
          </a:xfrm>
          <a:prstGeom prst="rect">
            <a:avLst/>
          </a:prstGeom>
        </p:spPr>
      </p:pic>
      <p:grpSp>
        <p:nvGrpSpPr>
          <p:cNvPr id="4" name="Group 3"/>
          <p:cNvGrpSpPr/>
          <p:nvPr/>
        </p:nvGrpSpPr>
        <p:grpSpPr>
          <a:xfrm>
            <a:off x="2165977" y="955113"/>
            <a:ext cx="2285661" cy="1512560"/>
            <a:chOff x="2165977" y="955113"/>
            <a:chExt cx="2285661" cy="1512560"/>
          </a:xfrm>
        </p:grpSpPr>
        <p:pic>
          <p:nvPicPr>
            <p:cNvPr id="31" name="Picture 30">
              <a:extLst>
                <a:ext uri="{FF2B5EF4-FFF2-40B4-BE49-F238E27FC236}">
                  <a16:creationId xmlns:a16="http://schemas.microsoft.com/office/drawing/2014/main" id="{BA3BC218-9B90-46CC-A71D-D35ADBEFB88B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/>
            <a:stretch>
              <a:fillRect/>
            </a:stretch>
          </p:blipFill>
          <p:spPr>
            <a:xfrm>
              <a:off x="2165977" y="955113"/>
              <a:ext cx="1296646" cy="1479272"/>
            </a:xfrm>
            <a:prstGeom prst="rect">
              <a:avLst/>
            </a:prstGeom>
          </p:spPr>
        </p:pic>
        <p:pic>
          <p:nvPicPr>
            <p:cNvPr id="35" name="Picture 34">
              <a:extLst>
                <a:ext uri="{FF2B5EF4-FFF2-40B4-BE49-F238E27FC236}">
                  <a16:creationId xmlns:a16="http://schemas.microsoft.com/office/drawing/2014/main" id="{8638FFDA-6F0E-4E01-AFDC-882310161699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/>
            <a:stretch>
              <a:fillRect/>
            </a:stretch>
          </p:blipFill>
          <p:spPr>
            <a:xfrm>
              <a:off x="2663154" y="960384"/>
              <a:ext cx="1296646" cy="1479272"/>
            </a:xfrm>
            <a:prstGeom prst="rect">
              <a:avLst/>
            </a:prstGeom>
          </p:spPr>
        </p:pic>
        <p:pic>
          <p:nvPicPr>
            <p:cNvPr id="34" name="Picture 33">
              <a:extLst>
                <a:ext uri="{FF2B5EF4-FFF2-40B4-BE49-F238E27FC236}">
                  <a16:creationId xmlns:a16="http://schemas.microsoft.com/office/drawing/2014/main" id="{D082C55A-B76A-4A3A-89EA-6A8B8C95755E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/>
            <a:stretch>
              <a:fillRect/>
            </a:stretch>
          </p:blipFill>
          <p:spPr>
            <a:xfrm>
              <a:off x="3154992" y="988401"/>
              <a:ext cx="1296646" cy="1479272"/>
            </a:xfrm>
            <a:prstGeom prst="rect">
              <a:avLst/>
            </a:prstGeom>
          </p:spPr>
        </p:pic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36" name="TextBox 35">
                <a:extLst>
                  <a:ext uri="{FF2B5EF4-FFF2-40B4-BE49-F238E27FC236}">
                    <a16:creationId xmlns:a16="http://schemas.microsoft.com/office/drawing/2014/main" id="{3622CE17-6CBE-6040-B6F8-C91DBF3E4099}"/>
                  </a:ext>
                </a:extLst>
              </p:cNvPr>
              <p:cNvSpPr txBox="1"/>
              <p:nvPr/>
            </p:nvSpPr>
            <p:spPr>
              <a:xfrm>
                <a:off x="4451638" y="1393791"/>
                <a:ext cx="1032502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4000" dirty="0">
                    <a:solidFill>
                      <a:schemeClr val="bg1"/>
                    </a:solidFill>
                    <a:latin typeface="Comic Sans MS" panose="030F0702030302020204" pitchFamily="66" charset="0"/>
                  </a:rPr>
                  <a:t>5 </a:t>
                </a:r>
                <a14:m>
                  <m:oMath xmlns:m="http://schemas.openxmlformats.org/officeDocument/2006/math">
                    <m:r>
                      <a:rPr lang="en-GB" sz="4000" i="1" dirty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endParaRPr lang="en-GB" sz="4000" dirty="0">
                  <a:solidFill>
                    <a:schemeClr val="bg1"/>
                  </a:solidFill>
                  <a:latin typeface="Comic Sans MS" panose="030F0702030302020204" pitchFamily="66" charset="0"/>
                </a:endParaRPr>
              </a:p>
            </p:txBody>
          </p:sp>
        </mc:Choice>
        <mc:Fallback xmlns="">
          <p:sp>
            <p:nvSpPr>
              <p:cNvPr id="36" name="TextBox 35">
                <a:extLst>
                  <a:ext uri="{FF2B5EF4-FFF2-40B4-BE49-F238E27FC236}">
                    <a16:creationId xmlns:a16="http://schemas.microsoft.com/office/drawing/2014/main" id="{3622CE17-6CBE-6040-B6F8-C91DBF3E409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51638" y="1393791"/>
                <a:ext cx="1032502" cy="707886"/>
              </a:xfrm>
              <a:prstGeom prst="rect">
                <a:avLst/>
              </a:prstGeom>
              <a:blipFill>
                <a:blip r:embed="rId17"/>
                <a:stretch>
                  <a:fillRect l="-20588" t="-15517" b="-3620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7" name="TextBox 36">
            <a:extLst>
              <a:ext uri="{FF2B5EF4-FFF2-40B4-BE49-F238E27FC236}">
                <a16:creationId xmlns:a16="http://schemas.microsoft.com/office/drawing/2014/main" id="{3622CE17-6CBE-6040-B6F8-C91DBF3E4099}"/>
              </a:ext>
            </a:extLst>
          </p:cNvPr>
          <p:cNvSpPr txBox="1"/>
          <p:nvPr/>
        </p:nvSpPr>
        <p:spPr>
          <a:xfrm>
            <a:off x="5458102" y="1393791"/>
            <a:ext cx="138951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00" dirty="0">
                <a:solidFill>
                  <a:schemeClr val="bg1"/>
                </a:solidFill>
                <a:latin typeface="Comic Sans MS" panose="030F0702030302020204" pitchFamily="66" charset="0"/>
              </a:rPr>
              <a:t>3</a:t>
            </a:r>
          </a:p>
        </p:txBody>
      </p:sp>
      <p:grpSp>
        <p:nvGrpSpPr>
          <p:cNvPr id="38" name="Group 37"/>
          <p:cNvGrpSpPr/>
          <p:nvPr/>
        </p:nvGrpSpPr>
        <p:grpSpPr>
          <a:xfrm>
            <a:off x="2178428" y="1678105"/>
            <a:ext cx="2285661" cy="1512560"/>
            <a:chOff x="2165977" y="955113"/>
            <a:chExt cx="2285661" cy="1512560"/>
          </a:xfrm>
        </p:grpSpPr>
        <p:pic>
          <p:nvPicPr>
            <p:cNvPr id="39" name="Picture 38">
              <a:extLst>
                <a:ext uri="{FF2B5EF4-FFF2-40B4-BE49-F238E27FC236}">
                  <a16:creationId xmlns:a16="http://schemas.microsoft.com/office/drawing/2014/main" id="{BA3BC218-9B90-46CC-A71D-D35ADBEFB88B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/>
            <a:stretch>
              <a:fillRect/>
            </a:stretch>
          </p:blipFill>
          <p:spPr>
            <a:xfrm>
              <a:off x="2165977" y="955113"/>
              <a:ext cx="1296646" cy="1479272"/>
            </a:xfrm>
            <a:prstGeom prst="rect">
              <a:avLst/>
            </a:prstGeom>
          </p:spPr>
        </p:pic>
        <p:pic>
          <p:nvPicPr>
            <p:cNvPr id="40" name="Picture 39">
              <a:extLst>
                <a:ext uri="{FF2B5EF4-FFF2-40B4-BE49-F238E27FC236}">
                  <a16:creationId xmlns:a16="http://schemas.microsoft.com/office/drawing/2014/main" id="{8638FFDA-6F0E-4E01-AFDC-882310161699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/>
            <a:stretch>
              <a:fillRect/>
            </a:stretch>
          </p:blipFill>
          <p:spPr>
            <a:xfrm>
              <a:off x="2663154" y="960384"/>
              <a:ext cx="1296646" cy="1479272"/>
            </a:xfrm>
            <a:prstGeom prst="rect">
              <a:avLst/>
            </a:prstGeom>
          </p:spPr>
        </p:pic>
        <p:pic>
          <p:nvPicPr>
            <p:cNvPr id="41" name="Picture 40">
              <a:extLst>
                <a:ext uri="{FF2B5EF4-FFF2-40B4-BE49-F238E27FC236}">
                  <a16:creationId xmlns:a16="http://schemas.microsoft.com/office/drawing/2014/main" id="{D082C55A-B76A-4A3A-89EA-6A8B8C95755E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/>
            <a:stretch>
              <a:fillRect/>
            </a:stretch>
          </p:blipFill>
          <p:spPr>
            <a:xfrm>
              <a:off x="3154992" y="988401"/>
              <a:ext cx="1296646" cy="1479272"/>
            </a:xfrm>
            <a:prstGeom prst="rect">
              <a:avLst/>
            </a:prstGeom>
          </p:spPr>
        </p:pic>
      </p:grpSp>
      <p:grpSp>
        <p:nvGrpSpPr>
          <p:cNvPr id="42" name="Group 41"/>
          <p:cNvGrpSpPr/>
          <p:nvPr/>
        </p:nvGrpSpPr>
        <p:grpSpPr>
          <a:xfrm>
            <a:off x="2192401" y="2501529"/>
            <a:ext cx="2285661" cy="1512560"/>
            <a:chOff x="2165977" y="955113"/>
            <a:chExt cx="2285661" cy="1512560"/>
          </a:xfrm>
        </p:grpSpPr>
        <p:pic>
          <p:nvPicPr>
            <p:cNvPr id="43" name="Picture 42">
              <a:extLst>
                <a:ext uri="{FF2B5EF4-FFF2-40B4-BE49-F238E27FC236}">
                  <a16:creationId xmlns:a16="http://schemas.microsoft.com/office/drawing/2014/main" id="{BA3BC218-9B90-46CC-A71D-D35ADBEFB88B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/>
            <a:stretch>
              <a:fillRect/>
            </a:stretch>
          </p:blipFill>
          <p:spPr>
            <a:xfrm>
              <a:off x="2165977" y="955113"/>
              <a:ext cx="1296646" cy="1479272"/>
            </a:xfrm>
            <a:prstGeom prst="rect">
              <a:avLst/>
            </a:prstGeom>
          </p:spPr>
        </p:pic>
        <p:pic>
          <p:nvPicPr>
            <p:cNvPr id="44" name="Picture 43">
              <a:extLst>
                <a:ext uri="{FF2B5EF4-FFF2-40B4-BE49-F238E27FC236}">
                  <a16:creationId xmlns:a16="http://schemas.microsoft.com/office/drawing/2014/main" id="{8638FFDA-6F0E-4E01-AFDC-882310161699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/>
            <a:stretch>
              <a:fillRect/>
            </a:stretch>
          </p:blipFill>
          <p:spPr>
            <a:xfrm>
              <a:off x="2663154" y="960384"/>
              <a:ext cx="1296646" cy="1479272"/>
            </a:xfrm>
            <a:prstGeom prst="rect">
              <a:avLst/>
            </a:prstGeom>
          </p:spPr>
        </p:pic>
        <p:pic>
          <p:nvPicPr>
            <p:cNvPr id="45" name="Picture 44">
              <a:extLst>
                <a:ext uri="{FF2B5EF4-FFF2-40B4-BE49-F238E27FC236}">
                  <a16:creationId xmlns:a16="http://schemas.microsoft.com/office/drawing/2014/main" id="{D082C55A-B76A-4A3A-89EA-6A8B8C95755E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/>
            <a:stretch>
              <a:fillRect/>
            </a:stretch>
          </p:blipFill>
          <p:spPr>
            <a:xfrm>
              <a:off x="3154992" y="988401"/>
              <a:ext cx="1296646" cy="1479272"/>
            </a:xfrm>
            <a:prstGeom prst="rect">
              <a:avLst/>
            </a:prstGeom>
          </p:spPr>
        </p:pic>
      </p:grpSp>
      <p:grpSp>
        <p:nvGrpSpPr>
          <p:cNvPr id="46" name="Group 45"/>
          <p:cNvGrpSpPr/>
          <p:nvPr/>
        </p:nvGrpSpPr>
        <p:grpSpPr>
          <a:xfrm>
            <a:off x="2148863" y="3377848"/>
            <a:ext cx="2285661" cy="1512560"/>
            <a:chOff x="2165977" y="955113"/>
            <a:chExt cx="2285661" cy="1512560"/>
          </a:xfrm>
        </p:grpSpPr>
        <p:pic>
          <p:nvPicPr>
            <p:cNvPr id="47" name="Picture 46">
              <a:extLst>
                <a:ext uri="{FF2B5EF4-FFF2-40B4-BE49-F238E27FC236}">
                  <a16:creationId xmlns:a16="http://schemas.microsoft.com/office/drawing/2014/main" id="{BA3BC218-9B90-46CC-A71D-D35ADBEFB88B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/>
            <a:stretch>
              <a:fillRect/>
            </a:stretch>
          </p:blipFill>
          <p:spPr>
            <a:xfrm>
              <a:off x="2165977" y="955113"/>
              <a:ext cx="1296646" cy="1479272"/>
            </a:xfrm>
            <a:prstGeom prst="rect">
              <a:avLst/>
            </a:prstGeom>
          </p:spPr>
        </p:pic>
        <p:pic>
          <p:nvPicPr>
            <p:cNvPr id="48" name="Picture 47">
              <a:extLst>
                <a:ext uri="{FF2B5EF4-FFF2-40B4-BE49-F238E27FC236}">
                  <a16:creationId xmlns:a16="http://schemas.microsoft.com/office/drawing/2014/main" id="{8638FFDA-6F0E-4E01-AFDC-882310161699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/>
            <a:stretch>
              <a:fillRect/>
            </a:stretch>
          </p:blipFill>
          <p:spPr>
            <a:xfrm>
              <a:off x="2663154" y="960384"/>
              <a:ext cx="1296646" cy="1479272"/>
            </a:xfrm>
            <a:prstGeom prst="rect">
              <a:avLst/>
            </a:prstGeom>
          </p:spPr>
        </p:pic>
        <p:pic>
          <p:nvPicPr>
            <p:cNvPr id="49" name="Picture 48">
              <a:extLst>
                <a:ext uri="{FF2B5EF4-FFF2-40B4-BE49-F238E27FC236}">
                  <a16:creationId xmlns:a16="http://schemas.microsoft.com/office/drawing/2014/main" id="{D082C55A-B76A-4A3A-89EA-6A8B8C95755E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/>
            <a:stretch>
              <a:fillRect/>
            </a:stretch>
          </p:blipFill>
          <p:spPr>
            <a:xfrm>
              <a:off x="3154992" y="988401"/>
              <a:ext cx="1296646" cy="1479272"/>
            </a:xfrm>
            <a:prstGeom prst="rect">
              <a:avLst/>
            </a:prstGeom>
          </p:spPr>
        </p:pic>
      </p:grpSp>
      <p:grpSp>
        <p:nvGrpSpPr>
          <p:cNvPr id="50" name="Group 49"/>
          <p:cNvGrpSpPr/>
          <p:nvPr/>
        </p:nvGrpSpPr>
        <p:grpSpPr>
          <a:xfrm>
            <a:off x="2175750" y="4150431"/>
            <a:ext cx="2285661" cy="1512560"/>
            <a:chOff x="2165977" y="955113"/>
            <a:chExt cx="2285661" cy="1512560"/>
          </a:xfrm>
        </p:grpSpPr>
        <p:pic>
          <p:nvPicPr>
            <p:cNvPr id="51" name="Picture 50">
              <a:extLst>
                <a:ext uri="{FF2B5EF4-FFF2-40B4-BE49-F238E27FC236}">
                  <a16:creationId xmlns:a16="http://schemas.microsoft.com/office/drawing/2014/main" id="{BA3BC218-9B90-46CC-A71D-D35ADBEFB88B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/>
            <a:stretch>
              <a:fillRect/>
            </a:stretch>
          </p:blipFill>
          <p:spPr>
            <a:xfrm>
              <a:off x="2165977" y="955113"/>
              <a:ext cx="1296646" cy="1479272"/>
            </a:xfrm>
            <a:prstGeom prst="rect">
              <a:avLst/>
            </a:prstGeom>
          </p:spPr>
        </p:pic>
        <p:pic>
          <p:nvPicPr>
            <p:cNvPr id="52" name="Picture 51">
              <a:extLst>
                <a:ext uri="{FF2B5EF4-FFF2-40B4-BE49-F238E27FC236}">
                  <a16:creationId xmlns:a16="http://schemas.microsoft.com/office/drawing/2014/main" id="{8638FFDA-6F0E-4E01-AFDC-882310161699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/>
            <a:stretch>
              <a:fillRect/>
            </a:stretch>
          </p:blipFill>
          <p:spPr>
            <a:xfrm>
              <a:off x="2663154" y="960384"/>
              <a:ext cx="1296646" cy="1479272"/>
            </a:xfrm>
            <a:prstGeom prst="rect">
              <a:avLst/>
            </a:prstGeom>
          </p:spPr>
        </p:pic>
        <p:pic>
          <p:nvPicPr>
            <p:cNvPr id="53" name="Picture 52">
              <a:extLst>
                <a:ext uri="{FF2B5EF4-FFF2-40B4-BE49-F238E27FC236}">
                  <a16:creationId xmlns:a16="http://schemas.microsoft.com/office/drawing/2014/main" id="{D082C55A-B76A-4A3A-89EA-6A8B8C95755E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/>
            <a:stretch>
              <a:fillRect/>
            </a:stretch>
          </p:blipFill>
          <p:spPr>
            <a:xfrm>
              <a:off x="3154992" y="988401"/>
              <a:ext cx="1296646" cy="1479272"/>
            </a:xfrm>
            <a:prstGeom prst="rect">
              <a:avLst/>
            </a:prstGeom>
          </p:spPr>
        </p:pic>
      </p:grpSp>
    </p:spTree>
    <p:custDataLst>
      <p:tags r:id="rId1"/>
    </p:custDataLst>
    <p:extLst>
      <p:ext uri="{BB962C8B-B14F-4D97-AF65-F5344CB8AC3E}">
        <p14:creationId xmlns:p14="http://schemas.microsoft.com/office/powerpoint/2010/main" val="23395073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3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r="-1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512774" y="1201504"/>
            <a:ext cx="8936026" cy="4352192"/>
            <a:chOff x="-457045" y="2474506"/>
            <a:chExt cx="9680176" cy="4352192"/>
          </a:xfrm>
        </p:grpSpPr>
        <p:sp>
          <p:nvSpPr>
            <p:cNvPr id="5" name="Rectangle 4"/>
            <p:cNvSpPr/>
            <p:nvPr/>
          </p:nvSpPr>
          <p:spPr>
            <a:xfrm>
              <a:off x="-457045" y="2474506"/>
              <a:ext cx="9680176" cy="4352192"/>
            </a:xfrm>
            <a:prstGeom prst="rect">
              <a:avLst/>
            </a:prstGeom>
            <a:blipFill>
              <a:blip r:embed="rId4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6" name="Rectangle 5"/>
            <p:cNvSpPr/>
            <p:nvPr/>
          </p:nvSpPr>
          <p:spPr>
            <a:xfrm>
              <a:off x="-457045" y="2558562"/>
              <a:ext cx="9680176" cy="18463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7" name="Rectangle 6"/>
            <p:cNvSpPr/>
            <p:nvPr/>
          </p:nvSpPr>
          <p:spPr>
            <a:xfrm>
              <a:off x="-457045" y="3300047"/>
              <a:ext cx="9680176" cy="18463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8" name="Rectangle 7"/>
            <p:cNvSpPr/>
            <p:nvPr/>
          </p:nvSpPr>
          <p:spPr>
            <a:xfrm>
              <a:off x="-457045" y="4046457"/>
              <a:ext cx="9680176" cy="18463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9" name="Rectangle 8"/>
            <p:cNvSpPr/>
            <p:nvPr/>
          </p:nvSpPr>
          <p:spPr>
            <a:xfrm>
              <a:off x="-457045" y="4927754"/>
              <a:ext cx="9680176" cy="18463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-457045" y="5784907"/>
              <a:ext cx="9680176" cy="18463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1" name="Rectangle 10"/>
            <p:cNvSpPr/>
            <p:nvPr/>
          </p:nvSpPr>
          <p:spPr>
            <a:xfrm>
              <a:off x="-457045" y="6642060"/>
              <a:ext cx="9680176" cy="18463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pic>
        <p:nvPicPr>
          <p:cNvPr id="13" name="Picture 1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00853" y="451964"/>
            <a:ext cx="1427798" cy="1722321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21065" y="1201504"/>
            <a:ext cx="1427798" cy="1568657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7442" y="1924483"/>
            <a:ext cx="1334620" cy="1609923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7075" y="2760023"/>
            <a:ext cx="1371025" cy="1690725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47952" y="3839390"/>
            <a:ext cx="1427798" cy="1754335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23D8ADCF-4E30-484C-8A2A-96C70818448D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190734" y="-69147"/>
            <a:ext cx="3438442" cy="749873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3622CE17-6CBE-6040-B6F8-C91DBF3E4099}"/>
              </a:ext>
            </a:extLst>
          </p:cNvPr>
          <p:cNvSpPr txBox="1"/>
          <p:nvPr/>
        </p:nvSpPr>
        <p:spPr>
          <a:xfrm>
            <a:off x="2111110" y="638255"/>
            <a:ext cx="519801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GB" sz="2800" dirty="0">
                <a:latin typeface="Comic Sans MS" panose="030F0702030302020204" pitchFamily="66" charset="0"/>
              </a:rPr>
              <a:t>Each child needs 3 bean bags.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3687AE29-3F19-4EA4-9C6E-C628689FCAAC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7504494" y="-4309"/>
            <a:ext cx="1296646" cy="1479272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D082C55A-B76A-4A3A-89EA-6A8B8C95755E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8417091" y="123775"/>
            <a:ext cx="1296646" cy="1479272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BA3BC218-9B90-46CC-A71D-D35ADBEFB88B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8068472" y="-63585"/>
            <a:ext cx="1296646" cy="1479272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8638FFDA-6F0E-4E01-AFDC-882310161699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7719853" y="215477"/>
            <a:ext cx="1296646" cy="1479272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8638FFDA-6F0E-4E01-AFDC-882310161699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8110313" y="304687"/>
            <a:ext cx="1296646" cy="1479272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D082C55A-B76A-4A3A-89EA-6A8B8C95755E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7845376" y="413305"/>
            <a:ext cx="1296646" cy="1479272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3687AE29-3F19-4EA4-9C6E-C628689FCAAC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7454646" y="402251"/>
            <a:ext cx="1296646" cy="1479272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BA3BC218-9B90-46CC-A71D-D35ADBEFB88B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8057790" y="633074"/>
            <a:ext cx="1296646" cy="1479272"/>
          </a:xfrm>
          <a:prstGeom prst="rect">
            <a:avLst/>
          </a:prstGeom>
        </p:spPr>
      </p:pic>
      <p:grpSp>
        <p:nvGrpSpPr>
          <p:cNvPr id="4" name="Group 3"/>
          <p:cNvGrpSpPr/>
          <p:nvPr/>
        </p:nvGrpSpPr>
        <p:grpSpPr>
          <a:xfrm>
            <a:off x="2165977" y="955113"/>
            <a:ext cx="2285661" cy="1512560"/>
            <a:chOff x="2165977" y="955113"/>
            <a:chExt cx="2285661" cy="1512560"/>
          </a:xfrm>
        </p:grpSpPr>
        <p:pic>
          <p:nvPicPr>
            <p:cNvPr id="31" name="Picture 30">
              <a:extLst>
                <a:ext uri="{FF2B5EF4-FFF2-40B4-BE49-F238E27FC236}">
                  <a16:creationId xmlns:a16="http://schemas.microsoft.com/office/drawing/2014/main" id="{BA3BC218-9B90-46CC-A71D-D35ADBEFB88B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/>
            <a:stretch>
              <a:fillRect/>
            </a:stretch>
          </p:blipFill>
          <p:spPr>
            <a:xfrm>
              <a:off x="2165977" y="955113"/>
              <a:ext cx="1296646" cy="1479272"/>
            </a:xfrm>
            <a:prstGeom prst="rect">
              <a:avLst/>
            </a:prstGeom>
          </p:spPr>
        </p:pic>
        <p:pic>
          <p:nvPicPr>
            <p:cNvPr id="35" name="Picture 34">
              <a:extLst>
                <a:ext uri="{FF2B5EF4-FFF2-40B4-BE49-F238E27FC236}">
                  <a16:creationId xmlns:a16="http://schemas.microsoft.com/office/drawing/2014/main" id="{8638FFDA-6F0E-4E01-AFDC-882310161699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/>
            <a:stretch>
              <a:fillRect/>
            </a:stretch>
          </p:blipFill>
          <p:spPr>
            <a:xfrm>
              <a:off x="2663154" y="960384"/>
              <a:ext cx="1296646" cy="1479272"/>
            </a:xfrm>
            <a:prstGeom prst="rect">
              <a:avLst/>
            </a:prstGeom>
          </p:spPr>
        </p:pic>
        <p:pic>
          <p:nvPicPr>
            <p:cNvPr id="34" name="Picture 33">
              <a:extLst>
                <a:ext uri="{FF2B5EF4-FFF2-40B4-BE49-F238E27FC236}">
                  <a16:creationId xmlns:a16="http://schemas.microsoft.com/office/drawing/2014/main" id="{D082C55A-B76A-4A3A-89EA-6A8B8C95755E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/>
            <a:stretch>
              <a:fillRect/>
            </a:stretch>
          </p:blipFill>
          <p:spPr>
            <a:xfrm>
              <a:off x="3154992" y="988401"/>
              <a:ext cx="1296646" cy="1479272"/>
            </a:xfrm>
            <a:prstGeom prst="rect">
              <a:avLst/>
            </a:prstGeom>
          </p:spPr>
        </p:pic>
      </p:grpSp>
      <p:sp>
        <p:nvSpPr>
          <p:cNvPr id="36" name="TextBox 35">
            <a:extLst>
              <a:ext uri="{FF2B5EF4-FFF2-40B4-BE49-F238E27FC236}">
                <a16:creationId xmlns:a16="http://schemas.microsoft.com/office/drawing/2014/main" id="{3622CE17-6CBE-6040-B6F8-C91DBF3E4099}"/>
              </a:ext>
            </a:extLst>
          </p:cNvPr>
          <p:cNvSpPr txBox="1"/>
          <p:nvPr/>
        </p:nvSpPr>
        <p:spPr>
          <a:xfrm>
            <a:off x="4451638" y="1393791"/>
            <a:ext cx="103250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00" dirty="0">
                <a:solidFill>
                  <a:schemeClr val="bg1"/>
                </a:solidFill>
                <a:latin typeface="Comic Sans MS" panose="030F0702030302020204" pitchFamily="66" charset="0"/>
              </a:rPr>
              <a:t>3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7" name="TextBox 36">
                <a:extLst>
                  <a:ext uri="{FF2B5EF4-FFF2-40B4-BE49-F238E27FC236}">
                    <a16:creationId xmlns:a16="http://schemas.microsoft.com/office/drawing/2014/main" id="{3622CE17-6CBE-6040-B6F8-C91DBF3E4099}"/>
                  </a:ext>
                </a:extLst>
              </p:cNvPr>
              <p:cNvSpPr txBox="1"/>
              <p:nvPr/>
            </p:nvSpPr>
            <p:spPr>
              <a:xfrm>
                <a:off x="4912002" y="1393791"/>
                <a:ext cx="1124271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GB" sz="4000" i="1" dirty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+ </m:t>
                    </m:r>
                  </m:oMath>
                </a14:m>
                <a:r>
                  <a:rPr lang="en-GB" sz="4000" dirty="0">
                    <a:solidFill>
                      <a:schemeClr val="bg1"/>
                    </a:solidFill>
                    <a:latin typeface="Comic Sans MS" panose="030F0702030302020204" pitchFamily="66" charset="0"/>
                  </a:rPr>
                  <a:t>3</a:t>
                </a:r>
              </a:p>
            </p:txBody>
          </p:sp>
        </mc:Choice>
        <mc:Fallback xmlns="">
          <p:sp>
            <p:nvSpPr>
              <p:cNvPr id="37" name="TextBox 36">
                <a:extLst>
                  <a:ext uri="{FF2B5EF4-FFF2-40B4-BE49-F238E27FC236}">
                    <a16:creationId xmlns:a16="http://schemas.microsoft.com/office/drawing/2014/main" id="{3622CE17-6CBE-6040-B6F8-C91DBF3E409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12002" y="1393791"/>
                <a:ext cx="1124271" cy="707886"/>
              </a:xfrm>
              <a:prstGeom prst="rect">
                <a:avLst/>
              </a:prstGeom>
              <a:blipFill>
                <a:blip r:embed="rId17"/>
                <a:stretch>
                  <a:fillRect t="-15517" r="-6522" b="-3620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38" name="Group 37"/>
          <p:cNvGrpSpPr/>
          <p:nvPr/>
        </p:nvGrpSpPr>
        <p:grpSpPr>
          <a:xfrm>
            <a:off x="2178428" y="1678105"/>
            <a:ext cx="2285661" cy="1512560"/>
            <a:chOff x="2165977" y="955113"/>
            <a:chExt cx="2285661" cy="1512560"/>
          </a:xfrm>
        </p:grpSpPr>
        <p:pic>
          <p:nvPicPr>
            <p:cNvPr id="39" name="Picture 38">
              <a:extLst>
                <a:ext uri="{FF2B5EF4-FFF2-40B4-BE49-F238E27FC236}">
                  <a16:creationId xmlns:a16="http://schemas.microsoft.com/office/drawing/2014/main" id="{BA3BC218-9B90-46CC-A71D-D35ADBEFB88B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/>
            <a:stretch>
              <a:fillRect/>
            </a:stretch>
          </p:blipFill>
          <p:spPr>
            <a:xfrm>
              <a:off x="2165977" y="955113"/>
              <a:ext cx="1296646" cy="1479272"/>
            </a:xfrm>
            <a:prstGeom prst="rect">
              <a:avLst/>
            </a:prstGeom>
          </p:spPr>
        </p:pic>
        <p:pic>
          <p:nvPicPr>
            <p:cNvPr id="40" name="Picture 39">
              <a:extLst>
                <a:ext uri="{FF2B5EF4-FFF2-40B4-BE49-F238E27FC236}">
                  <a16:creationId xmlns:a16="http://schemas.microsoft.com/office/drawing/2014/main" id="{8638FFDA-6F0E-4E01-AFDC-882310161699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/>
            <a:stretch>
              <a:fillRect/>
            </a:stretch>
          </p:blipFill>
          <p:spPr>
            <a:xfrm>
              <a:off x="2663154" y="960384"/>
              <a:ext cx="1296646" cy="1479272"/>
            </a:xfrm>
            <a:prstGeom prst="rect">
              <a:avLst/>
            </a:prstGeom>
          </p:spPr>
        </p:pic>
        <p:pic>
          <p:nvPicPr>
            <p:cNvPr id="41" name="Picture 40">
              <a:extLst>
                <a:ext uri="{FF2B5EF4-FFF2-40B4-BE49-F238E27FC236}">
                  <a16:creationId xmlns:a16="http://schemas.microsoft.com/office/drawing/2014/main" id="{D082C55A-B76A-4A3A-89EA-6A8B8C95755E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/>
            <a:stretch>
              <a:fillRect/>
            </a:stretch>
          </p:blipFill>
          <p:spPr>
            <a:xfrm>
              <a:off x="3154992" y="988401"/>
              <a:ext cx="1296646" cy="1479272"/>
            </a:xfrm>
            <a:prstGeom prst="rect">
              <a:avLst/>
            </a:prstGeom>
          </p:spPr>
        </p:pic>
      </p:grpSp>
      <p:grpSp>
        <p:nvGrpSpPr>
          <p:cNvPr id="42" name="Group 41"/>
          <p:cNvGrpSpPr/>
          <p:nvPr/>
        </p:nvGrpSpPr>
        <p:grpSpPr>
          <a:xfrm>
            <a:off x="2192401" y="2501529"/>
            <a:ext cx="2285661" cy="1512560"/>
            <a:chOff x="2165977" y="955113"/>
            <a:chExt cx="2285661" cy="1512560"/>
          </a:xfrm>
        </p:grpSpPr>
        <p:pic>
          <p:nvPicPr>
            <p:cNvPr id="43" name="Picture 42">
              <a:extLst>
                <a:ext uri="{FF2B5EF4-FFF2-40B4-BE49-F238E27FC236}">
                  <a16:creationId xmlns:a16="http://schemas.microsoft.com/office/drawing/2014/main" id="{BA3BC218-9B90-46CC-A71D-D35ADBEFB88B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/>
            <a:stretch>
              <a:fillRect/>
            </a:stretch>
          </p:blipFill>
          <p:spPr>
            <a:xfrm>
              <a:off x="2165977" y="955113"/>
              <a:ext cx="1296646" cy="1479272"/>
            </a:xfrm>
            <a:prstGeom prst="rect">
              <a:avLst/>
            </a:prstGeom>
          </p:spPr>
        </p:pic>
        <p:pic>
          <p:nvPicPr>
            <p:cNvPr id="44" name="Picture 43">
              <a:extLst>
                <a:ext uri="{FF2B5EF4-FFF2-40B4-BE49-F238E27FC236}">
                  <a16:creationId xmlns:a16="http://schemas.microsoft.com/office/drawing/2014/main" id="{8638FFDA-6F0E-4E01-AFDC-882310161699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/>
            <a:stretch>
              <a:fillRect/>
            </a:stretch>
          </p:blipFill>
          <p:spPr>
            <a:xfrm>
              <a:off x="2663154" y="960384"/>
              <a:ext cx="1296646" cy="1479272"/>
            </a:xfrm>
            <a:prstGeom prst="rect">
              <a:avLst/>
            </a:prstGeom>
          </p:spPr>
        </p:pic>
        <p:pic>
          <p:nvPicPr>
            <p:cNvPr id="45" name="Picture 44">
              <a:extLst>
                <a:ext uri="{FF2B5EF4-FFF2-40B4-BE49-F238E27FC236}">
                  <a16:creationId xmlns:a16="http://schemas.microsoft.com/office/drawing/2014/main" id="{D082C55A-B76A-4A3A-89EA-6A8B8C95755E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/>
            <a:stretch>
              <a:fillRect/>
            </a:stretch>
          </p:blipFill>
          <p:spPr>
            <a:xfrm>
              <a:off x="3154992" y="988401"/>
              <a:ext cx="1296646" cy="1479272"/>
            </a:xfrm>
            <a:prstGeom prst="rect">
              <a:avLst/>
            </a:prstGeom>
          </p:spPr>
        </p:pic>
      </p:grpSp>
      <p:grpSp>
        <p:nvGrpSpPr>
          <p:cNvPr id="46" name="Group 45"/>
          <p:cNvGrpSpPr/>
          <p:nvPr/>
        </p:nvGrpSpPr>
        <p:grpSpPr>
          <a:xfrm>
            <a:off x="2148863" y="3377848"/>
            <a:ext cx="2285661" cy="1512560"/>
            <a:chOff x="2165977" y="955113"/>
            <a:chExt cx="2285661" cy="1512560"/>
          </a:xfrm>
        </p:grpSpPr>
        <p:pic>
          <p:nvPicPr>
            <p:cNvPr id="47" name="Picture 46">
              <a:extLst>
                <a:ext uri="{FF2B5EF4-FFF2-40B4-BE49-F238E27FC236}">
                  <a16:creationId xmlns:a16="http://schemas.microsoft.com/office/drawing/2014/main" id="{BA3BC218-9B90-46CC-A71D-D35ADBEFB88B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/>
            <a:stretch>
              <a:fillRect/>
            </a:stretch>
          </p:blipFill>
          <p:spPr>
            <a:xfrm>
              <a:off x="2165977" y="955113"/>
              <a:ext cx="1296646" cy="1479272"/>
            </a:xfrm>
            <a:prstGeom prst="rect">
              <a:avLst/>
            </a:prstGeom>
          </p:spPr>
        </p:pic>
        <p:pic>
          <p:nvPicPr>
            <p:cNvPr id="48" name="Picture 47">
              <a:extLst>
                <a:ext uri="{FF2B5EF4-FFF2-40B4-BE49-F238E27FC236}">
                  <a16:creationId xmlns:a16="http://schemas.microsoft.com/office/drawing/2014/main" id="{8638FFDA-6F0E-4E01-AFDC-882310161699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/>
            <a:stretch>
              <a:fillRect/>
            </a:stretch>
          </p:blipFill>
          <p:spPr>
            <a:xfrm>
              <a:off x="2663154" y="960384"/>
              <a:ext cx="1296646" cy="1479272"/>
            </a:xfrm>
            <a:prstGeom prst="rect">
              <a:avLst/>
            </a:prstGeom>
          </p:spPr>
        </p:pic>
        <p:pic>
          <p:nvPicPr>
            <p:cNvPr id="49" name="Picture 48">
              <a:extLst>
                <a:ext uri="{FF2B5EF4-FFF2-40B4-BE49-F238E27FC236}">
                  <a16:creationId xmlns:a16="http://schemas.microsoft.com/office/drawing/2014/main" id="{D082C55A-B76A-4A3A-89EA-6A8B8C95755E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/>
            <a:stretch>
              <a:fillRect/>
            </a:stretch>
          </p:blipFill>
          <p:spPr>
            <a:xfrm>
              <a:off x="3154992" y="988401"/>
              <a:ext cx="1296646" cy="1479272"/>
            </a:xfrm>
            <a:prstGeom prst="rect">
              <a:avLst/>
            </a:prstGeom>
          </p:spPr>
        </p:pic>
      </p:grpSp>
      <p:grpSp>
        <p:nvGrpSpPr>
          <p:cNvPr id="50" name="Group 49"/>
          <p:cNvGrpSpPr/>
          <p:nvPr/>
        </p:nvGrpSpPr>
        <p:grpSpPr>
          <a:xfrm>
            <a:off x="2175750" y="4150431"/>
            <a:ext cx="2285661" cy="1512560"/>
            <a:chOff x="2165977" y="955113"/>
            <a:chExt cx="2285661" cy="1512560"/>
          </a:xfrm>
        </p:grpSpPr>
        <p:pic>
          <p:nvPicPr>
            <p:cNvPr id="51" name="Picture 50">
              <a:extLst>
                <a:ext uri="{FF2B5EF4-FFF2-40B4-BE49-F238E27FC236}">
                  <a16:creationId xmlns:a16="http://schemas.microsoft.com/office/drawing/2014/main" id="{BA3BC218-9B90-46CC-A71D-D35ADBEFB88B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/>
            <a:stretch>
              <a:fillRect/>
            </a:stretch>
          </p:blipFill>
          <p:spPr>
            <a:xfrm>
              <a:off x="2165977" y="955113"/>
              <a:ext cx="1296646" cy="1479272"/>
            </a:xfrm>
            <a:prstGeom prst="rect">
              <a:avLst/>
            </a:prstGeom>
          </p:spPr>
        </p:pic>
        <p:pic>
          <p:nvPicPr>
            <p:cNvPr id="52" name="Picture 51">
              <a:extLst>
                <a:ext uri="{FF2B5EF4-FFF2-40B4-BE49-F238E27FC236}">
                  <a16:creationId xmlns:a16="http://schemas.microsoft.com/office/drawing/2014/main" id="{8638FFDA-6F0E-4E01-AFDC-882310161699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/>
            <a:stretch>
              <a:fillRect/>
            </a:stretch>
          </p:blipFill>
          <p:spPr>
            <a:xfrm>
              <a:off x="2663154" y="960384"/>
              <a:ext cx="1296646" cy="1479272"/>
            </a:xfrm>
            <a:prstGeom prst="rect">
              <a:avLst/>
            </a:prstGeom>
          </p:spPr>
        </p:pic>
        <p:pic>
          <p:nvPicPr>
            <p:cNvPr id="53" name="Picture 52">
              <a:extLst>
                <a:ext uri="{FF2B5EF4-FFF2-40B4-BE49-F238E27FC236}">
                  <a16:creationId xmlns:a16="http://schemas.microsoft.com/office/drawing/2014/main" id="{D082C55A-B76A-4A3A-89EA-6A8B8C95755E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/>
            <a:stretch>
              <a:fillRect/>
            </a:stretch>
          </p:blipFill>
          <p:spPr>
            <a:xfrm>
              <a:off x="3154992" y="988401"/>
              <a:ext cx="1296646" cy="1479272"/>
            </a:xfrm>
            <a:prstGeom prst="rect">
              <a:avLst/>
            </a:prstGeom>
          </p:spPr>
        </p:pic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54" name="TextBox 53">
                <a:extLst>
                  <a:ext uri="{FF2B5EF4-FFF2-40B4-BE49-F238E27FC236}">
                    <a16:creationId xmlns:a16="http://schemas.microsoft.com/office/drawing/2014/main" id="{3622CE17-6CBE-6040-B6F8-C91DBF3E4099}"/>
                  </a:ext>
                </a:extLst>
              </p:cNvPr>
              <p:cNvSpPr txBox="1"/>
              <p:nvPr/>
            </p:nvSpPr>
            <p:spPr>
              <a:xfrm>
                <a:off x="5838082" y="1393791"/>
                <a:ext cx="1124271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GB" sz="4000" i="1" dirty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+ </m:t>
                    </m:r>
                  </m:oMath>
                </a14:m>
                <a:r>
                  <a:rPr lang="en-GB" sz="4000" dirty="0">
                    <a:solidFill>
                      <a:schemeClr val="bg1"/>
                    </a:solidFill>
                    <a:latin typeface="Comic Sans MS" panose="030F0702030302020204" pitchFamily="66" charset="0"/>
                  </a:rPr>
                  <a:t>3</a:t>
                </a:r>
              </a:p>
            </p:txBody>
          </p:sp>
        </mc:Choice>
        <mc:Fallback xmlns="">
          <p:sp>
            <p:nvSpPr>
              <p:cNvPr id="54" name="TextBox 53">
                <a:extLst>
                  <a:ext uri="{FF2B5EF4-FFF2-40B4-BE49-F238E27FC236}">
                    <a16:creationId xmlns:a16="http://schemas.microsoft.com/office/drawing/2014/main" id="{3622CE17-6CBE-6040-B6F8-C91DBF3E409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38082" y="1393791"/>
                <a:ext cx="1124271" cy="707886"/>
              </a:xfrm>
              <a:prstGeom prst="rect">
                <a:avLst/>
              </a:prstGeom>
              <a:blipFill>
                <a:blip r:embed="rId18"/>
                <a:stretch>
                  <a:fillRect t="-15517" r="-6522" b="-3620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5" name="TextBox 54">
                <a:extLst>
                  <a:ext uri="{FF2B5EF4-FFF2-40B4-BE49-F238E27FC236}">
                    <a16:creationId xmlns:a16="http://schemas.microsoft.com/office/drawing/2014/main" id="{3622CE17-6CBE-6040-B6F8-C91DBF3E4099}"/>
                  </a:ext>
                </a:extLst>
              </p:cNvPr>
              <p:cNvSpPr txBox="1"/>
              <p:nvPr/>
            </p:nvSpPr>
            <p:spPr>
              <a:xfrm>
                <a:off x="6790206" y="1393791"/>
                <a:ext cx="1124271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GB" sz="4000" i="1" dirty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+ </m:t>
                    </m:r>
                  </m:oMath>
                </a14:m>
                <a:r>
                  <a:rPr lang="en-GB" sz="4000" dirty="0">
                    <a:solidFill>
                      <a:schemeClr val="bg1"/>
                    </a:solidFill>
                    <a:latin typeface="Comic Sans MS" panose="030F0702030302020204" pitchFamily="66" charset="0"/>
                  </a:rPr>
                  <a:t>3</a:t>
                </a:r>
              </a:p>
            </p:txBody>
          </p:sp>
        </mc:Choice>
        <mc:Fallback xmlns="">
          <p:sp>
            <p:nvSpPr>
              <p:cNvPr id="55" name="TextBox 54">
                <a:extLst>
                  <a:ext uri="{FF2B5EF4-FFF2-40B4-BE49-F238E27FC236}">
                    <a16:creationId xmlns:a16="http://schemas.microsoft.com/office/drawing/2014/main" id="{3622CE17-6CBE-6040-B6F8-C91DBF3E409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90206" y="1393791"/>
                <a:ext cx="1124271" cy="707886"/>
              </a:xfrm>
              <a:prstGeom prst="rect">
                <a:avLst/>
              </a:prstGeom>
              <a:blipFill>
                <a:blip r:embed="rId19"/>
                <a:stretch>
                  <a:fillRect t="-15517" r="-6522" b="-3620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6" name="TextBox 55">
                <a:extLst>
                  <a:ext uri="{FF2B5EF4-FFF2-40B4-BE49-F238E27FC236}">
                    <a16:creationId xmlns:a16="http://schemas.microsoft.com/office/drawing/2014/main" id="{3622CE17-6CBE-6040-B6F8-C91DBF3E4099}"/>
                  </a:ext>
                </a:extLst>
              </p:cNvPr>
              <p:cNvSpPr txBox="1"/>
              <p:nvPr/>
            </p:nvSpPr>
            <p:spPr>
              <a:xfrm>
                <a:off x="7741473" y="1393791"/>
                <a:ext cx="1124271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GB" sz="4000" i="1" dirty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+ </m:t>
                    </m:r>
                  </m:oMath>
                </a14:m>
                <a:r>
                  <a:rPr lang="en-GB" sz="4000" dirty="0">
                    <a:solidFill>
                      <a:schemeClr val="bg1"/>
                    </a:solidFill>
                    <a:latin typeface="Comic Sans MS" panose="030F0702030302020204" pitchFamily="66" charset="0"/>
                  </a:rPr>
                  <a:t>3</a:t>
                </a:r>
              </a:p>
            </p:txBody>
          </p:sp>
        </mc:Choice>
        <mc:Fallback xmlns="">
          <p:sp>
            <p:nvSpPr>
              <p:cNvPr id="56" name="TextBox 55">
                <a:extLst>
                  <a:ext uri="{FF2B5EF4-FFF2-40B4-BE49-F238E27FC236}">
                    <a16:creationId xmlns:a16="http://schemas.microsoft.com/office/drawing/2014/main" id="{3622CE17-6CBE-6040-B6F8-C91DBF3E409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741473" y="1393791"/>
                <a:ext cx="1124271" cy="707886"/>
              </a:xfrm>
              <a:prstGeom prst="rect">
                <a:avLst/>
              </a:prstGeom>
              <a:blipFill>
                <a:blip r:embed="rId20"/>
                <a:stretch>
                  <a:fillRect t="-15517" r="-6522" b="-3620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225070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37" grpId="0"/>
      <p:bldP spid="54" grpId="0"/>
      <p:bldP spid="55" grpId="0"/>
      <p:bldP spid="5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r="-1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512774" y="1201504"/>
            <a:ext cx="8936026" cy="4352192"/>
            <a:chOff x="-457045" y="2474506"/>
            <a:chExt cx="9680176" cy="4352192"/>
          </a:xfrm>
        </p:grpSpPr>
        <p:sp>
          <p:nvSpPr>
            <p:cNvPr id="5" name="Rectangle 4"/>
            <p:cNvSpPr/>
            <p:nvPr/>
          </p:nvSpPr>
          <p:spPr>
            <a:xfrm>
              <a:off x="-457045" y="2474506"/>
              <a:ext cx="9680176" cy="4352192"/>
            </a:xfrm>
            <a:prstGeom prst="rect">
              <a:avLst/>
            </a:prstGeom>
            <a:blipFill>
              <a:blip r:embed="rId4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6" name="Rectangle 5"/>
            <p:cNvSpPr/>
            <p:nvPr/>
          </p:nvSpPr>
          <p:spPr>
            <a:xfrm>
              <a:off x="-457045" y="2558562"/>
              <a:ext cx="9680176" cy="18463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7" name="Rectangle 6"/>
            <p:cNvSpPr/>
            <p:nvPr/>
          </p:nvSpPr>
          <p:spPr>
            <a:xfrm>
              <a:off x="-457045" y="3300047"/>
              <a:ext cx="9680176" cy="18463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8" name="Rectangle 7"/>
            <p:cNvSpPr/>
            <p:nvPr/>
          </p:nvSpPr>
          <p:spPr>
            <a:xfrm>
              <a:off x="-457045" y="4046457"/>
              <a:ext cx="9680176" cy="18463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9" name="Rectangle 8"/>
            <p:cNvSpPr/>
            <p:nvPr/>
          </p:nvSpPr>
          <p:spPr>
            <a:xfrm>
              <a:off x="-457045" y="4927754"/>
              <a:ext cx="9680176" cy="18463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-457045" y="5784907"/>
              <a:ext cx="9680176" cy="18463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1" name="Rectangle 10"/>
            <p:cNvSpPr/>
            <p:nvPr/>
          </p:nvSpPr>
          <p:spPr>
            <a:xfrm>
              <a:off x="-457045" y="6642060"/>
              <a:ext cx="9680176" cy="18463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pic>
        <p:nvPicPr>
          <p:cNvPr id="13" name="Picture 1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00853" y="451964"/>
            <a:ext cx="1427798" cy="1722321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21065" y="1201504"/>
            <a:ext cx="1427798" cy="1568657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7442" y="1924483"/>
            <a:ext cx="1334620" cy="1609923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7075" y="2760023"/>
            <a:ext cx="1371025" cy="1690725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47952" y="3839390"/>
            <a:ext cx="1427798" cy="1754335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23D8ADCF-4E30-484C-8A2A-96C70818448D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190734" y="-69147"/>
            <a:ext cx="3438442" cy="749873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3622CE17-6CBE-6040-B6F8-C91DBF3E4099}"/>
              </a:ext>
            </a:extLst>
          </p:cNvPr>
          <p:cNvSpPr txBox="1"/>
          <p:nvPr/>
        </p:nvSpPr>
        <p:spPr>
          <a:xfrm>
            <a:off x="2111110" y="638255"/>
            <a:ext cx="519801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GB" sz="2800" dirty="0">
                <a:latin typeface="Comic Sans MS" panose="030F0702030302020204" pitchFamily="66" charset="0"/>
              </a:rPr>
              <a:t>Each child needs 1 cup.</a:t>
            </a:r>
          </a:p>
        </p:txBody>
      </p:sp>
      <p:sp>
        <p:nvSpPr>
          <p:cNvPr id="62" name="Rounded Rectangular Callout 61"/>
          <p:cNvSpPr/>
          <p:nvPr/>
        </p:nvSpPr>
        <p:spPr>
          <a:xfrm>
            <a:off x="2273278" y="3119821"/>
            <a:ext cx="6575542" cy="1069862"/>
          </a:xfrm>
          <a:prstGeom prst="wedgeRoundRectCallout">
            <a:avLst>
              <a:gd name="adj1" fmla="val -54632"/>
              <a:gd name="adj2" fmla="val 10610"/>
              <a:gd name="adj3" fmla="val 16667"/>
            </a:avLst>
          </a:prstGeom>
          <a:ln w="3810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2800" dirty="0">
                <a:latin typeface="Comic Sans MS" panose="030F0702030302020204" pitchFamily="66" charset="0"/>
              </a:rPr>
              <a:t>How many ways are there to calculate how many cups we need?</a:t>
            </a:r>
          </a:p>
        </p:txBody>
      </p:sp>
      <p:pic>
        <p:nvPicPr>
          <p:cNvPr id="63" name="Picture 62">
            <a:extLst>
              <a:ext uri="{FF2B5EF4-FFF2-40B4-BE49-F238E27FC236}">
                <a16:creationId xmlns:a16="http://schemas.microsoft.com/office/drawing/2014/main" id="{D27F98AE-E148-4145-B805-880FE5F199DB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8033075" y="4261186"/>
            <a:ext cx="731148" cy="731148"/>
          </a:xfrm>
          <a:prstGeom prst="rect">
            <a:avLst/>
          </a:prstGeom>
        </p:spPr>
      </p:pic>
      <p:sp>
        <p:nvSpPr>
          <p:cNvPr id="64" name="TextBox 63">
            <a:extLst>
              <a:ext uri="{FF2B5EF4-FFF2-40B4-BE49-F238E27FC236}">
                <a16:creationId xmlns:a16="http://schemas.microsoft.com/office/drawing/2014/main" id="{3622CE17-6CBE-6040-B6F8-C91DBF3E4099}"/>
              </a:ext>
            </a:extLst>
          </p:cNvPr>
          <p:cNvSpPr txBox="1"/>
          <p:nvPr/>
        </p:nvSpPr>
        <p:spPr>
          <a:xfrm>
            <a:off x="6960943" y="4962274"/>
            <a:ext cx="28754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Comic Sans MS" panose="030F0702030302020204" pitchFamily="66" charset="0"/>
              </a:rPr>
              <a:t>Have a think</a:t>
            </a:r>
          </a:p>
        </p:txBody>
      </p:sp>
      <p:pic>
        <p:nvPicPr>
          <p:cNvPr id="65" name="Picture 64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71965" y="457856"/>
            <a:ext cx="753710" cy="835096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9034904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" grpId="0" animBg="1"/>
      <p:bldP spid="64" grpId="0"/>
      <p:bldP spid="64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r="-1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512774" y="1201504"/>
            <a:ext cx="8936026" cy="4352192"/>
            <a:chOff x="-457045" y="2474506"/>
            <a:chExt cx="9680176" cy="4352192"/>
          </a:xfrm>
        </p:grpSpPr>
        <p:sp>
          <p:nvSpPr>
            <p:cNvPr id="5" name="Rectangle 4"/>
            <p:cNvSpPr/>
            <p:nvPr/>
          </p:nvSpPr>
          <p:spPr>
            <a:xfrm>
              <a:off x="-457045" y="2474506"/>
              <a:ext cx="9680176" cy="4352192"/>
            </a:xfrm>
            <a:prstGeom prst="rect">
              <a:avLst/>
            </a:prstGeom>
            <a:blipFill>
              <a:blip r:embed="rId4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6" name="Rectangle 5"/>
            <p:cNvSpPr/>
            <p:nvPr/>
          </p:nvSpPr>
          <p:spPr>
            <a:xfrm>
              <a:off x="-457045" y="2558562"/>
              <a:ext cx="9680176" cy="18463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7" name="Rectangle 6"/>
            <p:cNvSpPr/>
            <p:nvPr/>
          </p:nvSpPr>
          <p:spPr>
            <a:xfrm>
              <a:off x="-457045" y="3300047"/>
              <a:ext cx="9680176" cy="18463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8" name="Rectangle 7"/>
            <p:cNvSpPr/>
            <p:nvPr/>
          </p:nvSpPr>
          <p:spPr>
            <a:xfrm>
              <a:off x="-457045" y="4046457"/>
              <a:ext cx="9680176" cy="18463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9" name="Rectangle 8"/>
            <p:cNvSpPr/>
            <p:nvPr/>
          </p:nvSpPr>
          <p:spPr>
            <a:xfrm>
              <a:off x="-457045" y="4927754"/>
              <a:ext cx="9680176" cy="18463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-457045" y="5784907"/>
              <a:ext cx="9680176" cy="18463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1" name="Rectangle 10"/>
            <p:cNvSpPr/>
            <p:nvPr/>
          </p:nvSpPr>
          <p:spPr>
            <a:xfrm>
              <a:off x="-457045" y="6642060"/>
              <a:ext cx="9680176" cy="18463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pic>
        <p:nvPicPr>
          <p:cNvPr id="13" name="Picture 1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00853" y="451964"/>
            <a:ext cx="1427798" cy="1722321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21065" y="1201504"/>
            <a:ext cx="1427798" cy="1568657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7442" y="1924483"/>
            <a:ext cx="1334620" cy="1609923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7075" y="2760023"/>
            <a:ext cx="1371025" cy="1690725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47952" y="3839390"/>
            <a:ext cx="1427798" cy="1754335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23D8ADCF-4E30-484C-8A2A-96C70818448D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190734" y="-69147"/>
            <a:ext cx="3438442" cy="749873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3622CE17-6CBE-6040-B6F8-C91DBF3E4099}"/>
              </a:ext>
            </a:extLst>
          </p:cNvPr>
          <p:cNvSpPr txBox="1"/>
          <p:nvPr/>
        </p:nvSpPr>
        <p:spPr>
          <a:xfrm>
            <a:off x="2111110" y="638255"/>
            <a:ext cx="519801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GB" sz="2800" dirty="0">
                <a:latin typeface="Comic Sans MS" panose="030F0702030302020204" pitchFamily="66" charset="0"/>
              </a:rPr>
              <a:t>Each child needs 1 cup.</a:t>
            </a:r>
          </a:p>
        </p:txBody>
      </p:sp>
      <p:pic>
        <p:nvPicPr>
          <p:cNvPr id="65" name="Picture 64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71965" y="457856"/>
            <a:ext cx="753710" cy="835096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2062" y="1347000"/>
            <a:ext cx="753710" cy="835096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2062" y="2080618"/>
            <a:ext cx="753710" cy="835096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2062" y="2893322"/>
            <a:ext cx="753710" cy="835096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2062" y="3780157"/>
            <a:ext cx="753710" cy="835096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2062" y="4626281"/>
            <a:ext cx="753710" cy="835096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6" name="TextBox 25">
                <a:extLst>
                  <a:ext uri="{FF2B5EF4-FFF2-40B4-BE49-F238E27FC236}">
                    <a16:creationId xmlns:a16="http://schemas.microsoft.com/office/drawing/2014/main" id="{3622CE17-6CBE-6040-B6F8-C91DBF3E4099}"/>
                  </a:ext>
                </a:extLst>
              </p:cNvPr>
              <p:cNvSpPr txBox="1"/>
              <p:nvPr/>
            </p:nvSpPr>
            <p:spPr>
              <a:xfrm>
                <a:off x="3740136" y="1419191"/>
                <a:ext cx="1648440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GB" sz="4000" i="1" dirty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GB" sz="4000" dirty="0">
                    <a:solidFill>
                      <a:schemeClr val="bg1"/>
                    </a:solidFill>
                    <a:latin typeface="Comic Sans MS" panose="030F0702030302020204" pitchFamily="66" charset="0"/>
                  </a:rPr>
                  <a:t> 5</a:t>
                </a:r>
              </a:p>
            </p:txBody>
          </p:sp>
        </mc:Choice>
        <mc:Fallback xmlns="">
          <p:sp>
            <p:nvSpPr>
              <p:cNvPr id="26" name="TextBox 25">
                <a:extLst>
                  <a:ext uri="{FF2B5EF4-FFF2-40B4-BE49-F238E27FC236}">
                    <a16:creationId xmlns:a16="http://schemas.microsoft.com/office/drawing/2014/main" id="{3622CE17-6CBE-6040-B6F8-C91DBF3E409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40136" y="1419191"/>
                <a:ext cx="1648440" cy="707886"/>
              </a:xfrm>
              <a:prstGeom prst="rect">
                <a:avLst/>
              </a:prstGeom>
              <a:blipFill>
                <a:blip r:embed="rId14"/>
                <a:stretch>
                  <a:fillRect t="-15517" b="-3620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7" name="TextBox 26">
            <a:extLst>
              <a:ext uri="{FF2B5EF4-FFF2-40B4-BE49-F238E27FC236}">
                <a16:creationId xmlns:a16="http://schemas.microsoft.com/office/drawing/2014/main" id="{3622CE17-6CBE-6040-B6F8-C91DBF3E4099}"/>
              </a:ext>
            </a:extLst>
          </p:cNvPr>
          <p:cNvSpPr txBox="1"/>
          <p:nvPr/>
        </p:nvSpPr>
        <p:spPr>
          <a:xfrm>
            <a:off x="3334542" y="1419191"/>
            <a:ext cx="77763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00" dirty="0">
                <a:solidFill>
                  <a:schemeClr val="bg1"/>
                </a:solidFill>
                <a:latin typeface="Comic Sans MS" panose="030F0702030302020204" pitchFamily="66" charset="0"/>
              </a:rPr>
              <a:t>1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8" name="TextBox 27">
                <a:extLst>
                  <a:ext uri="{FF2B5EF4-FFF2-40B4-BE49-F238E27FC236}">
                    <a16:creationId xmlns:a16="http://schemas.microsoft.com/office/drawing/2014/main" id="{3622CE17-6CBE-6040-B6F8-C91DBF3E4099}"/>
                  </a:ext>
                </a:extLst>
              </p:cNvPr>
              <p:cNvSpPr txBox="1"/>
              <p:nvPr/>
            </p:nvSpPr>
            <p:spPr>
              <a:xfrm>
                <a:off x="3740136" y="2145897"/>
                <a:ext cx="1648440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GB" sz="4000" i="1" dirty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GB" sz="4000" dirty="0">
                    <a:solidFill>
                      <a:schemeClr val="bg1"/>
                    </a:solidFill>
                    <a:latin typeface="Comic Sans MS" panose="030F0702030302020204" pitchFamily="66" charset="0"/>
                  </a:rPr>
                  <a:t> 1</a:t>
                </a:r>
              </a:p>
            </p:txBody>
          </p:sp>
        </mc:Choice>
        <mc:Fallback xmlns="">
          <p:sp>
            <p:nvSpPr>
              <p:cNvPr id="28" name="TextBox 27">
                <a:extLst>
                  <a:ext uri="{FF2B5EF4-FFF2-40B4-BE49-F238E27FC236}">
                    <a16:creationId xmlns:a16="http://schemas.microsoft.com/office/drawing/2014/main" id="{3622CE17-6CBE-6040-B6F8-C91DBF3E409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40136" y="2145897"/>
                <a:ext cx="1648440" cy="707886"/>
              </a:xfrm>
              <a:prstGeom prst="rect">
                <a:avLst/>
              </a:prstGeom>
              <a:blipFill>
                <a:blip r:embed="rId15"/>
                <a:stretch>
                  <a:fillRect t="-15517" b="-3620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9" name="TextBox 28">
            <a:extLst>
              <a:ext uri="{FF2B5EF4-FFF2-40B4-BE49-F238E27FC236}">
                <a16:creationId xmlns:a16="http://schemas.microsoft.com/office/drawing/2014/main" id="{3622CE17-6CBE-6040-B6F8-C91DBF3E4099}"/>
              </a:ext>
            </a:extLst>
          </p:cNvPr>
          <p:cNvSpPr txBox="1"/>
          <p:nvPr/>
        </p:nvSpPr>
        <p:spPr>
          <a:xfrm>
            <a:off x="3334542" y="2145897"/>
            <a:ext cx="77763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00" dirty="0">
                <a:solidFill>
                  <a:schemeClr val="bg1"/>
                </a:solidFill>
                <a:latin typeface="Comic Sans MS" panose="030F0702030302020204" pitchFamily="66" charset="0"/>
              </a:rPr>
              <a:t>5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0" name="TextBox 29">
                <a:extLst>
                  <a:ext uri="{FF2B5EF4-FFF2-40B4-BE49-F238E27FC236}">
                    <a16:creationId xmlns:a16="http://schemas.microsoft.com/office/drawing/2014/main" id="{3622CE17-6CBE-6040-B6F8-C91DBF3E4099}"/>
                  </a:ext>
                </a:extLst>
              </p:cNvPr>
              <p:cNvSpPr txBox="1"/>
              <p:nvPr/>
            </p:nvSpPr>
            <p:spPr>
              <a:xfrm>
                <a:off x="3334542" y="2946866"/>
                <a:ext cx="4958558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4000" dirty="0">
                    <a:solidFill>
                      <a:schemeClr val="bg1"/>
                    </a:solidFill>
                    <a:latin typeface="Comic Sans MS" panose="030F0702030302020204" pitchFamily="66" charset="0"/>
                  </a:rPr>
                  <a:t>1 </a:t>
                </a:r>
                <a14:m>
                  <m:oMath xmlns:m="http://schemas.openxmlformats.org/officeDocument/2006/math">
                    <m:r>
                      <a:rPr lang="en-GB" sz="4000" b="0" i="1" dirty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+</m:t>
                    </m:r>
                  </m:oMath>
                </a14:m>
                <a:r>
                  <a:rPr lang="en-GB" sz="4000" dirty="0">
                    <a:solidFill>
                      <a:schemeClr val="bg1"/>
                    </a:solidFill>
                    <a:latin typeface="Comic Sans MS" panose="030F0702030302020204" pitchFamily="66" charset="0"/>
                  </a:rPr>
                  <a:t> 1 </a:t>
                </a:r>
                <a14:m>
                  <m:oMath xmlns:m="http://schemas.openxmlformats.org/officeDocument/2006/math">
                    <m:r>
                      <a:rPr lang="en-GB" sz="4000" i="1" dirty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+</m:t>
                    </m:r>
                  </m:oMath>
                </a14:m>
                <a:r>
                  <a:rPr lang="en-GB" sz="4000" dirty="0">
                    <a:solidFill>
                      <a:schemeClr val="bg1"/>
                    </a:solidFill>
                    <a:latin typeface="Comic Sans MS" panose="030F0702030302020204" pitchFamily="66" charset="0"/>
                  </a:rPr>
                  <a:t> 1 </a:t>
                </a:r>
                <a14:m>
                  <m:oMath xmlns:m="http://schemas.openxmlformats.org/officeDocument/2006/math">
                    <m:r>
                      <a:rPr lang="en-GB" sz="4000" i="1" dirty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+</m:t>
                    </m:r>
                  </m:oMath>
                </a14:m>
                <a:r>
                  <a:rPr lang="en-GB" sz="4000" dirty="0">
                    <a:solidFill>
                      <a:schemeClr val="bg1"/>
                    </a:solidFill>
                    <a:latin typeface="Comic Sans MS" panose="030F0702030302020204" pitchFamily="66" charset="0"/>
                  </a:rPr>
                  <a:t> 1 </a:t>
                </a:r>
                <a14:m>
                  <m:oMath xmlns:m="http://schemas.openxmlformats.org/officeDocument/2006/math">
                    <m:r>
                      <a:rPr lang="en-GB" sz="4000" i="1" dirty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+</m:t>
                    </m:r>
                  </m:oMath>
                </a14:m>
                <a:r>
                  <a:rPr lang="en-GB" sz="4000" dirty="0">
                    <a:solidFill>
                      <a:schemeClr val="bg1"/>
                    </a:solidFill>
                    <a:latin typeface="Comic Sans MS" panose="030F0702030302020204" pitchFamily="66" charset="0"/>
                  </a:rPr>
                  <a:t> 1</a:t>
                </a:r>
              </a:p>
            </p:txBody>
          </p:sp>
        </mc:Choice>
        <mc:Fallback xmlns="">
          <p:sp>
            <p:nvSpPr>
              <p:cNvPr id="30" name="TextBox 29">
                <a:extLst>
                  <a:ext uri="{FF2B5EF4-FFF2-40B4-BE49-F238E27FC236}">
                    <a16:creationId xmlns:a16="http://schemas.microsoft.com/office/drawing/2014/main" id="{3622CE17-6CBE-6040-B6F8-C91DBF3E409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34542" y="2946866"/>
                <a:ext cx="4958558" cy="707886"/>
              </a:xfrm>
              <a:prstGeom prst="rect">
                <a:avLst/>
              </a:prstGeom>
              <a:blipFill>
                <a:blip r:embed="rId16"/>
                <a:stretch>
                  <a:fillRect l="-4305" t="-15385" b="-35043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22545143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  <p:bldP spid="28" grpId="0"/>
      <p:bldP spid="29" grpId="0"/>
      <p:bldP spid="3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r="-1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512774" y="1201504"/>
            <a:ext cx="8936026" cy="4352192"/>
            <a:chOff x="-457045" y="2474506"/>
            <a:chExt cx="9680176" cy="4352192"/>
          </a:xfrm>
        </p:grpSpPr>
        <p:sp>
          <p:nvSpPr>
            <p:cNvPr id="5" name="Rectangle 4"/>
            <p:cNvSpPr/>
            <p:nvPr/>
          </p:nvSpPr>
          <p:spPr>
            <a:xfrm>
              <a:off x="-457045" y="2474506"/>
              <a:ext cx="9680176" cy="4352192"/>
            </a:xfrm>
            <a:prstGeom prst="rect">
              <a:avLst/>
            </a:prstGeom>
            <a:blipFill>
              <a:blip r:embed="rId4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6" name="Rectangle 5"/>
            <p:cNvSpPr/>
            <p:nvPr/>
          </p:nvSpPr>
          <p:spPr>
            <a:xfrm>
              <a:off x="-457045" y="2558562"/>
              <a:ext cx="9680176" cy="18463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7" name="Rectangle 6"/>
            <p:cNvSpPr/>
            <p:nvPr/>
          </p:nvSpPr>
          <p:spPr>
            <a:xfrm>
              <a:off x="-457045" y="3300047"/>
              <a:ext cx="9680176" cy="18463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8" name="Rectangle 7"/>
            <p:cNvSpPr/>
            <p:nvPr/>
          </p:nvSpPr>
          <p:spPr>
            <a:xfrm>
              <a:off x="-457045" y="4046457"/>
              <a:ext cx="9680176" cy="18463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9" name="Rectangle 8"/>
            <p:cNvSpPr/>
            <p:nvPr/>
          </p:nvSpPr>
          <p:spPr>
            <a:xfrm>
              <a:off x="-457045" y="4927754"/>
              <a:ext cx="9680176" cy="18463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-457045" y="5784907"/>
              <a:ext cx="9680176" cy="18463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1" name="Rectangle 10"/>
            <p:cNvSpPr/>
            <p:nvPr/>
          </p:nvSpPr>
          <p:spPr>
            <a:xfrm>
              <a:off x="-457045" y="6642060"/>
              <a:ext cx="9680176" cy="18463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pic>
        <p:nvPicPr>
          <p:cNvPr id="13" name="Picture 1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00853" y="451964"/>
            <a:ext cx="1427798" cy="1722321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21065" y="1201504"/>
            <a:ext cx="1427798" cy="1568657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7442" y="1924483"/>
            <a:ext cx="1334620" cy="1609923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7075" y="2760023"/>
            <a:ext cx="1371025" cy="1690725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47952" y="3839390"/>
            <a:ext cx="1427798" cy="1754335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23D8ADCF-4E30-484C-8A2A-96C70818448D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190734" y="-69147"/>
            <a:ext cx="3438442" cy="749873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3622CE17-6CBE-6040-B6F8-C91DBF3E4099}"/>
              </a:ext>
            </a:extLst>
          </p:cNvPr>
          <p:cNvSpPr txBox="1"/>
          <p:nvPr/>
        </p:nvSpPr>
        <p:spPr>
          <a:xfrm>
            <a:off x="2051730" y="638255"/>
            <a:ext cx="519801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GB" sz="2800" dirty="0">
                <a:latin typeface="Comic Sans MS" panose="030F0702030302020204" pitchFamily="66" charset="0"/>
              </a:rPr>
              <a:t>Each child needs 5 hoops.</a:t>
            </a:r>
          </a:p>
        </p:txBody>
      </p:sp>
      <p:pic>
        <p:nvPicPr>
          <p:cNvPr id="61" name="Picture 60">
            <a:extLst>
              <a:ext uri="{FF2B5EF4-FFF2-40B4-BE49-F238E27FC236}">
                <a16:creationId xmlns:a16="http://schemas.microsoft.com/office/drawing/2014/main" id="{49C5CB97-FE55-4020-818C-8CF901A16812}"/>
              </a:ext>
            </a:extLst>
          </p:cNvPr>
          <p:cNvPicPr>
            <a:picLocks noChangeAspect="1"/>
          </p:cNvPicPr>
          <p:nvPr/>
        </p:nvPicPr>
        <p:blipFill>
          <a:blip r:embed="rId11">
            <a:duotone>
              <a:schemeClr val="accent4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946863" y="278136"/>
            <a:ext cx="1658544" cy="1049626"/>
          </a:xfrm>
          <a:prstGeom prst="rect">
            <a:avLst/>
          </a:prstGeom>
        </p:spPr>
      </p:pic>
      <p:pic>
        <p:nvPicPr>
          <p:cNvPr id="58" name="Picture 57">
            <a:extLst>
              <a:ext uri="{FF2B5EF4-FFF2-40B4-BE49-F238E27FC236}">
                <a16:creationId xmlns:a16="http://schemas.microsoft.com/office/drawing/2014/main" id="{49C5CB97-FE55-4020-818C-8CF901A16812}"/>
              </a:ext>
            </a:extLst>
          </p:cNvPr>
          <p:cNvPicPr>
            <a:picLocks noChangeAspect="1"/>
          </p:cNvPicPr>
          <p:nvPr/>
        </p:nvPicPr>
        <p:blipFill>
          <a:blip r:embed="rId11">
            <a:duotone>
              <a:schemeClr val="accent4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7867600" y="493585"/>
            <a:ext cx="1658544" cy="1049626"/>
          </a:xfrm>
          <a:prstGeom prst="rect">
            <a:avLst/>
          </a:prstGeom>
        </p:spPr>
      </p:pic>
      <p:pic>
        <p:nvPicPr>
          <p:cNvPr id="57" name="Picture 56">
            <a:extLst>
              <a:ext uri="{FF2B5EF4-FFF2-40B4-BE49-F238E27FC236}">
                <a16:creationId xmlns:a16="http://schemas.microsoft.com/office/drawing/2014/main" id="{49C5CB97-FE55-4020-818C-8CF901A16812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7809933" y="314154"/>
            <a:ext cx="1658544" cy="1049626"/>
          </a:xfrm>
          <a:prstGeom prst="rect">
            <a:avLst/>
          </a:prstGeom>
        </p:spPr>
      </p:pic>
      <p:pic>
        <p:nvPicPr>
          <p:cNvPr id="60" name="Picture 59">
            <a:extLst>
              <a:ext uri="{FF2B5EF4-FFF2-40B4-BE49-F238E27FC236}">
                <a16:creationId xmlns:a16="http://schemas.microsoft.com/office/drawing/2014/main" id="{49C5CB97-FE55-4020-818C-8CF901A16812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6975265" y="577977"/>
            <a:ext cx="1658544" cy="1049626"/>
          </a:xfrm>
          <a:prstGeom prst="rect">
            <a:avLst/>
          </a:prstGeom>
        </p:spPr>
      </p:pic>
      <p:pic>
        <p:nvPicPr>
          <p:cNvPr id="59" name="Picture 58">
            <a:extLst>
              <a:ext uri="{FF2B5EF4-FFF2-40B4-BE49-F238E27FC236}">
                <a16:creationId xmlns:a16="http://schemas.microsoft.com/office/drawing/2014/main" id="{49C5CB97-FE55-4020-818C-8CF901A16812}"/>
              </a:ext>
            </a:extLst>
          </p:cNvPr>
          <p:cNvPicPr>
            <a:picLocks noChangeAspect="1"/>
          </p:cNvPicPr>
          <p:nvPr/>
        </p:nvPicPr>
        <p:blipFill>
          <a:blip r:embed="rId11">
            <a:duotone>
              <a:schemeClr val="accent5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166879" y="484099"/>
            <a:ext cx="1658544" cy="1049626"/>
          </a:xfrm>
          <a:prstGeom prst="rect">
            <a:avLst/>
          </a:prstGeom>
        </p:spPr>
      </p:pic>
      <p:sp>
        <p:nvSpPr>
          <p:cNvPr id="62" name="Rounded Rectangular Callout 61"/>
          <p:cNvSpPr/>
          <p:nvPr/>
        </p:nvSpPr>
        <p:spPr>
          <a:xfrm>
            <a:off x="2273278" y="3119821"/>
            <a:ext cx="6575542" cy="1069862"/>
          </a:xfrm>
          <a:prstGeom prst="wedgeRoundRectCallout">
            <a:avLst>
              <a:gd name="adj1" fmla="val -54632"/>
              <a:gd name="adj2" fmla="val 10610"/>
              <a:gd name="adj3" fmla="val 16667"/>
            </a:avLst>
          </a:prstGeom>
          <a:ln w="3810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2800" dirty="0">
                <a:latin typeface="Comic Sans MS" panose="030F0702030302020204" pitchFamily="66" charset="0"/>
              </a:rPr>
              <a:t>How many ways are there to calculate how many hoops we need?</a:t>
            </a:r>
          </a:p>
        </p:txBody>
      </p:sp>
      <p:pic>
        <p:nvPicPr>
          <p:cNvPr id="63" name="Picture 62">
            <a:extLst>
              <a:ext uri="{FF2B5EF4-FFF2-40B4-BE49-F238E27FC236}">
                <a16:creationId xmlns:a16="http://schemas.microsoft.com/office/drawing/2014/main" id="{D27F98AE-E148-4145-B805-880FE5F199DB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8079919" y="4272935"/>
            <a:ext cx="731148" cy="731148"/>
          </a:xfrm>
          <a:prstGeom prst="rect">
            <a:avLst/>
          </a:prstGeom>
        </p:spPr>
      </p:pic>
      <p:sp>
        <p:nvSpPr>
          <p:cNvPr id="64" name="TextBox 63">
            <a:extLst>
              <a:ext uri="{FF2B5EF4-FFF2-40B4-BE49-F238E27FC236}">
                <a16:creationId xmlns:a16="http://schemas.microsoft.com/office/drawing/2014/main" id="{3622CE17-6CBE-6040-B6F8-C91DBF3E4099}"/>
              </a:ext>
            </a:extLst>
          </p:cNvPr>
          <p:cNvSpPr txBox="1"/>
          <p:nvPr/>
        </p:nvSpPr>
        <p:spPr>
          <a:xfrm>
            <a:off x="7007787" y="4974023"/>
            <a:ext cx="28754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Comic Sans MS" panose="030F0702030302020204" pitchFamily="66" charset="0"/>
              </a:rPr>
              <a:t>Have a think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026736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" grpId="0" animBg="1"/>
      <p:bldP spid="64" grpId="0"/>
      <p:bldP spid="64" grpId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7.5|5.4|5.5|5.4|15.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8|6.9|10.4|7.4|-25.7|0|26.9|7.9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7|5.8|11.8|6.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3|7.8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2|3.2|11.3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3|4.6|8.2|7|6.9|11.2|1.9|3.8|6.6|3.9|3.9|7.6|1.4|6.5|1.9|10.6|1.2|4.1|14.7|1.2|13.9|11|1|4.1|5.8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9|7.2|5.5|1.7|0.6|0.4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.1|3.1|1.9|2|1.2|1.3|1.3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|1.5|2.3|1.9|0.9|0.9|1|1.4|1.2|0.8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7.7|6.1|6.5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.4|3.9|5.1|4.2|6.3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9.1|8.5|6.8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5|15.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5|1.7|1.8|3|2|9.1|5.1|5.7|11.1"/>
</p:tagLst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l">
          <a:defRPr dirty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10DC92D10A6294EB2D3BAE7684BF2FC" ma:contentTypeVersion="13" ma:contentTypeDescription="Create a new document." ma:contentTypeScope="" ma:versionID="c2e0ad7e8459b4a763097fd9c50beffe">
  <xsd:schema xmlns:xsd="http://www.w3.org/2001/XMLSchema" xmlns:xs="http://www.w3.org/2001/XMLSchema" xmlns:p="http://schemas.microsoft.com/office/2006/metadata/properties" xmlns:ns3="522d4c35-b548-4432-90ae-af4376e1c4b4" xmlns:ns4="cee99ee9-287b-4f9a-957c-ba5ae7375c9a" targetNamespace="http://schemas.microsoft.com/office/2006/metadata/properties" ma:root="true" ma:fieldsID="379c73df8c7c32fbb5b9cacbe02209f3" ns3:_="" ns4:_="">
    <xsd:import namespace="522d4c35-b548-4432-90ae-af4376e1c4b4"/>
    <xsd:import namespace="cee99ee9-287b-4f9a-957c-ba5ae7375c9a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DateTake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  <xsd:element ref="ns3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22d4c35-b548-4432-90ae-af4376e1c4b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ee99ee9-287b-4f9a-957c-ba5ae7375c9a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9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8ED84827-C9B3-492B-A462-A2AC3DED0BB5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5D7D4C71-66F9-48C9-8A4D-9694122813F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22d4c35-b548-4432-90ae-af4376e1c4b4"/>
    <ds:schemaRef ds:uri="cee99ee9-287b-4f9a-957c-ba5ae7375c9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C5BC5F11-B40C-47FE-884A-FCBB85ED7B57}">
  <ds:schemaRefs>
    <ds:schemaRef ds:uri="http://schemas.microsoft.com/office/2006/metadata/properties"/>
    <ds:schemaRef ds:uri="http://www.w3.org/XML/1998/namespace"/>
    <ds:schemaRef ds:uri="522d4c35-b548-4432-90ae-af4376e1c4b4"/>
    <ds:schemaRef ds:uri="http://schemas.microsoft.com/office/2006/documentManagement/types"/>
    <ds:schemaRef ds:uri="cee99ee9-287b-4f9a-957c-ba5ae7375c9a"/>
    <ds:schemaRef ds:uri="http://purl.org/dc/dcmitype/"/>
    <ds:schemaRef ds:uri="http://purl.org/dc/elements/1.1/"/>
    <ds:schemaRef ds:uri="http://purl.org/dc/terms/"/>
    <ds:schemaRef ds:uri="http://schemas.microsoft.com/office/infopath/2007/PartnerControls"/>
    <ds:schemaRef ds:uri="http://schemas.openxmlformats.org/package/2006/metadata/core-propertie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4473</TotalTime>
  <Words>421</Words>
  <Application>Microsoft Office PowerPoint</Application>
  <PresentationFormat>A4 Paper (210x297 mm)</PresentationFormat>
  <Paragraphs>86</Paragraphs>
  <Slides>16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2" baseType="lpstr">
      <vt:lpstr>Arial</vt:lpstr>
      <vt:lpstr>Bariol Bold</vt:lpstr>
      <vt:lpstr>Calibri</vt:lpstr>
      <vt:lpstr>Cambria Math</vt:lpstr>
      <vt:lpstr>Comic Sans MS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Andrea Cooper</dc:creator>
  <cp:lastModifiedBy>James Clegg</cp:lastModifiedBy>
  <cp:revision>79</cp:revision>
  <dcterms:created xsi:type="dcterms:W3CDTF">2019-10-15T10:24:11Z</dcterms:created>
  <dcterms:modified xsi:type="dcterms:W3CDTF">2021-07-02T15:00:29Z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0x010100810DC92D10A6294EB2D3BAE7684BF2FC</vt:lpwstr>
  </property>
</Properties>
</file>