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60" r:id="rId5"/>
    <p:sldId id="276" r:id="rId6"/>
    <p:sldId id="269" r:id="rId7"/>
    <p:sldId id="271" r:id="rId8"/>
    <p:sldId id="270" r:id="rId9"/>
    <p:sldId id="272" r:id="rId10"/>
    <p:sldId id="273" r:id="rId11"/>
    <p:sldId id="274" r:id="rId12"/>
    <p:sldId id="275" r:id="rId13"/>
    <p:sldId id="261" r:id="rId14"/>
    <p:sldId id="277" r:id="rId15"/>
    <p:sldId id="278" r:id="rId16"/>
    <p:sldId id="279" r:id="rId17"/>
    <p:sldId id="259" r:id="rId18"/>
    <p:sldId id="267" r:id="rId19"/>
    <p:sldId id="268" r:id="rId20"/>
    <p:sldId id="281" r:id="rId2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0A3"/>
    <a:srgbClr val="F5A3C6"/>
    <a:srgbClr val="F6FAFD"/>
    <a:srgbClr val="62CCEF"/>
    <a:srgbClr val="E81D25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6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64" y="64"/>
      </p:cViewPr>
      <p:guideLst>
        <p:guide orient="horz" pos="3113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604ADAB-D93C-443C-AD29-1F576EAA2F78}"/>
    <pc:docChg chg="custSel modSld">
      <pc:chgData name="James Clegg" userId="c6df1435-7a36-4b38-be4d-16e68e91152f" providerId="ADAL" clId="{F604ADAB-D93C-443C-AD29-1F576EAA2F78}" dt="2021-07-02T15:01:58.724" v="27"/>
      <pc:docMkLst>
        <pc:docMk/>
      </pc:docMkLst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3299310921" sldId="259"/>
        </pc:sldMkLst>
        <pc:picChg chg="del">
          <ac:chgData name="James Clegg" userId="c6df1435-7a36-4b38-be4d-16e68e91152f" providerId="ADAL" clId="{F604ADAB-D93C-443C-AD29-1F576EAA2F78}" dt="2021-07-02T15:01:04.883" v="13" actId="478"/>
          <ac:picMkLst>
            <pc:docMk/>
            <pc:sldMk cId="3299310921" sldId="259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543163454" sldId="260"/>
        </pc:sldMkLst>
        <pc:picChg chg="del">
          <ac:chgData name="James Clegg" userId="c6df1435-7a36-4b38-be4d-16e68e91152f" providerId="ADAL" clId="{F604ADAB-D93C-443C-AD29-1F576EAA2F78}" dt="2021-07-02T15:00:42.323" v="0" actId="478"/>
          <ac:picMkLst>
            <pc:docMk/>
            <pc:sldMk cId="543163454" sldId="26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3754808443" sldId="261"/>
        </pc:sldMkLst>
        <pc:picChg chg="del">
          <ac:chgData name="James Clegg" userId="c6df1435-7a36-4b38-be4d-16e68e91152f" providerId="ADAL" clId="{F604ADAB-D93C-443C-AD29-1F576EAA2F78}" dt="2021-07-02T15:00:59.387" v="9" actId="478"/>
          <ac:picMkLst>
            <pc:docMk/>
            <pc:sldMk cId="3754808443" sldId="261"/>
            <ac:picMk id="8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1061516524" sldId="267"/>
        </pc:sldMkLst>
        <pc:picChg chg="del">
          <ac:chgData name="James Clegg" userId="c6df1435-7a36-4b38-be4d-16e68e91152f" providerId="ADAL" clId="{F604ADAB-D93C-443C-AD29-1F576EAA2F78}" dt="2021-07-02T15:01:06.277" v="14" actId="478"/>
          <ac:picMkLst>
            <pc:docMk/>
            <pc:sldMk cId="1061516524" sldId="26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3393024875" sldId="268"/>
        </pc:sldMkLst>
        <pc:picChg chg="del">
          <ac:chgData name="James Clegg" userId="c6df1435-7a36-4b38-be4d-16e68e91152f" providerId="ADAL" clId="{F604ADAB-D93C-443C-AD29-1F576EAA2F78}" dt="2021-07-02T15:01:07.668" v="15" actId="478"/>
          <ac:picMkLst>
            <pc:docMk/>
            <pc:sldMk cId="3393024875" sldId="268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4258046702" sldId="269"/>
        </pc:sldMkLst>
        <pc:picChg chg="del">
          <ac:chgData name="James Clegg" userId="c6df1435-7a36-4b38-be4d-16e68e91152f" providerId="ADAL" clId="{F604ADAB-D93C-443C-AD29-1F576EAA2F78}" dt="2021-07-02T15:00:46.710" v="2" actId="478"/>
          <ac:picMkLst>
            <pc:docMk/>
            <pc:sldMk cId="4258046702" sldId="269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2956318028" sldId="270"/>
        </pc:sldMkLst>
        <pc:picChg chg="del">
          <ac:chgData name="James Clegg" userId="c6df1435-7a36-4b38-be4d-16e68e91152f" providerId="ADAL" clId="{F604ADAB-D93C-443C-AD29-1F576EAA2F78}" dt="2021-07-02T15:00:49.368" v="4" actId="478"/>
          <ac:picMkLst>
            <pc:docMk/>
            <pc:sldMk cId="2956318028" sldId="270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997589321" sldId="271"/>
        </pc:sldMkLst>
        <pc:picChg chg="del">
          <ac:chgData name="James Clegg" userId="c6df1435-7a36-4b38-be4d-16e68e91152f" providerId="ADAL" clId="{F604ADAB-D93C-443C-AD29-1F576EAA2F78}" dt="2021-07-02T15:00:47.889" v="3" actId="478"/>
          <ac:picMkLst>
            <pc:docMk/>
            <pc:sldMk cId="997589321" sldId="271"/>
            <ac:picMk id="3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950058570" sldId="272"/>
        </pc:sldMkLst>
        <pc:spChg chg="mod">
          <ac:chgData name="James Clegg" userId="c6df1435-7a36-4b38-be4d-16e68e91152f" providerId="ADAL" clId="{F604ADAB-D93C-443C-AD29-1F576EAA2F78}" dt="2021-07-02T15:01:47.553" v="25" actId="1076"/>
          <ac:spMkLst>
            <pc:docMk/>
            <pc:sldMk cId="950058570" sldId="272"/>
            <ac:spMk id="17" creationId="{3622CE17-6CBE-6040-B6F8-C91DBF3E4099}"/>
          </ac:spMkLst>
        </pc:spChg>
        <pc:picChg chg="del">
          <ac:chgData name="James Clegg" userId="c6df1435-7a36-4b38-be4d-16e68e91152f" providerId="ADAL" clId="{F604ADAB-D93C-443C-AD29-1F576EAA2F78}" dt="2021-07-02T15:00:50.440" v="5" actId="478"/>
          <ac:picMkLst>
            <pc:docMk/>
            <pc:sldMk cId="950058570" sldId="272"/>
            <ac:picMk id="6" creationId="{00000000-0000-0000-0000-000000000000}"/>
          </ac:picMkLst>
        </pc:picChg>
        <pc:picChg chg="mod">
          <ac:chgData name="James Clegg" userId="c6df1435-7a36-4b38-be4d-16e68e91152f" providerId="ADAL" clId="{F604ADAB-D93C-443C-AD29-1F576EAA2F78}" dt="2021-07-02T15:01:49.339" v="26" actId="1076"/>
          <ac:picMkLst>
            <pc:docMk/>
            <pc:sldMk cId="950058570" sldId="272"/>
            <ac:picMk id="12" creationId="{D27F98AE-E148-4145-B805-880FE5F199DB}"/>
          </ac:picMkLst>
        </pc:picChg>
      </pc:sldChg>
      <pc:sldChg chg="delSp mod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3717970997" sldId="273"/>
        </pc:sldMkLst>
        <pc:spChg chg="mod">
          <ac:chgData name="James Clegg" userId="c6df1435-7a36-4b38-be4d-16e68e91152f" providerId="ADAL" clId="{F604ADAB-D93C-443C-AD29-1F576EAA2F78}" dt="2021-07-02T15:01:43.448" v="24" actId="1076"/>
          <ac:spMkLst>
            <pc:docMk/>
            <pc:sldMk cId="3717970997" sldId="273"/>
            <ac:spMk id="38" creationId="{3622CE17-6CBE-6040-B6F8-C91DBF3E4099}"/>
          </ac:spMkLst>
        </pc:spChg>
        <pc:picChg chg="del">
          <ac:chgData name="James Clegg" userId="c6df1435-7a36-4b38-be4d-16e68e91152f" providerId="ADAL" clId="{F604ADAB-D93C-443C-AD29-1F576EAA2F78}" dt="2021-07-02T15:00:51.809" v="6" actId="478"/>
          <ac:picMkLst>
            <pc:docMk/>
            <pc:sldMk cId="3717970997" sldId="273"/>
            <ac:picMk id="2" creationId="{00000000-0000-0000-0000-000000000000}"/>
          </ac:picMkLst>
        </pc:picChg>
        <pc:picChg chg="mod">
          <ac:chgData name="James Clegg" userId="c6df1435-7a36-4b38-be4d-16e68e91152f" providerId="ADAL" clId="{F604ADAB-D93C-443C-AD29-1F576EAA2F78}" dt="2021-07-02T15:01:41.383" v="23" actId="1076"/>
          <ac:picMkLst>
            <pc:docMk/>
            <pc:sldMk cId="3717970997" sldId="273"/>
            <ac:picMk id="37" creationId="{D27F98AE-E148-4145-B805-880FE5F199DB}"/>
          </ac:picMkLst>
        </pc:picChg>
      </pc:sldChg>
      <pc:sldChg chg="delSp mod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1667107378" sldId="274"/>
        </pc:sldMkLst>
        <pc:spChg chg="mod">
          <ac:chgData name="James Clegg" userId="c6df1435-7a36-4b38-be4d-16e68e91152f" providerId="ADAL" clId="{F604ADAB-D93C-443C-AD29-1F576EAA2F78}" dt="2021-07-02T15:01:32.195" v="20" actId="1076"/>
          <ac:spMkLst>
            <pc:docMk/>
            <pc:sldMk cId="1667107378" sldId="274"/>
            <ac:spMk id="42" creationId="{3622CE17-6CBE-6040-B6F8-C91DBF3E4099}"/>
          </ac:spMkLst>
        </pc:spChg>
        <pc:picChg chg="del">
          <ac:chgData name="James Clegg" userId="c6df1435-7a36-4b38-be4d-16e68e91152f" providerId="ADAL" clId="{F604ADAB-D93C-443C-AD29-1F576EAA2F78}" dt="2021-07-02T15:00:56.462" v="7" actId="478"/>
          <ac:picMkLst>
            <pc:docMk/>
            <pc:sldMk cId="1667107378" sldId="274"/>
            <ac:picMk id="2" creationId="{00000000-0000-0000-0000-000000000000}"/>
          </ac:picMkLst>
        </pc:picChg>
        <pc:picChg chg="mod">
          <ac:chgData name="James Clegg" userId="c6df1435-7a36-4b38-be4d-16e68e91152f" providerId="ADAL" clId="{F604ADAB-D93C-443C-AD29-1F576EAA2F78}" dt="2021-07-02T15:01:34.473" v="21" actId="1076"/>
          <ac:picMkLst>
            <pc:docMk/>
            <pc:sldMk cId="1667107378" sldId="274"/>
            <ac:picMk id="41" creationId="{D27F98AE-E148-4145-B805-880FE5F199DB}"/>
          </ac:picMkLst>
        </pc:picChg>
      </pc:sldChg>
      <pc:sldChg chg="delSp mod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2807515036" sldId="275"/>
        </pc:sldMkLst>
        <pc:spChg chg="mod">
          <ac:chgData name="James Clegg" userId="c6df1435-7a36-4b38-be4d-16e68e91152f" providerId="ADAL" clId="{F604ADAB-D93C-443C-AD29-1F576EAA2F78}" dt="2021-07-02T15:01:21.274" v="17" actId="1076"/>
          <ac:spMkLst>
            <pc:docMk/>
            <pc:sldMk cId="2807515036" sldId="275"/>
            <ac:spMk id="48" creationId="{3622CE17-6CBE-6040-B6F8-C91DBF3E4099}"/>
          </ac:spMkLst>
        </pc:spChg>
        <pc:picChg chg="del">
          <ac:chgData name="James Clegg" userId="c6df1435-7a36-4b38-be4d-16e68e91152f" providerId="ADAL" clId="{F604ADAB-D93C-443C-AD29-1F576EAA2F78}" dt="2021-07-02T15:00:57.807" v="8" actId="478"/>
          <ac:picMkLst>
            <pc:docMk/>
            <pc:sldMk cId="2807515036" sldId="275"/>
            <ac:picMk id="6" creationId="{00000000-0000-0000-0000-000000000000}"/>
          </ac:picMkLst>
        </pc:picChg>
        <pc:picChg chg="mod">
          <ac:chgData name="James Clegg" userId="c6df1435-7a36-4b38-be4d-16e68e91152f" providerId="ADAL" clId="{F604ADAB-D93C-443C-AD29-1F576EAA2F78}" dt="2021-07-02T15:01:24.712" v="18" actId="1076"/>
          <ac:picMkLst>
            <pc:docMk/>
            <pc:sldMk cId="2807515036" sldId="275"/>
            <ac:picMk id="47" creationId="{D27F98AE-E148-4145-B805-880FE5F199DB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2810624759" sldId="276"/>
        </pc:sldMkLst>
        <pc:picChg chg="del">
          <ac:chgData name="James Clegg" userId="c6df1435-7a36-4b38-be4d-16e68e91152f" providerId="ADAL" clId="{F604ADAB-D93C-443C-AD29-1F576EAA2F78}" dt="2021-07-02T15:00:43.982" v="1" actId="478"/>
          <ac:picMkLst>
            <pc:docMk/>
            <pc:sldMk cId="2810624759" sldId="27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459615011" sldId="277"/>
        </pc:sldMkLst>
        <pc:picChg chg="del">
          <ac:chgData name="James Clegg" userId="c6df1435-7a36-4b38-be4d-16e68e91152f" providerId="ADAL" clId="{F604ADAB-D93C-443C-AD29-1F576EAA2F78}" dt="2021-07-02T15:01:00.838" v="10" actId="478"/>
          <ac:picMkLst>
            <pc:docMk/>
            <pc:sldMk cId="459615011" sldId="277"/>
            <ac:picMk id="3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1648254713" sldId="278"/>
        </pc:sldMkLst>
        <pc:picChg chg="del">
          <ac:chgData name="James Clegg" userId="c6df1435-7a36-4b38-be4d-16e68e91152f" providerId="ADAL" clId="{F604ADAB-D93C-443C-AD29-1F576EAA2F78}" dt="2021-07-02T15:01:02.117" v="11" actId="478"/>
          <ac:picMkLst>
            <pc:docMk/>
            <pc:sldMk cId="1648254713" sldId="27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3433009596" sldId="279"/>
        </pc:sldMkLst>
        <pc:picChg chg="del">
          <ac:chgData name="James Clegg" userId="c6df1435-7a36-4b38-be4d-16e68e91152f" providerId="ADAL" clId="{F604ADAB-D93C-443C-AD29-1F576EAA2F78}" dt="2021-07-02T15:01:03.504" v="12" actId="478"/>
          <ac:picMkLst>
            <pc:docMk/>
            <pc:sldMk cId="3433009596" sldId="27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F604ADAB-D93C-443C-AD29-1F576EAA2F78}" dt="2021-07-02T15:01:58.724" v="27"/>
        <pc:sldMkLst>
          <pc:docMk/>
          <pc:sldMk cId="3263383095" sldId="281"/>
        </pc:sldMkLst>
        <pc:picChg chg="del">
          <ac:chgData name="James Clegg" userId="c6df1435-7a36-4b38-be4d-16e68e91152f" providerId="ADAL" clId="{F604ADAB-D93C-443C-AD29-1F576EAA2F78}" dt="2021-07-02T15:01:09.086" v="16" actId="478"/>
          <ac:picMkLst>
            <pc:docMk/>
            <pc:sldMk cId="3263383095" sldId="281"/>
            <ac:picMk id="3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24.png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3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4.png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5" Type="http://schemas.openxmlformats.org/officeDocument/2006/relationships/image" Target="../media/image33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4.png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4.png"/><Relationship Id="rId11" Type="http://schemas.openxmlformats.org/officeDocument/2006/relationships/image" Target="../media/image26.png"/><Relationship Id="rId5" Type="http://schemas.openxmlformats.org/officeDocument/2006/relationships/image" Target="../media/image19.png"/><Relationship Id="rId10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5.png"/><Relationship Id="rId10" Type="http://schemas.openxmlformats.org/officeDocument/2006/relationships/image" Target="../media/image31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2.jp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10" Type="http://schemas.openxmlformats.org/officeDocument/2006/relationships/image" Target="../media/image26.png"/><Relationship Id="rId4" Type="http://schemas.openxmlformats.org/officeDocument/2006/relationships/image" Target="../media/image31.pn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microsoft.com/office/2007/relationships/hdphoto" Target="../media/hdphoto2.wdp"/><Relationship Id="rId2" Type="http://schemas.openxmlformats.org/officeDocument/2006/relationships/image" Target="../media/image2.jp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20.png"/><Relationship Id="rId5" Type="http://schemas.openxmlformats.org/officeDocument/2006/relationships/image" Target="../media/image12.png"/><Relationship Id="rId1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11" Type="http://schemas.openxmlformats.org/officeDocument/2006/relationships/image" Target="../media/image190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11" Type="http://schemas.openxmlformats.org/officeDocument/2006/relationships/image" Target="../media/image210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6.png"/><Relationship Id="rId5" Type="http://schemas.openxmlformats.org/officeDocument/2006/relationships/image" Target="../media/image12.png"/><Relationship Id="rId10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2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5" Type="http://schemas.openxmlformats.org/officeDocument/2006/relationships/image" Target="../media/image12.png"/><Relationship Id="rId10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2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11" Type="http://schemas.openxmlformats.org/officeDocument/2006/relationships/image" Target="../media/image30.png"/><Relationship Id="rId5" Type="http://schemas.openxmlformats.org/officeDocument/2006/relationships/image" Target="../media/image12.png"/><Relationship Id="rId10" Type="http://schemas.openxmlformats.org/officeDocument/2006/relationships/image" Target="../media/image26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11" Type="http://schemas.openxmlformats.org/officeDocument/2006/relationships/image" Target="../media/image28.png"/><Relationship Id="rId5" Type="http://schemas.openxmlformats.org/officeDocument/2006/relationships/image" Target="../media/image12.png"/><Relationship Id="rId10" Type="http://schemas.openxmlformats.org/officeDocument/2006/relationships/image" Target="../media/image280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6.png"/><Relationship Id="rId12" Type="http://schemas.openxmlformats.org/officeDocument/2006/relationships/image" Target="../media/image30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11" Type="http://schemas.openxmlformats.org/officeDocument/2006/relationships/image" Target="../media/image29.png"/><Relationship Id="rId5" Type="http://schemas.openxmlformats.org/officeDocument/2006/relationships/image" Target="../media/image12.png"/><Relationship Id="rId10" Type="http://schemas.openxmlformats.org/officeDocument/2006/relationships/image" Target="../media/image29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743A39-3CB9-4DC7-AA2F-221A3AB88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41445" y="2932835"/>
            <a:ext cx="2124075" cy="2562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F8D260-4F80-43E9-ABF6-1D21599863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8457" y="2573664"/>
            <a:ext cx="2124075" cy="2619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3DE273-3F67-42CA-A3FB-4F317832D1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9135" y="466344"/>
            <a:ext cx="1590997" cy="1919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E2E41C-D970-4CAB-B8F4-AE27406C70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9122" y="1914877"/>
            <a:ext cx="6047756" cy="22801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16409B-D4D3-47E6-B8A1-9C449FE0C7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6433" y="4045814"/>
            <a:ext cx="1588848" cy="14792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144E19-3E0B-4E15-A211-E45D1CFB08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4076" y="3836707"/>
            <a:ext cx="1835492" cy="17089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C68CB4-7578-4A3C-A0F2-E8DA903F08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130772">
            <a:off x="229017" y="2280770"/>
            <a:ext cx="1674438" cy="19102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700BB8-9FEE-4F61-B764-964752F243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708" y="1019509"/>
            <a:ext cx="718713" cy="5661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838ED8-1015-458E-89DE-590A5DF9E7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900000">
            <a:off x="3071548" y="1430682"/>
            <a:ext cx="642178" cy="5184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ACC639-110A-4148-BB64-9B54634E3F5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97700" y="1324100"/>
            <a:ext cx="804860" cy="5981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786392-B4A3-4020-A71F-A187950BEE3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317362">
            <a:off x="7659106" y="3885344"/>
            <a:ext cx="879221" cy="104881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CF246E0-1A47-4E18-8FF0-6FE8446557B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03729" y="4771286"/>
            <a:ext cx="743327" cy="57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039805" y="894407"/>
            <a:ext cx="4070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16 shells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378" y="335772"/>
            <a:ext cx="1427798" cy="1703113"/>
          </a:xfrm>
          <a:prstGeom prst="rect">
            <a:avLst/>
          </a:prstGeom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72" y="675332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4" y="342959"/>
            <a:ext cx="1405916" cy="1695926"/>
          </a:xfrm>
          <a:prstGeom prst="rect">
            <a:avLst/>
          </a:prstGeom>
        </p:spPr>
      </p:pic>
      <p:pic>
        <p:nvPicPr>
          <p:cNvPr id="11" name="Picture 2"/>
          <p:cNvPicPr>
            <a:picLocks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85" y="748281"/>
            <a:ext cx="10191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93287" y="2038885"/>
            <a:ext cx="731148" cy="7311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637138" y="2793956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4" name="Oval 13"/>
          <p:cNvSpPr/>
          <p:nvPr/>
        </p:nvSpPr>
        <p:spPr>
          <a:xfrm rot="5400000">
            <a:off x="986859" y="197674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 rot="5400000">
            <a:off x="986859" y="239749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 rot="5400000">
            <a:off x="986859" y="281823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 rot="5400000">
            <a:off x="986859" y="323897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 rot="5400000">
            <a:off x="983284" y="365971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 rot="5400000">
            <a:off x="983284" y="408045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 rot="5400000">
            <a:off x="983284" y="4501195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 rot="5400000">
            <a:off x="983284" y="492193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 rot="5400000">
            <a:off x="1427749" y="197674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 rot="5400000">
            <a:off x="1427749" y="239749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 rot="5400000">
            <a:off x="1427749" y="281823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 rot="5400000">
            <a:off x="1427749" y="323897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 rot="5400000">
            <a:off x="1424174" y="365971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/>
        </p:nvSpPr>
        <p:spPr>
          <a:xfrm rot="5400000">
            <a:off x="1424174" y="408045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 rot="5400000">
            <a:off x="1424174" y="4501195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 rot="5400000">
            <a:off x="1424174" y="492193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/>
          <p:nvPr/>
        </p:nvSpPr>
        <p:spPr>
          <a:xfrm rot="5400000">
            <a:off x="7554235" y="192855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/>
          <p:cNvSpPr/>
          <p:nvPr/>
        </p:nvSpPr>
        <p:spPr>
          <a:xfrm rot="5400000">
            <a:off x="7554235" y="234929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/>
          <p:cNvSpPr/>
          <p:nvPr/>
        </p:nvSpPr>
        <p:spPr>
          <a:xfrm rot="5400000">
            <a:off x="7554235" y="277003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 34"/>
          <p:cNvSpPr/>
          <p:nvPr/>
        </p:nvSpPr>
        <p:spPr>
          <a:xfrm rot="5400000">
            <a:off x="7554235" y="319077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 39"/>
          <p:cNvSpPr/>
          <p:nvPr/>
        </p:nvSpPr>
        <p:spPr>
          <a:xfrm rot="5400000">
            <a:off x="7995125" y="192855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 40"/>
          <p:cNvSpPr/>
          <p:nvPr/>
        </p:nvSpPr>
        <p:spPr>
          <a:xfrm rot="5400000">
            <a:off x="7995125" y="234929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 rot="5400000">
            <a:off x="7995125" y="277003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 rot="5400000">
            <a:off x="7995125" y="319077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 rot="5400000">
            <a:off x="8471853" y="1928548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 rot="5400000">
            <a:off x="8471853" y="234928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 rot="5400000">
            <a:off x="8471853" y="277003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 rot="5400000">
            <a:off x="8471853" y="319077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 rot="5400000">
            <a:off x="8912743" y="1928548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 rot="5400000">
            <a:off x="8912743" y="234928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 rot="5400000">
            <a:off x="8912743" y="277003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 rot="5400000">
            <a:off x="8912743" y="319077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4" name="Group 63"/>
          <p:cNvGrpSpPr/>
          <p:nvPr/>
        </p:nvGrpSpPr>
        <p:grpSpPr>
          <a:xfrm rot="5400000">
            <a:off x="4083059" y="2897929"/>
            <a:ext cx="349063" cy="3290678"/>
            <a:chOff x="1576574" y="2129149"/>
            <a:chExt cx="349063" cy="3290678"/>
          </a:xfrm>
        </p:grpSpPr>
        <p:sp>
          <p:nvSpPr>
            <p:cNvPr id="56" name="Oval 55"/>
            <p:cNvSpPr/>
            <p:nvPr/>
          </p:nvSpPr>
          <p:spPr>
            <a:xfrm rot="5400000">
              <a:off x="1580149" y="2129149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 rot="5400000">
              <a:off x="1580149" y="2549890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 rot="5400000">
              <a:off x="1580149" y="2970631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 rot="5400000">
              <a:off x="1580149" y="3391372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Oval 59"/>
            <p:cNvSpPr/>
            <p:nvPr/>
          </p:nvSpPr>
          <p:spPr>
            <a:xfrm rot="5400000">
              <a:off x="1576574" y="3812113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Oval 60"/>
            <p:cNvSpPr/>
            <p:nvPr/>
          </p:nvSpPr>
          <p:spPr>
            <a:xfrm rot="5400000">
              <a:off x="1576574" y="423285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Oval 61"/>
            <p:cNvSpPr/>
            <p:nvPr/>
          </p:nvSpPr>
          <p:spPr>
            <a:xfrm rot="5400000">
              <a:off x="1576574" y="4653595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/>
            <p:cNvSpPr/>
            <p:nvPr/>
          </p:nvSpPr>
          <p:spPr>
            <a:xfrm rot="5400000">
              <a:off x="1576574" y="5074339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5" name="Group 64"/>
          <p:cNvGrpSpPr/>
          <p:nvPr/>
        </p:nvGrpSpPr>
        <p:grpSpPr>
          <a:xfrm rot="5400000">
            <a:off x="7444962" y="2897930"/>
            <a:ext cx="349063" cy="3290678"/>
            <a:chOff x="1576574" y="2129149"/>
            <a:chExt cx="349063" cy="3290678"/>
          </a:xfrm>
        </p:grpSpPr>
        <p:sp>
          <p:nvSpPr>
            <p:cNvPr id="66" name="Oval 65"/>
            <p:cNvSpPr/>
            <p:nvPr/>
          </p:nvSpPr>
          <p:spPr>
            <a:xfrm rot="5400000">
              <a:off x="1580149" y="2129149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 rot="5400000">
              <a:off x="1580149" y="2549890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/>
          </p:nvSpPr>
          <p:spPr>
            <a:xfrm rot="5400000">
              <a:off x="1580149" y="2970631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Oval 68"/>
            <p:cNvSpPr/>
            <p:nvPr/>
          </p:nvSpPr>
          <p:spPr>
            <a:xfrm rot="5400000">
              <a:off x="1580149" y="3391372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/>
          </p:nvSpPr>
          <p:spPr>
            <a:xfrm rot="5400000">
              <a:off x="1576574" y="3812113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/>
          </p:nvSpPr>
          <p:spPr>
            <a:xfrm rot="5400000">
              <a:off x="1576574" y="423285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/>
          </p:nvSpPr>
          <p:spPr>
            <a:xfrm rot="5400000">
              <a:off x="1576574" y="4653595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Oval 72"/>
            <p:cNvSpPr/>
            <p:nvPr/>
          </p:nvSpPr>
          <p:spPr>
            <a:xfrm rot="5400000">
              <a:off x="1576574" y="5074339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4" name="Rounded Rectangle 73"/>
          <p:cNvSpPr/>
          <p:nvPr/>
        </p:nvSpPr>
        <p:spPr>
          <a:xfrm>
            <a:off x="7407368" y="1814945"/>
            <a:ext cx="1972157" cy="184476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6394898" y="3722407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7</a:t>
                </a: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4898" y="3722407"/>
                <a:ext cx="4070077" cy="646331"/>
              </a:xfrm>
              <a:prstGeom prst="rect">
                <a:avLst/>
              </a:prstGeom>
              <a:blipFill>
                <a:blip r:embed="rId14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0" grpId="0" animBg="1"/>
      <p:bldP spid="41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74" grpId="0" animBg="1"/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039805" y="894407"/>
            <a:ext cx="4070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20 shells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378" y="335772"/>
            <a:ext cx="1427798" cy="1703113"/>
          </a:xfrm>
          <a:prstGeom prst="rect">
            <a:avLst/>
          </a:prstGeom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72" y="675332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4" y="342959"/>
            <a:ext cx="1405916" cy="1695926"/>
          </a:xfrm>
          <a:prstGeom prst="rect">
            <a:avLst/>
          </a:prstGeom>
        </p:spPr>
      </p:pic>
      <p:pic>
        <p:nvPicPr>
          <p:cNvPr id="11" name="Picture 2"/>
          <p:cNvPicPr>
            <a:picLocks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85" y="748281"/>
            <a:ext cx="10191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1036" y="1539911"/>
            <a:ext cx="731148" cy="7311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554887" y="2294982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4" name="Oval 13"/>
          <p:cNvSpPr/>
          <p:nvPr/>
        </p:nvSpPr>
        <p:spPr>
          <a:xfrm rot="5400000">
            <a:off x="986859" y="197674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 rot="5400000">
            <a:off x="986859" y="239749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 rot="5400000">
            <a:off x="986859" y="281823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 rot="5400000">
            <a:off x="986859" y="323897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 rot="5400000">
            <a:off x="983284" y="365971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 rot="5400000">
            <a:off x="1427749" y="197674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 rot="5400000">
            <a:off x="1427749" y="239749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/>
          <p:cNvSpPr/>
          <p:nvPr/>
        </p:nvSpPr>
        <p:spPr>
          <a:xfrm rot="5400000">
            <a:off x="1427749" y="281823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/>
          <p:cNvSpPr/>
          <p:nvPr/>
        </p:nvSpPr>
        <p:spPr>
          <a:xfrm rot="5400000">
            <a:off x="1427749" y="323897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/>
        </p:nvSpPr>
        <p:spPr>
          <a:xfrm rot="5400000">
            <a:off x="1424174" y="365971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5996321" y="3959883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11</a:t>
                </a:r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6321" y="3959883"/>
                <a:ext cx="4070077" cy="646331"/>
              </a:xfrm>
              <a:prstGeom prst="rect">
                <a:avLst/>
              </a:prstGeom>
              <a:blipFill>
                <a:blip r:embed="rId14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Oval 87"/>
          <p:cNvSpPr/>
          <p:nvPr/>
        </p:nvSpPr>
        <p:spPr>
          <a:xfrm rot="5400000">
            <a:off x="1884680" y="197674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Oval 88"/>
          <p:cNvSpPr/>
          <p:nvPr/>
        </p:nvSpPr>
        <p:spPr>
          <a:xfrm rot="5400000">
            <a:off x="1884680" y="239749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Oval 89"/>
          <p:cNvSpPr/>
          <p:nvPr/>
        </p:nvSpPr>
        <p:spPr>
          <a:xfrm rot="5400000">
            <a:off x="1884680" y="281823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Oval 90"/>
          <p:cNvSpPr/>
          <p:nvPr/>
        </p:nvSpPr>
        <p:spPr>
          <a:xfrm rot="5400000">
            <a:off x="1884680" y="323897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Oval 91"/>
          <p:cNvSpPr/>
          <p:nvPr/>
        </p:nvSpPr>
        <p:spPr>
          <a:xfrm rot="5400000">
            <a:off x="1881105" y="365971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814115" y="4768899"/>
            <a:ext cx="4130148" cy="349062"/>
            <a:chOff x="814115" y="4602640"/>
            <a:chExt cx="4130148" cy="349062"/>
          </a:xfrm>
        </p:grpSpPr>
        <p:sp>
          <p:nvSpPr>
            <p:cNvPr id="56" name="Oval 55"/>
            <p:cNvSpPr/>
            <p:nvPr/>
          </p:nvSpPr>
          <p:spPr>
            <a:xfrm rot="10800000">
              <a:off x="3340577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 rot="10800000">
              <a:off x="2919836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 rot="10800000">
              <a:off x="2499095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 rot="10800000">
              <a:off x="2078354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/>
            <p:cNvSpPr/>
            <p:nvPr/>
          </p:nvSpPr>
          <p:spPr>
            <a:xfrm rot="10800000">
              <a:off x="4598775" y="4602640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/>
            <p:cNvSpPr/>
            <p:nvPr/>
          </p:nvSpPr>
          <p:spPr>
            <a:xfrm rot="10800000">
              <a:off x="4178034" y="4602640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Oval 72"/>
            <p:cNvSpPr/>
            <p:nvPr/>
          </p:nvSpPr>
          <p:spPr>
            <a:xfrm rot="10800000">
              <a:off x="3757290" y="4602640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 rot="10800000">
              <a:off x="1655597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/>
            <p:cNvSpPr/>
            <p:nvPr/>
          </p:nvSpPr>
          <p:spPr>
            <a:xfrm rot="10800000">
              <a:off x="1234856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/>
            <p:cNvSpPr/>
            <p:nvPr/>
          </p:nvSpPr>
          <p:spPr>
            <a:xfrm rot="10800000">
              <a:off x="814115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9" name="Oval 98"/>
          <p:cNvSpPr/>
          <p:nvPr/>
        </p:nvSpPr>
        <p:spPr>
          <a:xfrm rot="5400000">
            <a:off x="2342018" y="197674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Oval 99"/>
          <p:cNvSpPr/>
          <p:nvPr/>
        </p:nvSpPr>
        <p:spPr>
          <a:xfrm rot="5400000">
            <a:off x="2342018" y="239749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 100"/>
          <p:cNvSpPr/>
          <p:nvPr/>
        </p:nvSpPr>
        <p:spPr>
          <a:xfrm rot="5400000">
            <a:off x="2342018" y="2818231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 101"/>
          <p:cNvSpPr/>
          <p:nvPr/>
        </p:nvSpPr>
        <p:spPr>
          <a:xfrm rot="5400000">
            <a:off x="2342018" y="3238972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Oval 102"/>
          <p:cNvSpPr/>
          <p:nvPr/>
        </p:nvSpPr>
        <p:spPr>
          <a:xfrm rot="5400000">
            <a:off x="2338443" y="365971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Oval 103"/>
          <p:cNvSpPr/>
          <p:nvPr/>
        </p:nvSpPr>
        <p:spPr>
          <a:xfrm rot="10800000">
            <a:off x="8622061" y="224527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val 104"/>
          <p:cNvSpPr/>
          <p:nvPr/>
        </p:nvSpPr>
        <p:spPr>
          <a:xfrm rot="10800000">
            <a:off x="8201320" y="224527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Oval 105"/>
          <p:cNvSpPr/>
          <p:nvPr/>
        </p:nvSpPr>
        <p:spPr>
          <a:xfrm rot="10800000">
            <a:off x="7780579" y="224527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Oval 106"/>
          <p:cNvSpPr/>
          <p:nvPr/>
        </p:nvSpPr>
        <p:spPr>
          <a:xfrm rot="10800000">
            <a:off x="7359838" y="224527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Oval 107"/>
          <p:cNvSpPr/>
          <p:nvPr/>
        </p:nvSpPr>
        <p:spPr>
          <a:xfrm rot="10800000">
            <a:off x="6939097" y="224170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Oval 108"/>
          <p:cNvSpPr/>
          <p:nvPr/>
        </p:nvSpPr>
        <p:spPr>
          <a:xfrm rot="10800000">
            <a:off x="8622061" y="268616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Oval 109"/>
          <p:cNvSpPr/>
          <p:nvPr/>
        </p:nvSpPr>
        <p:spPr>
          <a:xfrm rot="10800000">
            <a:off x="8201320" y="268616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1" name="Oval 110"/>
          <p:cNvSpPr/>
          <p:nvPr/>
        </p:nvSpPr>
        <p:spPr>
          <a:xfrm rot="10800000">
            <a:off x="7780579" y="268616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Oval 111"/>
          <p:cNvSpPr/>
          <p:nvPr/>
        </p:nvSpPr>
        <p:spPr>
          <a:xfrm rot="10800000">
            <a:off x="7359838" y="2686169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Oval 112"/>
          <p:cNvSpPr/>
          <p:nvPr/>
        </p:nvSpPr>
        <p:spPr>
          <a:xfrm rot="10800000">
            <a:off x="6939097" y="2682594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Oval 113"/>
          <p:cNvSpPr/>
          <p:nvPr/>
        </p:nvSpPr>
        <p:spPr>
          <a:xfrm rot="10800000">
            <a:off x="8622061" y="314310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Oval 114"/>
          <p:cNvSpPr/>
          <p:nvPr/>
        </p:nvSpPr>
        <p:spPr>
          <a:xfrm rot="10800000">
            <a:off x="8201320" y="314310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Oval 115"/>
          <p:cNvSpPr/>
          <p:nvPr/>
        </p:nvSpPr>
        <p:spPr>
          <a:xfrm rot="10800000">
            <a:off x="7780579" y="314310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7" name="Oval 116"/>
          <p:cNvSpPr/>
          <p:nvPr/>
        </p:nvSpPr>
        <p:spPr>
          <a:xfrm rot="10800000">
            <a:off x="7359838" y="3143100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Oval 117"/>
          <p:cNvSpPr/>
          <p:nvPr/>
        </p:nvSpPr>
        <p:spPr>
          <a:xfrm rot="10800000">
            <a:off x="6939097" y="3139525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9" name="Oval 118"/>
          <p:cNvSpPr/>
          <p:nvPr/>
        </p:nvSpPr>
        <p:spPr>
          <a:xfrm rot="10800000">
            <a:off x="8622061" y="3600438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Oval 119"/>
          <p:cNvSpPr/>
          <p:nvPr/>
        </p:nvSpPr>
        <p:spPr>
          <a:xfrm rot="10800000">
            <a:off x="8201320" y="3600438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1" name="Oval 120"/>
          <p:cNvSpPr/>
          <p:nvPr/>
        </p:nvSpPr>
        <p:spPr>
          <a:xfrm rot="10800000">
            <a:off x="7780579" y="3600438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Oval 121"/>
          <p:cNvSpPr/>
          <p:nvPr/>
        </p:nvSpPr>
        <p:spPr>
          <a:xfrm rot="10800000">
            <a:off x="7359838" y="3600438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Oval 122"/>
          <p:cNvSpPr/>
          <p:nvPr/>
        </p:nvSpPr>
        <p:spPr>
          <a:xfrm rot="10800000">
            <a:off x="6939097" y="3596863"/>
            <a:ext cx="345488" cy="345488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5019516" y="4768899"/>
            <a:ext cx="4160198" cy="349063"/>
            <a:chOff x="5019516" y="4602640"/>
            <a:chExt cx="4160198" cy="349063"/>
          </a:xfrm>
        </p:grpSpPr>
        <p:sp>
          <p:nvSpPr>
            <p:cNvPr id="66" name="Oval 65"/>
            <p:cNvSpPr/>
            <p:nvPr/>
          </p:nvSpPr>
          <p:spPr>
            <a:xfrm rot="10800000">
              <a:off x="6702480" y="4606215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 rot="10800000">
              <a:off x="6281739" y="4606215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/>
          </p:nvSpPr>
          <p:spPr>
            <a:xfrm rot="10800000">
              <a:off x="5860998" y="4606215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Oval 68"/>
            <p:cNvSpPr/>
            <p:nvPr/>
          </p:nvSpPr>
          <p:spPr>
            <a:xfrm rot="10800000">
              <a:off x="5440257" y="4606215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/>
            <p:cNvSpPr/>
            <p:nvPr/>
          </p:nvSpPr>
          <p:spPr>
            <a:xfrm rot="10800000">
              <a:off x="5019516" y="4602640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4" name="Oval 123"/>
            <p:cNvSpPr/>
            <p:nvPr/>
          </p:nvSpPr>
          <p:spPr>
            <a:xfrm rot="10800000">
              <a:off x="8834226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5" name="Oval 124"/>
            <p:cNvSpPr/>
            <p:nvPr/>
          </p:nvSpPr>
          <p:spPr>
            <a:xfrm rot="10800000">
              <a:off x="8413485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Oval 125"/>
            <p:cNvSpPr/>
            <p:nvPr/>
          </p:nvSpPr>
          <p:spPr>
            <a:xfrm rot="10800000">
              <a:off x="7990728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Oval 126"/>
            <p:cNvSpPr/>
            <p:nvPr/>
          </p:nvSpPr>
          <p:spPr>
            <a:xfrm rot="10800000">
              <a:off x="7569987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 rot="10800000">
              <a:off x="7149246" y="4606214"/>
              <a:ext cx="345488" cy="345488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-369803" y="4501194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7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69803" y="4501194"/>
                <a:ext cx="4070077" cy="646331"/>
              </a:xfrm>
              <a:prstGeom prst="rect">
                <a:avLst/>
              </a:prstGeom>
              <a:blipFill>
                <a:blip r:embed="rId15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ounded Rectangle 17"/>
          <p:cNvSpPr/>
          <p:nvPr/>
        </p:nvSpPr>
        <p:spPr>
          <a:xfrm>
            <a:off x="6903889" y="2195512"/>
            <a:ext cx="1260195" cy="135610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Rounded Rectangle 129"/>
          <p:cNvSpPr/>
          <p:nvPr/>
        </p:nvSpPr>
        <p:spPr>
          <a:xfrm>
            <a:off x="2837214" y="4391026"/>
            <a:ext cx="2948531" cy="9429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61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3.33333E-6 L 0.2085 0.02547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1273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1763 -0.03865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1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75" grpId="0"/>
      <p:bldP spid="88" grpId="0" animBg="1"/>
      <p:bldP spid="89" grpId="0" animBg="1"/>
      <p:bldP spid="90" grpId="0" animBg="1"/>
      <p:bldP spid="91" grpId="0" animBg="1"/>
      <p:bldP spid="92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9" grpId="0"/>
      <p:bldP spid="18" grpId="0" animBg="1"/>
      <p:bldP spid="1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039805" y="894407"/>
            <a:ext cx="40700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12 shells</a:t>
            </a:r>
          </a:p>
          <a:p>
            <a:pPr algn="ctr"/>
            <a:endParaRPr lang="en-GB" sz="3600" dirty="0">
              <a:latin typeface="Comic Sans MS" panose="030F0702030302020204" pitchFamily="66" charset="0"/>
            </a:endParaRPr>
          </a:p>
          <a:p>
            <a:pPr algn="ctr"/>
            <a:r>
              <a:rPr lang="en-GB" sz="3600" dirty="0">
                <a:latin typeface="Comic Sans MS" panose="030F0702030302020204" pitchFamily="66" charset="0"/>
              </a:rPr>
              <a:t>18 shells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378" y="335772"/>
            <a:ext cx="1427798" cy="1703113"/>
          </a:xfrm>
          <a:prstGeom prst="rect">
            <a:avLst/>
          </a:prstGeom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72" y="675332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4" y="342959"/>
            <a:ext cx="1405916" cy="1695926"/>
          </a:xfrm>
          <a:prstGeom prst="rect">
            <a:avLst/>
          </a:prstGeom>
        </p:spPr>
      </p:pic>
      <p:pic>
        <p:nvPicPr>
          <p:cNvPr id="11" name="Picture 2"/>
          <p:cNvPicPr>
            <a:picLocks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85" y="748281"/>
            <a:ext cx="10191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1036" y="3178211"/>
            <a:ext cx="731148" cy="7311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554887" y="3933282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25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039805" y="894407"/>
            <a:ext cx="40700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13 shells</a:t>
            </a:r>
          </a:p>
          <a:p>
            <a:pPr algn="ctr"/>
            <a:endParaRPr lang="en-GB" sz="3600" dirty="0">
              <a:latin typeface="Comic Sans MS" panose="030F0702030302020204" pitchFamily="66" charset="0"/>
            </a:endParaRPr>
          </a:p>
          <a:p>
            <a:pPr algn="ctr"/>
            <a:r>
              <a:rPr lang="en-GB" sz="3600" dirty="0">
                <a:latin typeface="Comic Sans MS" panose="030F0702030302020204" pitchFamily="66" charset="0"/>
              </a:rPr>
              <a:t>19 shells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378" y="335772"/>
            <a:ext cx="1427798" cy="1703113"/>
          </a:xfrm>
          <a:prstGeom prst="rect">
            <a:avLst/>
          </a:prstGeom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872" y="675332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94" y="342959"/>
            <a:ext cx="1405916" cy="1695926"/>
          </a:xfrm>
          <a:prstGeom prst="rect">
            <a:avLst/>
          </a:prstGeom>
        </p:spPr>
      </p:pic>
      <p:pic>
        <p:nvPicPr>
          <p:cNvPr id="11" name="Picture 2"/>
          <p:cNvPicPr>
            <a:picLocks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85" y="748281"/>
            <a:ext cx="10191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1036" y="3178211"/>
            <a:ext cx="731148" cy="7311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554887" y="3933282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300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Flowchart: Manual Operation 2"/>
          <p:cNvSpPr/>
          <p:nvPr/>
        </p:nvSpPr>
        <p:spPr>
          <a:xfrm rot="10800000">
            <a:off x="1856508" y="4696690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255" y="680726"/>
            <a:ext cx="78139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Ron and Amir are making sandcastle towers.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First they build 2 on the bottom.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Then they build one on top.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How many sandcastles would they use if they made a tower with 3 at the base?</a:t>
            </a:r>
          </a:p>
        </p:txBody>
      </p:sp>
      <p:sp>
        <p:nvSpPr>
          <p:cNvPr id="6" name="Flowchart: Manual Operation 5"/>
          <p:cNvSpPr/>
          <p:nvPr/>
        </p:nvSpPr>
        <p:spPr>
          <a:xfrm rot="10800000">
            <a:off x="2673925" y="4690066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lowchart: Manual Operation 6"/>
          <p:cNvSpPr/>
          <p:nvPr/>
        </p:nvSpPr>
        <p:spPr>
          <a:xfrm rot="10800000">
            <a:off x="2247704" y="3865419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7401" y="4579477"/>
            <a:ext cx="747045" cy="747045"/>
          </a:xfrm>
          <a:prstGeom prst="rect">
            <a:avLst/>
          </a:prstGeom>
        </p:spPr>
      </p:pic>
      <p:sp>
        <p:nvSpPr>
          <p:cNvPr id="9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240552" y="469669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457" y="3985144"/>
            <a:ext cx="1442352" cy="1760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149" y="4013955"/>
            <a:ext cx="1427798" cy="170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255" y="680726"/>
            <a:ext cx="7813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How many sandcastles would they use if they started with 3 at the base?</a:t>
            </a:r>
          </a:p>
        </p:txBody>
      </p:sp>
      <p:sp>
        <p:nvSpPr>
          <p:cNvPr id="7" name="Flowchart: Manual Operation 6"/>
          <p:cNvSpPr/>
          <p:nvPr/>
        </p:nvSpPr>
        <p:spPr>
          <a:xfrm rot="10800000">
            <a:off x="1838994" y="4663569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6457" y="3985144"/>
            <a:ext cx="1442352" cy="1760737"/>
          </a:xfrm>
          <a:prstGeom prst="rect">
            <a:avLst/>
          </a:prstGeom>
        </p:spPr>
      </p:pic>
      <p:sp>
        <p:nvSpPr>
          <p:cNvPr id="14" name="Flowchart: Manual Operation 13"/>
          <p:cNvSpPr/>
          <p:nvPr/>
        </p:nvSpPr>
        <p:spPr>
          <a:xfrm rot="10800000">
            <a:off x="2660780" y="4650320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5" name="Flowchart: Manual Operation 14"/>
          <p:cNvSpPr/>
          <p:nvPr/>
        </p:nvSpPr>
        <p:spPr>
          <a:xfrm rot="10800000">
            <a:off x="3478197" y="4663569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6" name="Flowchart: Manual Operation 15"/>
          <p:cNvSpPr/>
          <p:nvPr/>
        </p:nvSpPr>
        <p:spPr>
          <a:xfrm rot="10800000">
            <a:off x="2202893" y="383229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7" name="Flowchart: Manual Operation 16"/>
          <p:cNvSpPr/>
          <p:nvPr/>
        </p:nvSpPr>
        <p:spPr>
          <a:xfrm rot="10800000">
            <a:off x="3020310" y="3825673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8" name="Flowchart: Manual Operation 17"/>
          <p:cNvSpPr/>
          <p:nvPr/>
        </p:nvSpPr>
        <p:spPr>
          <a:xfrm rot="10800000">
            <a:off x="2611600" y="3014275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262316" y="1714173"/>
                <a:ext cx="5491381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6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They would use 6 sandcastles.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omic Sans MS" panose="030F0702030302020204" pitchFamily="66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omic Sans MS" panose="030F0702030302020204" pitchFamily="66" charset="0"/>
                  </a:rPr>
                  <a:t>What if there were 4 castles on the base?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2316" y="1714173"/>
                <a:ext cx="5491381" cy="2246769"/>
              </a:xfrm>
              <a:prstGeom prst="rect">
                <a:avLst/>
              </a:prstGeom>
              <a:blipFill>
                <a:blip r:embed="rId8"/>
                <a:stretch>
                  <a:fillRect l="-2220" t="-2710" b="-65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352229" y="4766943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95313" y="3905783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57010" y="3087760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7401" y="4579477"/>
            <a:ext cx="747045" cy="747045"/>
          </a:xfrm>
          <a:prstGeom prst="rect">
            <a:avLst/>
          </a:prstGeom>
        </p:spPr>
      </p:pic>
      <p:sp>
        <p:nvSpPr>
          <p:cNvPr id="24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190734" y="472216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737" y="3960942"/>
            <a:ext cx="1427798" cy="170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151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691" y="4090331"/>
            <a:ext cx="1427798" cy="1703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Flowchart: Manual Operation 2"/>
          <p:cNvSpPr/>
          <p:nvPr/>
        </p:nvSpPr>
        <p:spPr>
          <a:xfrm rot="10800000">
            <a:off x="703586" y="4683441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255" y="680726"/>
            <a:ext cx="7813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How many sandcastles would they use if they started with 4 on the base?</a:t>
            </a:r>
          </a:p>
        </p:txBody>
      </p:sp>
      <p:sp>
        <p:nvSpPr>
          <p:cNvPr id="6" name="Flowchart: Manual Operation 5"/>
          <p:cNvSpPr/>
          <p:nvPr/>
        </p:nvSpPr>
        <p:spPr>
          <a:xfrm rot="10800000">
            <a:off x="1521003" y="467681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7" name="Flowchart: Manual Operation 6"/>
          <p:cNvSpPr/>
          <p:nvPr/>
        </p:nvSpPr>
        <p:spPr>
          <a:xfrm rot="10800000">
            <a:off x="1094782" y="3852170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736" y="4183187"/>
            <a:ext cx="1442352" cy="1760737"/>
          </a:xfrm>
          <a:prstGeom prst="rect">
            <a:avLst/>
          </a:prstGeom>
        </p:spPr>
      </p:pic>
      <p:sp>
        <p:nvSpPr>
          <p:cNvPr id="12" name="Flowchart: Manual Operation 11"/>
          <p:cNvSpPr/>
          <p:nvPr/>
        </p:nvSpPr>
        <p:spPr>
          <a:xfrm rot="10800000">
            <a:off x="2338420" y="467681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3" name="Flowchart: Manual Operation 12"/>
          <p:cNvSpPr/>
          <p:nvPr/>
        </p:nvSpPr>
        <p:spPr>
          <a:xfrm rot="10800000">
            <a:off x="3155837" y="4670193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4" name="Flowchart: Manual Operation 13"/>
          <p:cNvSpPr/>
          <p:nvPr/>
        </p:nvSpPr>
        <p:spPr>
          <a:xfrm rot="10800000">
            <a:off x="1916568" y="3838921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5" name="Flowchart: Manual Operation 14"/>
          <p:cNvSpPr/>
          <p:nvPr/>
        </p:nvSpPr>
        <p:spPr>
          <a:xfrm rot="10800000">
            <a:off x="2733985" y="3832297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6" name="Flowchart: Manual Operation 15"/>
          <p:cNvSpPr/>
          <p:nvPr/>
        </p:nvSpPr>
        <p:spPr>
          <a:xfrm rot="10800000">
            <a:off x="1458681" y="3020898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7" name="Flowchart: Manual Operation 16"/>
          <p:cNvSpPr/>
          <p:nvPr/>
        </p:nvSpPr>
        <p:spPr>
          <a:xfrm rot="10800000">
            <a:off x="2276098" y="3014274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8" name="Flowchart: Manual Operation 17"/>
          <p:cNvSpPr/>
          <p:nvPr/>
        </p:nvSpPr>
        <p:spPr>
          <a:xfrm rot="10800000">
            <a:off x="1867388" y="2202876"/>
            <a:ext cx="817417" cy="831271"/>
          </a:xfrm>
          <a:prstGeom prst="flowChartManualOperation">
            <a:avLst/>
          </a:prstGeom>
          <a:solidFill>
            <a:srgbClr val="FFC000"/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104924" y="2216512"/>
                <a:ext cx="5652634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4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10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They have used 10 sandcastles.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924" y="2216512"/>
                <a:ext cx="5652634" cy="1384995"/>
              </a:xfrm>
              <a:prstGeom prst="rect">
                <a:avLst/>
              </a:prstGeom>
              <a:blipFill>
                <a:blip r:embed="rId9"/>
                <a:stretch>
                  <a:fillRect l="-2155" t="-484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3656223" y="393567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99307" y="307451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61004" y="2256488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4000" y="479344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302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056" y="439894"/>
            <a:ext cx="1427798" cy="1703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255" y="680726"/>
            <a:ext cx="7813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What do you notice?</a:t>
            </a:r>
          </a:p>
          <a:p>
            <a:r>
              <a:rPr lang="en-GB" sz="2800" dirty="0">
                <a:solidFill>
                  <a:prstClr val="black"/>
                </a:solidFill>
                <a:latin typeface="Comic Sans MS" panose="030F0702030302020204" pitchFamily="66" charset="0"/>
              </a:rPr>
              <a:t>Can you continue the pattern?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678" y="547790"/>
            <a:ext cx="1442352" cy="176073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6536" y="2925630"/>
            <a:ext cx="2581245" cy="26147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2546" y="3664078"/>
            <a:ext cx="1909303" cy="1918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9339" y="4232817"/>
            <a:ext cx="1293255" cy="130751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176560" y="3638087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5225" y="3053312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30154" y="2304501"/>
            <a:ext cx="734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52266" y="2359692"/>
            <a:ext cx="747045" cy="747045"/>
          </a:xfrm>
          <a:prstGeom prst="rect">
            <a:avLst/>
          </a:prstGeom>
        </p:spPr>
      </p:pic>
      <p:sp>
        <p:nvSpPr>
          <p:cNvPr id="33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47082" y="2492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338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021" y="3568641"/>
            <a:ext cx="577302" cy="4547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8616" y="3555791"/>
            <a:ext cx="595094" cy="4804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0409" y="3710588"/>
            <a:ext cx="646498" cy="4804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55" y="1772108"/>
            <a:ext cx="1405916" cy="16959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272" y="846736"/>
            <a:ext cx="1375243" cy="1695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38207" y="1364127"/>
            <a:ext cx="1349655" cy="15335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399" y="1572256"/>
            <a:ext cx="1427798" cy="17031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482" y="846736"/>
            <a:ext cx="1427798" cy="1760737"/>
          </a:xfrm>
          <a:prstGeom prst="rect">
            <a:avLst/>
          </a:prstGeom>
        </p:spPr>
      </p:pic>
      <p:pic>
        <p:nvPicPr>
          <p:cNvPr id="2051" name="Picture 2"/>
          <p:cNvPicPr>
            <a:picLocks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46" y="2177430"/>
            <a:ext cx="10191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81" y="1144561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15" y="1647478"/>
            <a:ext cx="1019175" cy="40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663" y="1201517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893" y="1911816"/>
            <a:ext cx="885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112" y="3519158"/>
            <a:ext cx="577302" cy="4547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5733" y="4023365"/>
            <a:ext cx="595094" cy="4804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9600" y="4178162"/>
            <a:ext cx="646498" cy="48042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018" y="3800712"/>
            <a:ext cx="595094" cy="48042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1813" y="4214464"/>
            <a:ext cx="595094" cy="48042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6098" y="3991811"/>
            <a:ext cx="595094" cy="48042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4694" y="3418212"/>
            <a:ext cx="646498" cy="48042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0827" y="4023365"/>
            <a:ext cx="646498" cy="4804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6078" y="4373297"/>
            <a:ext cx="646498" cy="48042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305" y="4218500"/>
            <a:ext cx="646498" cy="48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24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2690" y="1755665"/>
            <a:ext cx="1253874" cy="1012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6609" y="1755664"/>
            <a:ext cx="1362184" cy="1012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376" y="1755666"/>
            <a:ext cx="1253874" cy="1012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425" y="1755665"/>
            <a:ext cx="1362184" cy="10122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2690" y="3019491"/>
            <a:ext cx="1253874" cy="10122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6609" y="3019490"/>
            <a:ext cx="1362184" cy="10122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376" y="3019491"/>
            <a:ext cx="1253874" cy="1012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4425" y="3019490"/>
            <a:ext cx="1362184" cy="101226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05" y="680726"/>
            <a:ext cx="1386858" cy="957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2720" y="4283315"/>
            <a:ext cx="731148" cy="7311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4984403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2" name="Oval 1"/>
          <p:cNvSpPr/>
          <p:nvPr/>
        </p:nvSpPr>
        <p:spPr>
          <a:xfrm>
            <a:off x="2021063" y="1496291"/>
            <a:ext cx="6180828" cy="1523200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021063" y="2767930"/>
            <a:ext cx="6180828" cy="1523200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2094011" y="1510146"/>
            <a:ext cx="2952411" cy="278098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5158004" y="1442072"/>
            <a:ext cx="2952411" cy="278098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4 or 4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2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blipFill>
                <a:blip r:embed="rId11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5804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 animBg="1"/>
      <p:bldP spid="2" grpId="1" animBg="1"/>
      <p:bldP spid="16" grpId="0" animBg="1"/>
      <p:bldP spid="16" grpId="1" animBg="1"/>
      <p:bldP spid="17" grpId="0" animBg="1"/>
      <p:bldP spid="18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5758" y="1755666"/>
            <a:ext cx="1253874" cy="1012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8714" y="1755664"/>
            <a:ext cx="1362184" cy="10122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447" y="1755666"/>
            <a:ext cx="1253874" cy="10122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025" y="1755665"/>
            <a:ext cx="1362184" cy="10122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5758" y="3019491"/>
            <a:ext cx="1253874" cy="10122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8714" y="3019490"/>
            <a:ext cx="1362184" cy="10122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447" y="3019491"/>
            <a:ext cx="1253874" cy="1012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025" y="3019490"/>
            <a:ext cx="1362184" cy="101226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55" y="841922"/>
            <a:ext cx="1459906" cy="10081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2720" y="4283315"/>
            <a:ext cx="731148" cy="7311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4984403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6" name="Oval 15"/>
          <p:cNvSpPr/>
          <p:nvPr/>
        </p:nvSpPr>
        <p:spPr>
          <a:xfrm>
            <a:off x="2222708" y="1496291"/>
            <a:ext cx="1403733" cy="278702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4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2 or 2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4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blipFill>
                <a:blip r:embed="rId11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Oval 17"/>
          <p:cNvSpPr/>
          <p:nvPr/>
        </p:nvSpPr>
        <p:spPr>
          <a:xfrm>
            <a:off x="3592135" y="1496291"/>
            <a:ext cx="1403733" cy="278702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5021316" y="1496291"/>
            <a:ext cx="1403733" cy="278702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6365295" y="1496291"/>
            <a:ext cx="1403733" cy="278702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758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 animBg="1"/>
      <p:bldP spid="17" grpId="0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48146" y="2767932"/>
            <a:ext cx="8421485" cy="793973"/>
            <a:chOff x="-320327" y="1755665"/>
            <a:chExt cx="10736867" cy="101226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3812" y="1755665"/>
              <a:ext cx="1253874" cy="101226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9099" y="1755666"/>
              <a:ext cx="1253874" cy="101226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4386" y="1755666"/>
              <a:ext cx="1253874" cy="101226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320327" y="1755666"/>
              <a:ext cx="1253874" cy="101226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62666" y="1755666"/>
              <a:ext cx="1253874" cy="1012264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07951" y="1755667"/>
              <a:ext cx="1253874" cy="1012264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3238" y="1755667"/>
              <a:ext cx="1253874" cy="101226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3EC9F8A-C929-4171-AD2F-3D72A0CF8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98525" y="1755667"/>
              <a:ext cx="1253874" cy="1012264"/>
            </a:xfrm>
            <a:prstGeom prst="rect">
              <a:avLst/>
            </a:prstGeom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2720" y="4283315"/>
            <a:ext cx="731148" cy="73114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4984403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19" name="Oval 18"/>
          <p:cNvSpPr/>
          <p:nvPr/>
        </p:nvSpPr>
        <p:spPr>
          <a:xfrm>
            <a:off x="469455" y="2403317"/>
            <a:ext cx="9007053" cy="1523200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1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8 or 8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1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blipFill>
                <a:blip r:embed="rId9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55" y="841338"/>
            <a:ext cx="1459906" cy="1008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631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6694" y="939416"/>
            <a:ext cx="983479" cy="7939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3174" y="2804450"/>
            <a:ext cx="983479" cy="7939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8823" y="1613494"/>
            <a:ext cx="983479" cy="7939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342" y="3952751"/>
            <a:ext cx="983479" cy="7939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9241" y="3442903"/>
            <a:ext cx="983479" cy="7939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6693" y="4390707"/>
            <a:ext cx="983479" cy="79397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5397" y="1216508"/>
            <a:ext cx="983479" cy="7939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1005" y="2010479"/>
            <a:ext cx="983479" cy="7939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6770" y="4648888"/>
            <a:ext cx="731148" cy="7311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73274" y="4787692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8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1 or 1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8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56" y="4691297"/>
                <a:ext cx="4070077" cy="646331"/>
              </a:xfrm>
              <a:prstGeom prst="rect">
                <a:avLst/>
              </a:prstGeom>
              <a:blipFill>
                <a:blip r:embed="rId9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7182" y="680726"/>
            <a:ext cx="1306319" cy="9021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5005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1569" y="1249535"/>
            <a:ext cx="1253874" cy="10122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822" y="1249536"/>
            <a:ext cx="1253874" cy="10122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061" y="1249536"/>
            <a:ext cx="1253874" cy="10122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6203" y="2513359"/>
            <a:ext cx="1362184" cy="10122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9316" y="1249536"/>
            <a:ext cx="1253874" cy="10122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2633" y="2513360"/>
            <a:ext cx="1362184" cy="10122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9062" y="2513359"/>
            <a:ext cx="1362184" cy="10122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5491" y="2513360"/>
            <a:ext cx="1362184" cy="10122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1249536"/>
            <a:ext cx="1253874" cy="10122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920" y="2513359"/>
            <a:ext cx="1362184" cy="10122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1568" y="3777181"/>
            <a:ext cx="1253874" cy="10122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3821" y="3777182"/>
            <a:ext cx="1253874" cy="101226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061" y="3777182"/>
            <a:ext cx="1253874" cy="101226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9314" y="3777182"/>
            <a:ext cx="1253874" cy="101226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3777182"/>
            <a:ext cx="1253874" cy="10122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4807" y="4730383"/>
            <a:ext cx="731148" cy="7311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90734" y="4909979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69456" y="4834637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5 or 5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56" y="4834637"/>
                <a:ext cx="4070077" cy="646331"/>
              </a:xfrm>
              <a:prstGeom prst="rect">
                <a:avLst/>
              </a:prstGeom>
              <a:blipFill>
                <a:blip r:embed="rId10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Picture 4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274" y="621150"/>
            <a:ext cx="1353520" cy="9347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797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8655" y="1249535"/>
            <a:ext cx="1253874" cy="101226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2513360"/>
            <a:ext cx="1253874" cy="101226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8210" y="1249536"/>
            <a:ext cx="1362184" cy="101226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8210" y="3777182"/>
            <a:ext cx="1362184" cy="10122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8210" y="2513360"/>
            <a:ext cx="1362184" cy="10122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1249536"/>
            <a:ext cx="1253874" cy="10122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8655" y="3777181"/>
            <a:ext cx="1253874" cy="101226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8655" y="2513360"/>
            <a:ext cx="1253874" cy="101226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3777182"/>
            <a:ext cx="1253874" cy="10122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237" y="1249535"/>
            <a:ext cx="1253874" cy="101226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0791" y="1249536"/>
            <a:ext cx="1362184" cy="101226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0791" y="3777182"/>
            <a:ext cx="1362184" cy="101226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0790" y="2513360"/>
            <a:ext cx="1362184" cy="101226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237" y="3777181"/>
            <a:ext cx="1253874" cy="101226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237" y="2513360"/>
            <a:ext cx="1253874" cy="101226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5872" y="4732403"/>
            <a:ext cx="731148" cy="731148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086499" y="4909552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69456" y="4817220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3 or 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5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56" y="4817220"/>
                <a:ext cx="4070077" cy="646331"/>
              </a:xfrm>
              <a:prstGeom prst="rect">
                <a:avLst/>
              </a:prstGeom>
              <a:blipFill>
                <a:blip r:embed="rId10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5" name="Picture 4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396" y="584416"/>
            <a:ext cx="1459906" cy="1008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7107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983" y="1249535"/>
            <a:ext cx="1253874" cy="10122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6203" y="1249534"/>
            <a:ext cx="1362184" cy="101226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9029" y="1249536"/>
            <a:ext cx="1253874" cy="10122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4937" y="1249535"/>
            <a:ext cx="1362184" cy="101226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983" y="2513361"/>
            <a:ext cx="1253874" cy="10122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6203" y="2513360"/>
            <a:ext cx="1362184" cy="10122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9029" y="2513361"/>
            <a:ext cx="1253874" cy="101226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4937" y="2513360"/>
            <a:ext cx="1362184" cy="101226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983" y="3777186"/>
            <a:ext cx="1253874" cy="101226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6203" y="3777185"/>
            <a:ext cx="1362184" cy="101226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9029" y="3777187"/>
            <a:ext cx="1253874" cy="101226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4937" y="3777186"/>
            <a:ext cx="1362184" cy="101226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1249536"/>
            <a:ext cx="1253874" cy="101226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2513361"/>
            <a:ext cx="1253874" cy="101226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6075" y="3777187"/>
            <a:ext cx="1253874" cy="101226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7500" y="4789451"/>
            <a:ext cx="731148" cy="73114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90734" y="4932674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83352" y="4932674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600" dirty="0">
                    <a:latin typeface="Comic Sans MS" panose="030F0702030302020204" pitchFamily="66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352" y="4932674"/>
                <a:ext cx="4070077" cy="646331"/>
              </a:xfrm>
              <a:prstGeom prst="rect">
                <a:avLst/>
              </a:prstGeom>
              <a:blipFill>
                <a:blip r:embed="rId10"/>
                <a:stretch>
                  <a:fillRect l="-4491"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3352" y="546913"/>
            <a:ext cx="1306319" cy="902121"/>
          </a:xfrm>
          <a:prstGeom prst="rect">
            <a:avLst/>
          </a:prstGeom>
        </p:spPr>
      </p:pic>
      <p:sp>
        <p:nvSpPr>
          <p:cNvPr id="52" name="Oval 51"/>
          <p:cNvSpPr/>
          <p:nvPr/>
        </p:nvSpPr>
        <p:spPr>
          <a:xfrm>
            <a:off x="1165385" y="833126"/>
            <a:ext cx="4622800" cy="4261162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5413363" y="1066100"/>
            <a:ext cx="3608858" cy="125230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5413363" y="2366793"/>
            <a:ext cx="3608858" cy="125230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5394532" y="3570494"/>
            <a:ext cx="3608858" cy="1252306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863990" y="4932674"/>
                <a:ext cx="40700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latin typeface="Comic Sans MS" panose="030F0702030302020204" pitchFamily="66" charset="0"/>
                  </a:rPr>
                  <a:t>and 3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3600" dirty="0">
                    <a:latin typeface="Comic Sans MS" panose="030F0702030302020204" pitchFamily="66" charset="0"/>
                  </a:rPr>
                  <a:t> 2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990" y="4932674"/>
                <a:ext cx="4070077" cy="646331"/>
              </a:xfrm>
              <a:prstGeom prst="rect">
                <a:avLst/>
              </a:prstGeom>
              <a:blipFill>
                <a:blip r:embed="rId12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0751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50" grpId="0"/>
      <p:bldP spid="52" grpId="0" animBg="1"/>
      <p:bldP spid="53" grpId="0" animBg="1"/>
      <p:bldP spid="54" grpId="0" animBg="1"/>
      <p:bldP spid="55" grpId="0" animBg="1"/>
      <p:bldP spid="5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2|9.1|1.5|4.9|13.1|1.1|2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9|5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5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5.5|7.4|7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4|1|3.1|2|3.8|2.4|1.5|1.7|2.2|5.2|3.9|5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.3|0.6|0.6|3|0.6|0.6|2.9|0.7|2.7|1.6|0.5|0.5|0.5|8.8|2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3|1|4.2|4.1|4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5|0.9|2.6|1.2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5.3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6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7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7.3|0.5|4.4|0.8|0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7.4|0.7|1.1|3.5|0.8|0.5|0.5|2.6|6.9|6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9.2|0.5|3.6|3.2|6.2|4.5|5.2|5.6|3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522d4c35-b548-4432-90ae-af4376e1c4b4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cee99ee9-287b-4f9a-957c-ba5ae7375c9a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4457</TotalTime>
  <Words>247</Words>
  <Application>Microsoft Office PowerPoint</Application>
  <PresentationFormat>A4 Paper (210x297 mm)</PresentationFormat>
  <Paragraphs>58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83</cp:revision>
  <dcterms:created xsi:type="dcterms:W3CDTF">2019-10-15T10:24:11Z</dcterms:created>
  <dcterms:modified xsi:type="dcterms:W3CDTF">2021-07-02T15:02:01Z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