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0" r:id="rId2"/>
    <p:sldId id="281" r:id="rId3"/>
    <p:sldId id="282" r:id="rId4"/>
    <p:sldId id="283" r:id="rId5"/>
    <p:sldId id="284" r:id="rId6"/>
    <p:sldId id="285" r:id="rId7"/>
    <p:sldId id="286" r:id="rId8"/>
    <p:sldId id="287" r:id="rId9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78" userDrawn="1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3864"/>
    <a:srgbClr val="F6DA8D"/>
    <a:srgbClr val="F8DC8E"/>
    <a:srgbClr val="F1D68B"/>
    <a:srgbClr val="FFE292"/>
    <a:srgbClr val="FFE191"/>
    <a:srgbClr val="FF40FF"/>
    <a:srgbClr val="942093"/>
    <a:srgbClr val="521B93"/>
    <a:srgbClr val="73FE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608" autoAdjust="0"/>
    <p:restoredTop sz="94660"/>
  </p:normalViewPr>
  <p:slideViewPr>
    <p:cSldViewPr snapToGrid="0">
      <p:cViewPr varScale="1">
        <p:scale>
          <a:sx n="94" d="100"/>
          <a:sy n="94" d="100"/>
        </p:scale>
        <p:origin x="1296" y="184"/>
      </p:cViewPr>
      <p:guideLst>
        <p:guide orient="horz" pos="2478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809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3305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5780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708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6690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8315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6749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777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6717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549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5177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A4159-BB9F-4061-B0DA-54438145662E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6136" y="621792"/>
            <a:ext cx="9253728" cy="5971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198" y="-23286"/>
            <a:ext cx="1172760" cy="11159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453" y="24933"/>
            <a:ext cx="926547" cy="10195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94" y="6043250"/>
            <a:ext cx="727882" cy="72788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BC20424-E167-6343-B337-A66E41E8286A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4140200" y="-153375"/>
            <a:ext cx="5765800" cy="107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102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5768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701"/>
    </mc:Choice>
    <mc:Fallback xmlns="">
      <p:transition spd="slow" advTm="1470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F195EE4-222D-AD46-A8FF-A616E855FA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6030" y="3179878"/>
            <a:ext cx="2328874" cy="228619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5E8956D-E0C6-D547-861E-0CF54F26AA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678" y="3235298"/>
            <a:ext cx="2328874" cy="228619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95C45C3-71BF-FF42-80C0-BA43B99E9EE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7508" y="3235298"/>
            <a:ext cx="2328874" cy="228619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F650315-4CB9-A74D-A7D9-9AD905AADB4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156" y="3235298"/>
            <a:ext cx="2328874" cy="2286198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54EA3E8A-7D33-8745-91BB-DC76B94E6F7C}"/>
              </a:ext>
            </a:extLst>
          </p:cNvPr>
          <p:cNvSpPr/>
          <p:nvPr/>
        </p:nvSpPr>
        <p:spPr>
          <a:xfrm>
            <a:off x="4948464" y="3580234"/>
            <a:ext cx="2239044" cy="1596326"/>
          </a:xfrm>
          <a:prstGeom prst="ellipse">
            <a:avLst/>
          </a:prstGeom>
          <a:noFill/>
          <a:ln w="28575">
            <a:solidFill>
              <a:srgbClr val="FFD5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4EDFBEF-5D0E-B748-A36B-8ED5F0DB3F03}"/>
              </a:ext>
            </a:extLst>
          </p:cNvPr>
          <p:cNvSpPr/>
          <p:nvPr/>
        </p:nvSpPr>
        <p:spPr>
          <a:xfrm>
            <a:off x="355355" y="3580234"/>
            <a:ext cx="2239044" cy="1596326"/>
          </a:xfrm>
          <a:prstGeom prst="ellipse">
            <a:avLst/>
          </a:prstGeom>
          <a:noFill/>
          <a:ln w="28575">
            <a:solidFill>
              <a:srgbClr val="FFD5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87142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466"/>
    </mc:Choice>
    <mc:Fallback xmlns="">
      <p:transition spd="slow" advTm="694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F54D28B9-7A3C-F645-8624-15CB5BA9DCFF}"/>
              </a:ext>
            </a:extLst>
          </p:cNvPr>
          <p:cNvGrpSpPr/>
          <p:nvPr/>
        </p:nvGrpSpPr>
        <p:grpSpPr>
          <a:xfrm>
            <a:off x="6746670" y="3416343"/>
            <a:ext cx="990000" cy="990000"/>
            <a:chOff x="6555516" y="1198493"/>
            <a:chExt cx="648000" cy="646331"/>
          </a:xfrm>
          <a:solidFill>
            <a:srgbClr val="92D050"/>
          </a:solidFill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AA78A442-F899-DD4E-A684-50B9380DDA5B}"/>
                </a:ext>
              </a:extLst>
            </p:cNvPr>
            <p:cNvSpPr/>
            <p:nvPr/>
          </p:nvSpPr>
          <p:spPr>
            <a:xfrm>
              <a:off x="6555516" y="1198493"/>
              <a:ext cx="648000" cy="646331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DE766833-93DD-6D4D-B482-50F29B6EDE9B}"/>
                </a:ext>
              </a:extLst>
            </p:cNvPr>
            <p:cNvSpPr/>
            <p:nvPr/>
          </p:nvSpPr>
          <p:spPr>
            <a:xfrm>
              <a:off x="6645516" y="1268760"/>
              <a:ext cx="468000" cy="468000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A57164B5-9FA6-6341-A91B-7BBFC3E6FC5D}"/>
                </a:ext>
              </a:extLst>
            </p:cNvPr>
            <p:cNvSpPr/>
            <p:nvPr/>
          </p:nvSpPr>
          <p:spPr>
            <a:xfrm>
              <a:off x="6758540" y="1472873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9DC84BCA-F805-894D-8A7E-68043770F516}"/>
                </a:ext>
              </a:extLst>
            </p:cNvPr>
            <p:cNvSpPr/>
            <p:nvPr/>
          </p:nvSpPr>
          <p:spPr>
            <a:xfrm>
              <a:off x="6907564" y="1486533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FB139DC-3CD1-EB46-948F-5262EF387CB5}"/>
              </a:ext>
            </a:extLst>
          </p:cNvPr>
          <p:cNvGrpSpPr/>
          <p:nvPr/>
        </p:nvGrpSpPr>
        <p:grpSpPr>
          <a:xfrm>
            <a:off x="2172359" y="3438825"/>
            <a:ext cx="990000" cy="990000"/>
            <a:chOff x="6555516" y="1198493"/>
            <a:chExt cx="648000" cy="646331"/>
          </a:xfrm>
          <a:solidFill>
            <a:srgbClr val="92D050"/>
          </a:solidFill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1B1331C7-DDC8-F345-8C0C-D72AFD04A9F0}"/>
                </a:ext>
              </a:extLst>
            </p:cNvPr>
            <p:cNvSpPr/>
            <p:nvPr/>
          </p:nvSpPr>
          <p:spPr>
            <a:xfrm>
              <a:off x="6555516" y="1198493"/>
              <a:ext cx="648000" cy="646331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336B4594-3887-DA43-8522-29187D5FAA75}"/>
                </a:ext>
              </a:extLst>
            </p:cNvPr>
            <p:cNvSpPr/>
            <p:nvPr/>
          </p:nvSpPr>
          <p:spPr>
            <a:xfrm>
              <a:off x="6645516" y="1268760"/>
              <a:ext cx="468000" cy="468000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072D5B38-4789-2945-B3A6-CB68CC744671}"/>
                </a:ext>
              </a:extLst>
            </p:cNvPr>
            <p:cNvSpPr/>
            <p:nvPr/>
          </p:nvSpPr>
          <p:spPr>
            <a:xfrm>
              <a:off x="6758540" y="1472873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1C182061-6E0A-B84F-84EB-16148B6234C2}"/>
                </a:ext>
              </a:extLst>
            </p:cNvPr>
            <p:cNvSpPr/>
            <p:nvPr/>
          </p:nvSpPr>
          <p:spPr>
            <a:xfrm>
              <a:off x="6907564" y="1486533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18D29D3-2C43-D847-87EC-B3CCA2905506}"/>
              </a:ext>
            </a:extLst>
          </p:cNvPr>
          <p:cNvGrpSpPr/>
          <p:nvPr/>
        </p:nvGrpSpPr>
        <p:grpSpPr>
          <a:xfrm>
            <a:off x="663473" y="3438825"/>
            <a:ext cx="990000" cy="990000"/>
            <a:chOff x="6555516" y="1198493"/>
            <a:chExt cx="648000" cy="646331"/>
          </a:xfrm>
          <a:solidFill>
            <a:srgbClr val="92D050"/>
          </a:solidFill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E422DCE8-7E4B-D34F-B6CE-9649ED261EC6}"/>
                </a:ext>
              </a:extLst>
            </p:cNvPr>
            <p:cNvSpPr/>
            <p:nvPr/>
          </p:nvSpPr>
          <p:spPr>
            <a:xfrm>
              <a:off x="6555516" y="1198493"/>
              <a:ext cx="648000" cy="646331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5ADEE320-BECA-FE49-A3B3-5335DC063EEE}"/>
                </a:ext>
              </a:extLst>
            </p:cNvPr>
            <p:cNvSpPr/>
            <p:nvPr/>
          </p:nvSpPr>
          <p:spPr>
            <a:xfrm>
              <a:off x="6645516" y="1268760"/>
              <a:ext cx="468000" cy="468000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501D6454-1FCD-3D44-9E1F-39F86BCE658B}"/>
                </a:ext>
              </a:extLst>
            </p:cNvPr>
            <p:cNvSpPr/>
            <p:nvPr/>
          </p:nvSpPr>
          <p:spPr>
            <a:xfrm>
              <a:off x="6758540" y="1472873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E65ED082-A4C8-044D-A254-6ED850BD447E}"/>
                </a:ext>
              </a:extLst>
            </p:cNvPr>
            <p:cNvSpPr/>
            <p:nvPr/>
          </p:nvSpPr>
          <p:spPr>
            <a:xfrm>
              <a:off x="6907564" y="1486533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1732377-1B26-4349-A0EC-3BBEEF857A34}"/>
              </a:ext>
            </a:extLst>
          </p:cNvPr>
          <p:cNvGrpSpPr/>
          <p:nvPr/>
        </p:nvGrpSpPr>
        <p:grpSpPr>
          <a:xfrm>
            <a:off x="5240813" y="3430339"/>
            <a:ext cx="990000" cy="990000"/>
            <a:chOff x="6555516" y="1198493"/>
            <a:chExt cx="648000" cy="646331"/>
          </a:xfrm>
          <a:solidFill>
            <a:srgbClr val="92D050"/>
          </a:solidFill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BE1A2B17-15D1-FE47-BF63-531E8DED8E42}"/>
                </a:ext>
              </a:extLst>
            </p:cNvPr>
            <p:cNvSpPr/>
            <p:nvPr/>
          </p:nvSpPr>
          <p:spPr>
            <a:xfrm>
              <a:off x="6555516" y="1198493"/>
              <a:ext cx="648000" cy="646331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EF4C9085-1BB8-5244-9CD1-7F2217DF970E}"/>
                </a:ext>
              </a:extLst>
            </p:cNvPr>
            <p:cNvSpPr/>
            <p:nvPr/>
          </p:nvSpPr>
          <p:spPr>
            <a:xfrm>
              <a:off x="6645516" y="1268760"/>
              <a:ext cx="468000" cy="468000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E2902414-C00B-6443-931A-25C855147215}"/>
                </a:ext>
              </a:extLst>
            </p:cNvPr>
            <p:cNvSpPr/>
            <p:nvPr/>
          </p:nvSpPr>
          <p:spPr>
            <a:xfrm>
              <a:off x="6758540" y="1472873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197536CD-0569-5546-AFFC-E9A836A300C2}"/>
                </a:ext>
              </a:extLst>
            </p:cNvPr>
            <p:cNvSpPr/>
            <p:nvPr/>
          </p:nvSpPr>
          <p:spPr>
            <a:xfrm>
              <a:off x="6907564" y="1486533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A85368DC-46AE-1E49-8BF2-B68FDF7D5E38}"/>
              </a:ext>
            </a:extLst>
          </p:cNvPr>
          <p:cNvGrpSpPr/>
          <p:nvPr/>
        </p:nvGrpSpPr>
        <p:grpSpPr>
          <a:xfrm>
            <a:off x="3678216" y="3451901"/>
            <a:ext cx="990000" cy="990000"/>
            <a:chOff x="6555516" y="1198493"/>
            <a:chExt cx="648000" cy="646331"/>
          </a:xfrm>
          <a:solidFill>
            <a:srgbClr val="92D050"/>
          </a:solidFill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1B4D72D7-CE23-724A-B3C6-6ACA205A79A0}"/>
                </a:ext>
              </a:extLst>
            </p:cNvPr>
            <p:cNvSpPr/>
            <p:nvPr/>
          </p:nvSpPr>
          <p:spPr>
            <a:xfrm>
              <a:off x="6555516" y="1198493"/>
              <a:ext cx="648000" cy="646331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2F499C52-C00F-3D45-8D9E-3D0609DE4968}"/>
                </a:ext>
              </a:extLst>
            </p:cNvPr>
            <p:cNvSpPr/>
            <p:nvPr/>
          </p:nvSpPr>
          <p:spPr>
            <a:xfrm>
              <a:off x="6645516" y="1268760"/>
              <a:ext cx="468000" cy="468000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A613DE8F-E763-AB41-9B0E-1F165B8FE052}"/>
                </a:ext>
              </a:extLst>
            </p:cNvPr>
            <p:cNvSpPr/>
            <p:nvPr/>
          </p:nvSpPr>
          <p:spPr>
            <a:xfrm>
              <a:off x="6758540" y="1472873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714701AF-10D3-074C-9A3B-3B22DB735A6D}"/>
                </a:ext>
              </a:extLst>
            </p:cNvPr>
            <p:cNvSpPr/>
            <p:nvPr/>
          </p:nvSpPr>
          <p:spPr>
            <a:xfrm>
              <a:off x="6907564" y="1486533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E107BC92-2371-E342-8FAD-0A2D04EBAAFA}"/>
              </a:ext>
            </a:extLst>
          </p:cNvPr>
          <p:cNvGrpSpPr/>
          <p:nvPr/>
        </p:nvGrpSpPr>
        <p:grpSpPr>
          <a:xfrm>
            <a:off x="8252527" y="3429000"/>
            <a:ext cx="990000" cy="990000"/>
            <a:chOff x="6555516" y="1198493"/>
            <a:chExt cx="648000" cy="646331"/>
          </a:xfrm>
          <a:solidFill>
            <a:srgbClr val="92D050"/>
          </a:solidFill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0458D125-DF67-6047-89D0-A05A5F2426B8}"/>
                </a:ext>
              </a:extLst>
            </p:cNvPr>
            <p:cNvSpPr/>
            <p:nvPr/>
          </p:nvSpPr>
          <p:spPr>
            <a:xfrm>
              <a:off x="6555516" y="1198493"/>
              <a:ext cx="648000" cy="646331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0C5F30F0-6857-9F40-B958-0AF918F79878}"/>
                </a:ext>
              </a:extLst>
            </p:cNvPr>
            <p:cNvSpPr/>
            <p:nvPr/>
          </p:nvSpPr>
          <p:spPr>
            <a:xfrm>
              <a:off x="6645516" y="1268760"/>
              <a:ext cx="468000" cy="468000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BA488BEB-D2BC-C348-B137-519837675686}"/>
                </a:ext>
              </a:extLst>
            </p:cNvPr>
            <p:cNvSpPr/>
            <p:nvPr/>
          </p:nvSpPr>
          <p:spPr>
            <a:xfrm>
              <a:off x="6758540" y="1472873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2B65A260-9432-8D44-9930-D11BC6F1D22E}"/>
                </a:ext>
              </a:extLst>
            </p:cNvPr>
            <p:cNvSpPr/>
            <p:nvPr/>
          </p:nvSpPr>
          <p:spPr>
            <a:xfrm>
              <a:off x="6907564" y="1486533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47" name="Picture 46" descr="Icon&#10;&#10;Description automatically generated">
            <a:extLst>
              <a:ext uri="{FF2B5EF4-FFF2-40B4-BE49-F238E27FC236}">
                <a16:creationId xmlns:a16="http://schemas.microsoft.com/office/drawing/2014/main" id="{A632DB8C-77FC-C448-92E9-C3702ED350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135" y="858907"/>
            <a:ext cx="2336800" cy="2286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40424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679"/>
    </mc:Choice>
    <mc:Fallback xmlns="">
      <p:transition spd="slow" advTm="406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F54D28B9-7A3C-F645-8624-15CB5BA9DCFF}"/>
              </a:ext>
            </a:extLst>
          </p:cNvPr>
          <p:cNvGrpSpPr/>
          <p:nvPr/>
        </p:nvGrpSpPr>
        <p:grpSpPr>
          <a:xfrm>
            <a:off x="6746670" y="3416343"/>
            <a:ext cx="990000" cy="990000"/>
            <a:chOff x="6555516" y="1198493"/>
            <a:chExt cx="648000" cy="646331"/>
          </a:xfrm>
          <a:solidFill>
            <a:srgbClr val="92D050"/>
          </a:solidFill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AA78A442-F899-DD4E-A684-50B9380DDA5B}"/>
                </a:ext>
              </a:extLst>
            </p:cNvPr>
            <p:cNvSpPr/>
            <p:nvPr/>
          </p:nvSpPr>
          <p:spPr>
            <a:xfrm>
              <a:off x="6555516" y="1198493"/>
              <a:ext cx="648000" cy="646331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DE766833-93DD-6D4D-B482-50F29B6EDE9B}"/>
                </a:ext>
              </a:extLst>
            </p:cNvPr>
            <p:cNvSpPr/>
            <p:nvPr/>
          </p:nvSpPr>
          <p:spPr>
            <a:xfrm>
              <a:off x="6645516" y="1268760"/>
              <a:ext cx="468000" cy="468000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A57164B5-9FA6-6341-A91B-7BBFC3E6FC5D}"/>
                </a:ext>
              </a:extLst>
            </p:cNvPr>
            <p:cNvSpPr/>
            <p:nvPr/>
          </p:nvSpPr>
          <p:spPr>
            <a:xfrm>
              <a:off x="6758540" y="1472873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9DC84BCA-F805-894D-8A7E-68043770F516}"/>
                </a:ext>
              </a:extLst>
            </p:cNvPr>
            <p:cNvSpPr/>
            <p:nvPr/>
          </p:nvSpPr>
          <p:spPr>
            <a:xfrm>
              <a:off x="6907564" y="1486533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FB139DC-3CD1-EB46-948F-5262EF387CB5}"/>
              </a:ext>
            </a:extLst>
          </p:cNvPr>
          <p:cNvGrpSpPr/>
          <p:nvPr/>
        </p:nvGrpSpPr>
        <p:grpSpPr>
          <a:xfrm>
            <a:off x="2172359" y="3438825"/>
            <a:ext cx="990000" cy="990000"/>
            <a:chOff x="6555516" y="1198493"/>
            <a:chExt cx="648000" cy="646331"/>
          </a:xfrm>
          <a:solidFill>
            <a:srgbClr val="92D050"/>
          </a:solidFill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1B1331C7-DDC8-F345-8C0C-D72AFD04A9F0}"/>
                </a:ext>
              </a:extLst>
            </p:cNvPr>
            <p:cNvSpPr/>
            <p:nvPr/>
          </p:nvSpPr>
          <p:spPr>
            <a:xfrm>
              <a:off x="6555516" y="1198493"/>
              <a:ext cx="648000" cy="646331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336B4594-3887-DA43-8522-29187D5FAA75}"/>
                </a:ext>
              </a:extLst>
            </p:cNvPr>
            <p:cNvSpPr/>
            <p:nvPr/>
          </p:nvSpPr>
          <p:spPr>
            <a:xfrm>
              <a:off x="6645516" y="1268760"/>
              <a:ext cx="468000" cy="468000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072D5B38-4789-2945-B3A6-CB68CC744671}"/>
                </a:ext>
              </a:extLst>
            </p:cNvPr>
            <p:cNvSpPr/>
            <p:nvPr/>
          </p:nvSpPr>
          <p:spPr>
            <a:xfrm>
              <a:off x="6758540" y="1472873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1C182061-6E0A-B84F-84EB-16148B6234C2}"/>
                </a:ext>
              </a:extLst>
            </p:cNvPr>
            <p:cNvSpPr/>
            <p:nvPr/>
          </p:nvSpPr>
          <p:spPr>
            <a:xfrm>
              <a:off x="6907564" y="1486533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18D29D3-2C43-D847-87EC-B3CCA2905506}"/>
              </a:ext>
            </a:extLst>
          </p:cNvPr>
          <p:cNvGrpSpPr/>
          <p:nvPr/>
        </p:nvGrpSpPr>
        <p:grpSpPr>
          <a:xfrm>
            <a:off x="663473" y="3438825"/>
            <a:ext cx="990000" cy="990000"/>
            <a:chOff x="6555516" y="1198493"/>
            <a:chExt cx="648000" cy="646331"/>
          </a:xfrm>
          <a:solidFill>
            <a:srgbClr val="92D050"/>
          </a:solidFill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E422DCE8-7E4B-D34F-B6CE-9649ED261EC6}"/>
                </a:ext>
              </a:extLst>
            </p:cNvPr>
            <p:cNvSpPr/>
            <p:nvPr/>
          </p:nvSpPr>
          <p:spPr>
            <a:xfrm>
              <a:off x="6555516" y="1198493"/>
              <a:ext cx="648000" cy="646331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5ADEE320-BECA-FE49-A3B3-5335DC063EEE}"/>
                </a:ext>
              </a:extLst>
            </p:cNvPr>
            <p:cNvSpPr/>
            <p:nvPr/>
          </p:nvSpPr>
          <p:spPr>
            <a:xfrm>
              <a:off x="6645516" y="1268760"/>
              <a:ext cx="468000" cy="468000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501D6454-1FCD-3D44-9E1F-39F86BCE658B}"/>
                </a:ext>
              </a:extLst>
            </p:cNvPr>
            <p:cNvSpPr/>
            <p:nvPr/>
          </p:nvSpPr>
          <p:spPr>
            <a:xfrm>
              <a:off x="6758540" y="1472873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E65ED082-A4C8-044D-A254-6ED850BD447E}"/>
                </a:ext>
              </a:extLst>
            </p:cNvPr>
            <p:cNvSpPr/>
            <p:nvPr/>
          </p:nvSpPr>
          <p:spPr>
            <a:xfrm>
              <a:off x="6907564" y="1486533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1732377-1B26-4349-A0EC-3BBEEF857A34}"/>
              </a:ext>
            </a:extLst>
          </p:cNvPr>
          <p:cNvGrpSpPr/>
          <p:nvPr/>
        </p:nvGrpSpPr>
        <p:grpSpPr>
          <a:xfrm>
            <a:off x="5240813" y="3430339"/>
            <a:ext cx="990000" cy="990000"/>
            <a:chOff x="6555516" y="1198493"/>
            <a:chExt cx="648000" cy="646331"/>
          </a:xfrm>
          <a:solidFill>
            <a:srgbClr val="92D050"/>
          </a:solidFill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BE1A2B17-15D1-FE47-BF63-531E8DED8E42}"/>
                </a:ext>
              </a:extLst>
            </p:cNvPr>
            <p:cNvSpPr/>
            <p:nvPr/>
          </p:nvSpPr>
          <p:spPr>
            <a:xfrm>
              <a:off x="6555516" y="1198493"/>
              <a:ext cx="648000" cy="646331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EF4C9085-1BB8-5244-9CD1-7F2217DF970E}"/>
                </a:ext>
              </a:extLst>
            </p:cNvPr>
            <p:cNvSpPr/>
            <p:nvPr/>
          </p:nvSpPr>
          <p:spPr>
            <a:xfrm>
              <a:off x="6645516" y="1268760"/>
              <a:ext cx="468000" cy="468000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E2902414-C00B-6443-931A-25C855147215}"/>
                </a:ext>
              </a:extLst>
            </p:cNvPr>
            <p:cNvSpPr/>
            <p:nvPr/>
          </p:nvSpPr>
          <p:spPr>
            <a:xfrm>
              <a:off x="6758540" y="1472873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197536CD-0569-5546-AFFC-E9A836A300C2}"/>
                </a:ext>
              </a:extLst>
            </p:cNvPr>
            <p:cNvSpPr/>
            <p:nvPr/>
          </p:nvSpPr>
          <p:spPr>
            <a:xfrm>
              <a:off x="6907564" y="1486533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A85368DC-46AE-1E49-8BF2-B68FDF7D5E38}"/>
              </a:ext>
            </a:extLst>
          </p:cNvPr>
          <p:cNvGrpSpPr/>
          <p:nvPr/>
        </p:nvGrpSpPr>
        <p:grpSpPr>
          <a:xfrm>
            <a:off x="3678216" y="3451901"/>
            <a:ext cx="990000" cy="990000"/>
            <a:chOff x="6555516" y="1198493"/>
            <a:chExt cx="648000" cy="646331"/>
          </a:xfrm>
          <a:solidFill>
            <a:srgbClr val="92D050"/>
          </a:solidFill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1B4D72D7-CE23-724A-B3C6-6ACA205A79A0}"/>
                </a:ext>
              </a:extLst>
            </p:cNvPr>
            <p:cNvSpPr/>
            <p:nvPr/>
          </p:nvSpPr>
          <p:spPr>
            <a:xfrm>
              <a:off x="6555516" y="1198493"/>
              <a:ext cx="648000" cy="646331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2F499C52-C00F-3D45-8D9E-3D0609DE4968}"/>
                </a:ext>
              </a:extLst>
            </p:cNvPr>
            <p:cNvSpPr/>
            <p:nvPr/>
          </p:nvSpPr>
          <p:spPr>
            <a:xfrm>
              <a:off x="6645516" y="1268760"/>
              <a:ext cx="468000" cy="468000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A613DE8F-E763-AB41-9B0E-1F165B8FE052}"/>
                </a:ext>
              </a:extLst>
            </p:cNvPr>
            <p:cNvSpPr/>
            <p:nvPr/>
          </p:nvSpPr>
          <p:spPr>
            <a:xfrm>
              <a:off x="6758540" y="1472873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714701AF-10D3-074C-9A3B-3B22DB735A6D}"/>
                </a:ext>
              </a:extLst>
            </p:cNvPr>
            <p:cNvSpPr/>
            <p:nvPr/>
          </p:nvSpPr>
          <p:spPr>
            <a:xfrm>
              <a:off x="6907564" y="1486533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E107BC92-2371-E342-8FAD-0A2D04EBAAFA}"/>
              </a:ext>
            </a:extLst>
          </p:cNvPr>
          <p:cNvGrpSpPr/>
          <p:nvPr/>
        </p:nvGrpSpPr>
        <p:grpSpPr>
          <a:xfrm>
            <a:off x="8252527" y="3429000"/>
            <a:ext cx="990000" cy="990000"/>
            <a:chOff x="6555516" y="1198493"/>
            <a:chExt cx="648000" cy="646331"/>
          </a:xfrm>
          <a:solidFill>
            <a:srgbClr val="92D050"/>
          </a:solidFill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0458D125-DF67-6047-89D0-A05A5F2426B8}"/>
                </a:ext>
              </a:extLst>
            </p:cNvPr>
            <p:cNvSpPr/>
            <p:nvPr/>
          </p:nvSpPr>
          <p:spPr>
            <a:xfrm>
              <a:off x="6555516" y="1198493"/>
              <a:ext cx="648000" cy="646331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0C5F30F0-6857-9F40-B958-0AF918F79878}"/>
                </a:ext>
              </a:extLst>
            </p:cNvPr>
            <p:cNvSpPr/>
            <p:nvPr/>
          </p:nvSpPr>
          <p:spPr>
            <a:xfrm>
              <a:off x="6645516" y="1268760"/>
              <a:ext cx="468000" cy="468000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BA488BEB-D2BC-C348-B137-519837675686}"/>
                </a:ext>
              </a:extLst>
            </p:cNvPr>
            <p:cNvSpPr/>
            <p:nvPr/>
          </p:nvSpPr>
          <p:spPr>
            <a:xfrm>
              <a:off x="6758540" y="1472873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2B65A260-9432-8D44-9930-D11BC6F1D22E}"/>
                </a:ext>
              </a:extLst>
            </p:cNvPr>
            <p:cNvSpPr/>
            <p:nvPr/>
          </p:nvSpPr>
          <p:spPr>
            <a:xfrm>
              <a:off x="6907564" y="1486533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47" name="Picture 46" descr="Icon&#10;&#10;Description automatically generated">
            <a:extLst>
              <a:ext uri="{FF2B5EF4-FFF2-40B4-BE49-F238E27FC236}">
                <a16:creationId xmlns:a16="http://schemas.microsoft.com/office/drawing/2014/main" id="{A632DB8C-77FC-C448-92E9-C3702ED350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135" y="858907"/>
            <a:ext cx="2336800" cy="2286000"/>
          </a:xfrm>
          <a:prstGeom prst="rect">
            <a:avLst/>
          </a:prstGeom>
        </p:spPr>
      </p:pic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E5148516-76AC-9D47-A4D8-52766B9AFE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0813" y="4596868"/>
            <a:ext cx="1819708" cy="1789877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5AA34943-BF2E-5940-A11C-23BF2C8F8A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362" y="386341"/>
            <a:ext cx="1819708" cy="1789877"/>
          </a:xfrm>
          <a:prstGeom prst="rect">
            <a:avLst/>
          </a:prstGeom>
        </p:spPr>
      </p:pic>
      <p:pic>
        <p:nvPicPr>
          <p:cNvPr id="44" name="Picture 43" descr="Icon&#10;&#10;Description automatically generated">
            <a:extLst>
              <a:ext uri="{FF2B5EF4-FFF2-40B4-BE49-F238E27FC236}">
                <a16:creationId xmlns:a16="http://schemas.microsoft.com/office/drawing/2014/main" id="{209AAE9D-9247-EF46-8D69-EF15BAF6A0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881" y="4323873"/>
            <a:ext cx="2336800" cy="2286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6055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302"/>
    </mc:Choice>
    <mc:Fallback xmlns="">
      <p:transition spd="slow" advTm="403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48 -0.00185 L -0.14775 -0.3715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63" y="-18495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53 -0.00602 L 0.02676 -0.30903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2" y="-15162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69 0.00671 L 0.00994 -0.17361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" y="-9028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7 -0.00463 L 0.16746 0.27431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74" y="13935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48 0.00324 L 0.12163 0.14769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58" y="7222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32 -0.00648 L -0.20192 0.09815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88" y="5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F54D28B9-7A3C-F645-8624-15CB5BA9DCFF}"/>
              </a:ext>
            </a:extLst>
          </p:cNvPr>
          <p:cNvGrpSpPr/>
          <p:nvPr/>
        </p:nvGrpSpPr>
        <p:grpSpPr>
          <a:xfrm>
            <a:off x="6746670" y="3416343"/>
            <a:ext cx="990000" cy="990000"/>
            <a:chOff x="6555516" y="1198493"/>
            <a:chExt cx="648000" cy="646331"/>
          </a:xfrm>
          <a:solidFill>
            <a:srgbClr val="92D050"/>
          </a:solidFill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AA78A442-F899-DD4E-A684-50B9380DDA5B}"/>
                </a:ext>
              </a:extLst>
            </p:cNvPr>
            <p:cNvSpPr/>
            <p:nvPr/>
          </p:nvSpPr>
          <p:spPr>
            <a:xfrm>
              <a:off x="6555516" y="1198493"/>
              <a:ext cx="648000" cy="646331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DE766833-93DD-6D4D-B482-50F29B6EDE9B}"/>
                </a:ext>
              </a:extLst>
            </p:cNvPr>
            <p:cNvSpPr/>
            <p:nvPr/>
          </p:nvSpPr>
          <p:spPr>
            <a:xfrm>
              <a:off x="6645516" y="1268760"/>
              <a:ext cx="468000" cy="468000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A57164B5-9FA6-6341-A91B-7BBFC3E6FC5D}"/>
                </a:ext>
              </a:extLst>
            </p:cNvPr>
            <p:cNvSpPr/>
            <p:nvPr/>
          </p:nvSpPr>
          <p:spPr>
            <a:xfrm>
              <a:off x="6758540" y="1472873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9DC84BCA-F805-894D-8A7E-68043770F516}"/>
                </a:ext>
              </a:extLst>
            </p:cNvPr>
            <p:cNvSpPr/>
            <p:nvPr/>
          </p:nvSpPr>
          <p:spPr>
            <a:xfrm>
              <a:off x="6907564" y="1486533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FB139DC-3CD1-EB46-948F-5262EF387CB5}"/>
              </a:ext>
            </a:extLst>
          </p:cNvPr>
          <p:cNvGrpSpPr/>
          <p:nvPr/>
        </p:nvGrpSpPr>
        <p:grpSpPr>
          <a:xfrm>
            <a:off x="2172359" y="3438825"/>
            <a:ext cx="990000" cy="990000"/>
            <a:chOff x="6555516" y="1198493"/>
            <a:chExt cx="648000" cy="646331"/>
          </a:xfrm>
          <a:solidFill>
            <a:srgbClr val="92D050"/>
          </a:solidFill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1B1331C7-DDC8-F345-8C0C-D72AFD04A9F0}"/>
                </a:ext>
              </a:extLst>
            </p:cNvPr>
            <p:cNvSpPr/>
            <p:nvPr/>
          </p:nvSpPr>
          <p:spPr>
            <a:xfrm>
              <a:off x="6555516" y="1198493"/>
              <a:ext cx="648000" cy="646331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336B4594-3887-DA43-8522-29187D5FAA75}"/>
                </a:ext>
              </a:extLst>
            </p:cNvPr>
            <p:cNvSpPr/>
            <p:nvPr/>
          </p:nvSpPr>
          <p:spPr>
            <a:xfrm>
              <a:off x="6645516" y="1268760"/>
              <a:ext cx="468000" cy="468000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072D5B38-4789-2945-B3A6-CB68CC744671}"/>
                </a:ext>
              </a:extLst>
            </p:cNvPr>
            <p:cNvSpPr/>
            <p:nvPr/>
          </p:nvSpPr>
          <p:spPr>
            <a:xfrm>
              <a:off x="6758540" y="1472873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1C182061-6E0A-B84F-84EB-16148B6234C2}"/>
                </a:ext>
              </a:extLst>
            </p:cNvPr>
            <p:cNvSpPr/>
            <p:nvPr/>
          </p:nvSpPr>
          <p:spPr>
            <a:xfrm>
              <a:off x="6907564" y="1486533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18D29D3-2C43-D847-87EC-B3CCA2905506}"/>
              </a:ext>
            </a:extLst>
          </p:cNvPr>
          <p:cNvGrpSpPr/>
          <p:nvPr/>
        </p:nvGrpSpPr>
        <p:grpSpPr>
          <a:xfrm>
            <a:off x="663473" y="3438825"/>
            <a:ext cx="990000" cy="990000"/>
            <a:chOff x="6555516" y="1198493"/>
            <a:chExt cx="648000" cy="646331"/>
          </a:xfrm>
          <a:solidFill>
            <a:srgbClr val="92D050"/>
          </a:solidFill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E422DCE8-7E4B-D34F-B6CE-9649ED261EC6}"/>
                </a:ext>
              </a:extLst>
            </p:cNvPr>
            <p:cNvSpPr/>
            <p:nvPr/>
          </p:nvSpPr>
          <p:spPr>
            <a:xfrm>
              <a:off x="6555516" y="1198493"/>
              <a:ext cx="648000" cy="646331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5ADEE320-BECA-FE49-A3B3-5335DC063EEE}"/>
                </a:ext>
              </a:extLst>
            </p:cNvPr>
            <p:cNvSpPr/>
            <p:nvPr/>
          </p:nvSpPr>
          <p:spPr>
            <a:xfrm>
              <a:off x="6645516" y="1268760"/>
              <a:ext cx="468000" cy="468000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501D6454-1FCD-3D44-9E1F-39F86BCE658B}"/>
                </a:ext>
              </a:extLst>
            </p:cNvPr>
            <p:cNvSpPr/>
            <p:nvPr/>
          </p:nvSpPr>
          <p:spPr>
            <a:xfrm>
              <a:off x="6758540" y="1472873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E65ED082-A4C8-044D-A254-6ED850BD447E}"/>
                </a:ext>
              </a:extLst>
            </p:cNvPr>
            <p:cNvSpPr/>
            <p:nvPr/>
          </p:nvSpPr>
          <p:spPr>
            <a:xfrm>
              <a:off x="6907564" y="1486533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1732377-1B26-4349-A0EC-3BBEEF857A34}"/>
              </a:ext>
            </a:extLst>
          </p:cNvPr>
          <p:cNvGrpSpPr/>
          <p:nvPr/>
        </p:nvGrpSpPr>
        <p:grpSpPr>
          <a:xfrm>
            <a:off x="5240813" y="3430339"/>
            <a:ext cx="990000" cy="990000"/>
            <a:chOff x="6555516" y="1198493"/>
            <a:chExt cx="648000" cy="646331"/>
          </a:xfrm>
          <a:solidFill>
            <a:srgbClr val="92D050"/>
          </a:solidFill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BE1A2B17-15D1-FE47-BF63-531E8DED8E42}"/>
                </a:ext>
              </a:extLst>
            </p:cNvPr>
            <p:cNvSpPr/>
            <p:nvPr/>
          </p:nvSpPr>
          <p:spPr>
            <a:xfrm>
              <a:off x="6555516" y="1198493"/>
              <a:ext cx="648000" cy="646331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EF4C9085-1BB8-5244-9CD1-7F2217DF970E}"/>
                </a:ext>
              </a:extLst>
            </p:cNvPr>
            <p:cNvSpPr/>
            <p:nvPr/>
          </p:nvSpPr>
          <p:spPr>
            <a:xfrm>
              <a:off x="6645516" y="1268760"/>
              <a:ext cx="468000" cy="468000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E2902414-C00B-6443-931A-25C855147215}"/>
                </a:ext>
              </a:extLst>
            </p:cNvPr>
            <p:cNvSpPr/>
            <p:nvPr/>
          </p:nvSpPr>
          <p:spPr>
            <a:xfrm>
              <a:off x="6758540" y="1472873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197536CD-0569-5546-AFFC-E9A836A300C2}"/>
                </a:ext>
              </a:extLst>
            </p:cNvPr>
            <p:cNvSpPr/>
            <p:nvPr/>
          </p:nvSpPr>
          <p:spPr>
            <a:xfrm>
              <a:off x="6907564" y="1486533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A85368DC-46AE-1E49-8BF2-B68FDF7D5E38}"/>
              </a:ext>
            </a:extLst>
          </p:cNvPr>
          <p:cNvGrpSpPr/>
          <p:nvPr/>
        </p:nvGrpSpPr>
        <p:grpSpPr>
          <a:xfrm>
            <a:off x="3678216" y="3451901"/>
            <a:ext cx="990000" cy="990000"/>
            <a:chOff x="6555516" y="1198493"/>
            <a:chExt cx="648000" cy="646331"/>
          </a:xfrm>
          <a:solidFill>
            <a:srgbClr val="92D050"/>
          </a:solidFill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1B4D72D7-CE23-724A-B3C6-6ACA205A79A0}"/>
                </a:ext>
              </a:extLst>
            </p:cNvPr>
            <p:cNvSpPr/>
            <p:nvPr/>
          </p:nvSpPr>
          <p:spPr>
            <a:xfrm>
              <a:off x="6555516" y="1198493"/>
              <a:ext cx="648000" cy="646331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2F499C52-C00F-3D45-8D9E-3D0609DE4968}"/>
                </a:ext>
              </a:extLst>
            </p:cNvPr>
            <p:cNvSpPr/>
            <p:nvPr/>
          </p:nvSpPr>
          <p:spPr>
            <a:xfrm>
              <a:off x="6645516" y="1268760"/>
              <a:ext cx="468000" cy="468000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A613DE8F-E763-AB41-9B0E-1F165B8FE052}"/>
                </a:ext>
              </a:extLst>
            </p:cNvPr>
            <p:cNvSpPr/>
            <p:nvPr/>
          </p:nvSpPr>
          <p:spPr>
            <a:xfrm>
              <a:off x="6758540" y="1472873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714701AF-10D3-074C-9A3B-3B22DB735A6D}"/>
                </a:ext>
              </a:extLst>
            </p:cNvPr>
            <p:cNvSpPr/>
            <p:nvPr/>
          </p:nvSpPr>
          <p:spPr>
            <a:xfrm>
              <a:off x="6907564" y="1486533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E107BC92-2371-E342-8FAD-0A2D04EBAAFA}"/>
              </a:ext>
            </a:extLst>
          </p:cNvPr>
          <p:cNvGrpSpPr/>
          <p:nvPr/>
        </p:nvGrpSpPr>
        <p:grpSpPr>
          <a:xfrm>
            <a:off x="8252527" y="3429000"/>
            <a:ext cx="990000" cy="990000"/>
            <a:chOff x="6555516" y="1198493"/>
            <a:chExt cx="648000" cy="646331"/>
          </a:xfrm>
          <a:solidFill>
            <a:srgbClr val="92D050"/>
          </a:solidFill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0458D125-DF67-6047-89D0-A05A5F2426B8}"/>
                </a:ext>
              </a:extLst>
            </p:cNvPr>
            <p:cNvSpPr/>
            <p:nvPr/>
          </p:nvSpPr>
          <p:spPr>
            <a:xfrm>
              <a:off x="6555516" y="1198493"/>
              <a:ext cx="648000" cy="646331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0C5F30F0-6857-9F40-B958-0AF918F79878}"/>
                </a:ext>
              </a:extLst>
            </p:cNvPr>
            <p:cNvSpPr/>
            <p:nvPr/>
          </p:nvSpPr>
          <p:spPr>
            <a:xfrm>
              <a:off x="6645516" y="1268760"/>
              <a:ext cx="468000" cy="468000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BA488BEB-D2BC-C348-B137-519837675686}"/>
                </a:ext>
              </a:extLst>
            </p:cNvPr>
            <p:cNvSpPr/>
            <p:nvPr/>
          </p:nvSpPr>
          <p:spPr>
            <a:xfrm>
              <a:off x="6758540" y="1472873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2B65A260-9432-8D44-9930-D11BC6F1D22E}"/>
                </a:ext>
              </a:extLst>
            </p:cNvPr>
            <p:cNvSpPr/>
            <p:nvPr/>
          </p:nvSpPr>
          <p:spPr>
            <a:xfrm>
              <a:off x="6907564" y="1486533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47" name="Picture 46" descr="Icon&#10;&#10;Description automatically generated">
            <a:extLst>
              <a:ext uri="{FF2B5EF4-FFF2-40B4-BE49-F238E27FC236}">
                <a16:creationId xmlns:a16="http://schemas.microsoft.com/office/drawing/2014/main" id="{A632DB8C-77FC-C448-92E9-C3702ED350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135" y="858907"/>
            <a:ext cx="2336800" cy="2286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5148516-76AC-9D47-A4D8-52766B9AFE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46162" y="4630948"/>
            <a:ext cx="1809654" cy="178987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AA34943-BF2E-5940-A11C-23BF2C8F8AF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24859" y="490379"/>
            <a:ext cx="1819708" cy="1789876"/>
          </a:xfrm>
          <a:prstGeom prst="rect">
            <a:avLst/>
          </a:prstGeom>
        </p:spPr>
      </p:pic>
      <p:pic>
        <p:nvPicPr>
          <p:cNvPr id="44" name="Picture 43" descr="Icon&#10;&#10;Description automatically generated">
            <a:extLst>
              <a:ext uri="{FF2B5EF4-FFF2-40B4-BE49-F238E27FC236}">
                <a16:creationId xmlns:a16="http://schemas.microsoft.com/office/drawing/2014/main" id="{209AAE9D-9247-EF46-8D69-EF15BAF6A0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881" y="4323873"/>
            <a:ext cx="2336800" cy="2286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97827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010"/>
    </mc:Choice>
    <mc:Fallback xmlns="">
      <p:transition spd="slow" advTm="290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48 -0.00185 L -0.14775 -0.37152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63" y="-18495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53 -0.00602 L 0.02676 -0.30903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2" y="-15162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69 0.00671 L 0.00994 -0.17361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" y="-9028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7 -0.00463 L -0.46955 -0.09791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69" y="-4676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48 0.00324 L 0.05369 0.26412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0" y="13032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32 -0.00648 L -0.22756 0.1893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70" y="97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F54D28B9-7A3C-F645-8624-15CB5BA9DCFF}"/>
              </a:ext>
            </a:extLst>
          </p:cNvPr>
          <p:cNvGrpSpPr/>
          <p:nvPr/>
        </p:nvGrpSpPr>
        <p:grpSpPr>
          <a:xfrm>
            <a:off x="6746670" y="3416343"/>
            <a:ext cx="990000" cy="990000"/>
            <a:chOff x="6555516" y="1198493"/>
            <a:chExt cx="648000" cy="646331"/>
          </a:xfrm>
          <a:solidFill>
            <a:srgbClr val="92D050"/>
          </a:solidFill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AA78A442-F899-DD4E-A684-50B9380DDA5B}"/>
                </a:ext>
              </a:extLst>
            </p:cNvPr>
            <p:cNvSpPr/>
            <p:nvPr/>
          </p:nvSpPr>
          <p:spPr>
            <a:xfrm>
              <a:off x="6555516" y="1198493"/>
              <a:ext cx="648000" cy="646331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DE766833-93DD-6D4D-B482-50F29B6EDE9B}"/>
                </a:ext>
              </a:extLst>
            </p:cNvPr>
            <p:cNvSpPr/>
            <p:nvPr/>
          </p:nvSpPr>
          <p:spPr>
            <a:xfrm>
              <a:off x="6645516" y="1268760"/>
              <a:ext cx="468000" cy="468000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A57164B5-9FA6-6341-A91B-7BBFC3E6FC5D}"/>
                </a:ext>
              </a:extLst>
            </p:cNvPr>
            <p:cNvSpPr/>
            <p:nvPr/>
          </p:nvSpPr>
          <p:spPr>
            <a:xfrm>
              <a:off x="6758540" y="1472873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9DC84BCA-F805-894D-8A7E-68043770F516}"/>
                </a:ext>
              </a:extLst>
            </p:cNvPr>
            <p:cNvSpPr/>
            <p:nvPr/>
          </p:nvSpPr>
          <p:spPr>
            <a:xfrm>
              <a:off x="6907564" y="1486533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FB139DC-3CD1-EB46-948F-5262EF387CB5}"/>
              </a:ext>
            </a:extLst>
          </p:cNvPr>
          <p:cNvGrpSpPr/>
          <p:nvPr/>
        </p:nvGrpSpPr>
        <p:grpSpPr>
          <a:xfrm>
            <a:off x="2172359" y="3438825"/>
            <a:ext cx="990000" cy="990000"/>
            <a:chOff x="6555516" y="1198493"/>
            <a:chExt cx="648000" cy="646331"/>
          </a:xfrm>
          <a:solidFill>
            <a:srgbClr val="92D050"/>
          </a:solidFill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1B1331C7-DDC8-F345-8C0C-D72AFD04A9F0}"/>
                </a:ext>
              </a:extLst>
            </p:cNvPr>
            <p:cNvSpPr/>
            <p:nvPr/>
          </p:nvSpPr>
          <p:spPr>
            <a:xfrm>
              <a:off x="6555516" y="1198493"/>
              <a:ext cx="648000" cy="646331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336B4594-3887-DA43-8522-29187D5FAA75}"/>
                </a:ext>
              </a:extLst>
            </p:cNvPr>
            <p:cNvSpPr/>
            <p:nvPr/>
          </p:nvSpPr>
          <p:spPr>
            <a:xfrm>
              <a:off x="6645516" y="1268760"/>
              <a:ext cx="468000" cy="468000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072D5B38-4789-2945-B3A6-CB68CC744671}"/>
                </a:ext>
              </a:extLst>
            </p:cNvPr>
            <p:cNvSpPr/>
            <p:nvPr/>
          </p:nvSpPr>
          <p:spPr>
            <a:xfrm>
              <a:off x="6758540" y="1472873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1C182061-6E0A-B84F-84EB-16148B6234C2}"/>
                </a:ext>
              </a:extLst>
            </p:cNvPr>
            <p:cNvSpPr/>
            <p:nvPr/>
          </p:nvSpPr>
          <p:spPr>
            <a:xfrm>
              <a:off x="6907564" y="1486533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18D29D3-2C43-D847-87EC-B3CCA2905506}"/>
              </a:ext>
            </a:extLst>
          </p:cNvPr>
          <p:cNvGrpSpPr/>
          <p:nvPr/>
        </p:nvGrpSpPr>
        <p:grpSpPr>
          <a:xfrm>
            <a:off x="663473" y="3438825"/>
            <a:ext cx="990000" cy="990000"/>
            <a:chOff x="6555516" y="1198493"/>
            <a:chExt cx="648000" cy="646331"/>
          </a:xfrm>
          <a:solidFill>
            <a:srgbClr val="92D050"/>
          </a:solidFill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E422DCE8-7E4B-D34F-B6CE-9649ED261EC6}"/>
                </a:ext>
              </a:extLst>
            </p:cNvPr>
            <p:cNvSpPr/>
            <p:nvPr/>
          </p:nvSpPr>
          <p:spPr>
            <a:xfrm>
              <a:off x="6555516" y="1198493"/>
              <a:ext cx="648000" cy="646331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5ADEE320-BECA-FE49-A3B3-5335DC063EEE}"/>
                </a:ext>
              </a:extLst>
            </p:cNvPr>
            <p:cNvSpPr/>
            <p:nvPr/>
          </p:nvSpPr>
          <p:spPr>
            <a:xfrm>
              <a:off x="6645516" y="1268760"/>
              <a:ext cx="468000" cy="468000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501D6454-1FCD-3D44-9E1F-39F86BCE658B}"/>
                </a:ext>
              </a:extLst>
            </p:cNvPr>
            <p:cNvSpPr/>
            <p:nvPr/>
          </p:nvSpPr>
          <p:spPr>
            <a:xfrm>
              <a:off x="6758540" y="1472873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E65ED082-A4C8-044D-A254-6ED850BD447E}"/>
                </a:ext>
              </a:extLst>
            </p:cNvPr>
            <p:cNvSpPr/>
            <p:nvPr/>
          </p:nvSpPr>
          <p:spPr>
            <a:xfrm>
              <a:off x="6907564" y="1486533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1732377-1B26-4349-A0EC-3BBEEF857A34}"/>
              </a:ext>
            </a:extLst>
          </p:cNvPr>
          <p:cNvGrpSpPr/>
          <p:nvPr/>
        </p:nvGrpSpPr>
        <p:grpSpPr>
          <a:xfrm>
            <a:off x="5240813" y="3430339"/>
            <a:ext cx="990000" cy="990000"/>
            <a:chOff x="6555516" y="1198493"/>
            <a:chExt cx="648000" cy="646331"/>
          </a:xfrm>
          <a:solidFill>
            <a:srgbClr val="92D050"/>
          </a:solidFill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BE1A2B17-15D1-FE47-BF63-531E8DED8E42}"/>
                </a:ext>
              </a:extLst>
            </p:cNvPr>
            <p:cNvSpPr/>
            <p:nvPr/>
          </p:nvSpPr>
          <p:spPr>
            <a:xfrm>
              <a:off x="6555516" y="1198493"/>
              <a:ext cx="648000" cy="646331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EF4C9085-1BB8-5244-9CD1-7F2217DF970E}"/>
                </a:ext>
              </a:extLst>
            </p:cNvPr>
            <p:cNvSpPr/>
            <p:nvPr/>
          </p:nvSpPr>
          <p:spPr>
            <a:xfrm>
              <a:off x="6645516" y="1268760"/>
              <a:ext cx="468000" cy="468000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E2902414-C00B-6443-931A-25C855147215}"/>
                </a:ext>
              </a:extLst>
            </p:cNvPr>
            <p:cNvSpPr/>
            <p:nvPr/>
          </p:nvSpPr>
          <p:spPr>
            <a:xfrm>
              <a:off x="6758540" y="1472873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197536CD-0569-5546-AFFC-E9A836A300C2}"/>
                </a:ext>
              </a:extLst>
            </p:cNvPr>
            <p:cNvSpPr/>
            <p:nvPr/>
          </p:nvSpPr>
          <p:spPr>
            <a:xfrm>
              <a:off x="6907564" y="1486533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A85368DC-46AE-1E49-8BF2-B68FDF7D5E38}"/>
              </a:ext>
            </a:extLst>
          </p:cNvPr>
          <p:cNvGrpSpPr/>
          <p:nvPr/>
        </p:nvGrpSpPr>
        <p:grpSpPr>
          <a:xfrm>
            <a:off x="3678216" y="3451901"/>
            <a:ext cx="990000" cy="990000"/>
            <a:chOff x="6555516" y="1198493"/>
            <a:chExt cx="648000" cy="646331"/>
          </a:xfrm>
          <a:solidFill>
            <a:srgbClr val="92D050"/>
          </a:solidFill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1B4D72D7-CE23-724A-B3C6-6ACA205A79A0}"/>
                </a:ext>
              </a:extLst>
            </p:cNvPr>
            <p:cNvSpPr/>
            <p:nvPr/>
          </p:nvSpPr>
          <p:spPr>
            <a:xfrm>
              <a:off x="6555516" y="1198493"/>
              <a:ext cx="648000" cy="646331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2F499C52-C00F-3D45-8D9E-3D0609DE4968}"/>
                </a:ext>
              </a:extLst>
            </p:cNvPr>
            <p:cNvSpPr/>
            <p:nvPr/>
          </p:nvSpPr>
          <p:spPr>
            <a:xfrm>
              <a:off x="6645516" y="1268760"/>
              <a:ext cx="468000" cy="468000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A613DE8F-E763-AB41-9B0E-1F165B8FE052}"/>
                </a:ext>
              </a:extLst>
            </p:cNvPr>
            <p:cNvSpPr/>
            <p:nvPr/>
          </p:nvSpPr>
          <p:spPr>
            <a:xfrm>
              <a:off x="6758540" y="1472873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714701AF-10D3-074C-9A3B-3B22DB735A6D}"/>
                </a:ext>
              </a:extLst>
            </p:cNvPr>
            <p:cNvSpPr/>
            <p:nvPr/>
          </p:nvSpPr>
          <p:spPr>
            <a:xfrm>
              <a:off x="6907564" y="1486533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E107BC92-2371-E342-8FAD-0A2D04EBAAFA}"/>
              </a:ext>
            </a:extLst>
          </p:cNvPr>
          <p:cNvGrpSpPr/>
          <p:nvPr/>
        </p:nvGrpSpPr>
        <p:grpSpPr>
          <a:xfrm>
            <a:off x="8252527" y="3429000"/>
            <a:ext cx="990000" cy="990000"/>
            <a:chOff x="6555516" y="1198493"/>
            <a:chExt cx="648000" cy="646331"/>
          </a:xfrm>
          <a:solidFill>
            <a:srgbClr val="92D050"/>
          </a:solidFill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0458D125-DF67-6047-89D0-A05A5F2426B8}"/>
                </a:ext>
              </a:extLst>
            </p:cNvPr>
            <p:cNvSpPr/>
            <p:nvPr/>
          </p:nvSpPr>
          <p:spPr>
            <a:xfrm>
              <a:off x="6555516" y="1198493"/>
              <a:ext cx="648000" cy="646331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0C5F30F0-6857-9F40-B958-0AF918F79878}"/>
                </a:ext>
              </a:extLst>
            </p:cNvPr>
            <p:cNvSpPr/>
            <p:nvPr/>
          </p:nvSpPr>
          <p:spPr>
            <a:xfrm>
              <a:off x="6645516" y="1268760"/>
              <a:ext cx="468000" cy="468000"/>
            </a:xfrm>
            <a:prstGeom prst="ellipse">
              <a:avLst/>
            </a:prstGeom>
            <a:grpFill/>
            <a:ln>
              <a:solidFill>
                <a:schemeClr val="accent3">
                  <a:lumMod val="75000"/>
                </a:schemeClr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BA488BEB-D2BC-C348-B137-519837675686}"/>
                </a:ext>
              </a:extLst>
            </p:cNvPr>
            <p:cNvSpPr/>
            <p:nvPr/>
          </p:nvSpPr>
          <p:spPr>
            <a:xfrm>
              <a:off x="6758540" y="1472873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2B65A260-9432-8D44-9930-D11BC6F1D22E}"/>
                </a:ext>
              </a:extLst>
            </p:cNvPr>
            <p:cNvSpPr/>
            <p:nvPr/>
          </p:nvSpPr>
          <p:spPr>
            <a:xfrm>
              <a:off x="6907564" y="1486533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47" name="Picture 46" descr="Icon&#10;&#10;Description automatically generated">
            <a:extLst>
              <a:ext uri="{FF2B5EF4-FFF2-40B4-BE49-F238E27FC236}">
                <a16:creationId xmlns:a16="http://schemas.microsoft.com/office/drawing/2014/main" id="{A632DB8C-77FC-C448-92E9-C3702ED350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135" y="858907"/>
            <a:ext cx="2336800" cy="2286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5148516-76AC-9D47-A4D8-52766B9AFE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79343" y="4718987"/>
            <a:ext cx="1809654" cy="178987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AA34943-BF2E-5940-A11C-23BF2C8F8A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24859" y="454316"/>
            <a:ext cx="1809653" cy="1789876"/>
          </a:xfrm>
          <a:prstGeom prst="rect">
            <a:avLst/>
          </a:prstGeom>
        </p:spPr>
      </p:pic>
      <p:pic>
        <p:nvPicPr>
          <p:cNvPr id="44" name="Picture 43" descr="Icon&#10;&#10;Description automatically generated">
            <a:extLst>
              <a:ext uri="{FF2B5EF4-FFF2-40B4-BE49-F238E27FC236}">
                <a16:creationId xmlns:a16="http://schemas.microsoft.com/office/drawing/2014/main" id="{209AAE9D-9247-EF46-8D69-EF15BAF6A0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6922" y="2143418"/>
            <a:ext cx="2336800" cy="22860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A5586BC4-49C3-334E-A65B-C8A65FAE38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66595" y="2996820"/>
            <a:ext cx="1809654" cy="178987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1008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063"/>
    </mc:Choice>
    <mc:Fallback xmlns="">
      <p:transition spd="slow" advTm="410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48 -0.00185 L -0.14775 -0.37152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63" y="-18495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53 -0.00602 L 0.00609 -0.33935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" y="-16667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69 0.00671 L 0.00433 0.18009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6" y="8657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7 -0.00463 L -0.46955 0.22014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69" y="11227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48 0.00324 L 0.0359 0.15903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63" y="7778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32 -0.00648 L 0.01555 0.12084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4" y="6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8915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400"/>
    </mc:Choice>
    <mc:Fallback xmlns="">
      <p:transition spd="slow" advTm="184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8241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58"/>
    </mc:Choice>
    <mc:Fallback xmlns="">
      <p:transition spd="slow" advTm="8058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7|9.7|5.7|15.8|7.8|17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2|9.9|1.3|1.1|1.2|1.4|1.1|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8|18.7|2.9|1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|7.4|0.6|6.3|2.2|4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1|1.1|0.8|13.8|2.6|2.3|10.1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530</TotalTime>
  <Words>0</Words>
  <Application>Microsoft Macintosh PowerPoint</Application>
  <PresentationFormat>A4 Paper (210x297 mm)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Charlotte Cooper</dc:creator>
  <cp:lastModifiedBy>Charlotte Cooper</cp:lastModifiedBy>
  <cp:revision>51</cp:revision>
  <dcterms:created xsi:type="dcterms:W3CDTF">2020-12-14T12:06:57Z</dcterms:created>
  <dcterms:modified xsi:type="dcterms:W3CDTF">2021-02-10T11:53:56Z</dcterms:modified>
</cp:coreProperties>
</file>