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1" r:id="rId5"/>
    <p:sldId id="278" r:id="rId6"/>
    <p:sldId id="279" r:id="rId7"/>
    <p:sldId id="280" r:id="rId8"/>
    <p:sldId id="282" r:id="rId9"/>
    <p:sldId id="288" r:id="rId10"/>
    <p:sldId id="283" r:id="rId11"/>
    <p:sldId id="289" r:id="rId12"/>
    <p:sldId id="290" r:id="rId13"/>
    <p:sldId id="284" r:id="rId14"/>
    <p:sldId id="281" r:id="rId15"/>
    <p:sldId id="286" r:id="rId16"/>
    <p:sldId id="287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10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693"/>
  </p:normalViewPr>
  <p:slideViewPr>
    <p:cSldViewPr snapToGrid="0" snapToObjects="1">
      <p:cViewPr varScale="1">
        <p:scale>
          <a:sx n="104" d="100"/>
          <a:sy n="104" d="100"/>
        </p:scale>
        <p:origin x="48" y="80"/>
      </p:cViewPr>
      <p:guideLst>
        <p:guide orient="horz" pos="867"/>
        <p:guide pos="10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D81C9E2-18DE-49F9-9D88-BF6B68AEE9AB}"/>
    <pc:docChg chg="custSel delSld modSld">
      <pc:chgData name="James Clegg" userId="c6df1435-7a36-4b38-be4d-16e68e91152f" providerId="ADAL" clId="{1D81C9E2-18DE-49F9-9D88-BF6B68AEE9AB}" dt="2020-12-03T10:12:28.063" v="147"/>
      <pc:docMkLst>
        <pc:docMk/>
      </pc:docMkLst>
      <pc:sldChg chg="addSp modSp">
        <pc:chgData name="James Clegg" userId="c6df1435-7a36-4b38-be4d-16e68e91152f" providerId="ADAL" clId="{1D81C9E2-18DE-49F9-9D88-BF6B68AEE9AB}" dt="2020-12-03T09:02:12.855" v="33" actId="1076"/>
        <pc:sldMkLst>
          <pc:docMk/>
          <pc:sldMk cId="3658410465" sldId="278"/>
        </pc:sldMkLst>
        <pc:picChg chg="add mod">
          <ac:chgData name="James Clegg" userId="c6df1435-7a36-4b38-be4d-16e68e91152f" providerId="ADAL" clId="{1D81C9E2-18DE-49F9-9D88-BF6B68AEE9AB}" dt="2020-12-03T09:02:12.855" v="33" actId="1076"/>
          <ac:picMkLst>
            <pc:docMk/>
            <pc:sldMk cId="3658410465" sldId="278"/>
            <ac:picMk id="3" creationId="{4A54BFB6-D9F9-4A0F-9A62-4C79BC958467}"/>
          </ac:picMkLst>
        </pc:picChg>
      </pc:sldChg>
      <pc:sldChg chg="addSp modSp">
        <pc:chgData name="James Clegg" userId="c6df1435-7a36-4b38-be4d-16e68e91152f" providerId="ADAL" clId="{1D81C9E2-18DE-49F9-9D88-BF6B68AEE9AB}" dt="2020-12-03T09:02:14.584" v="34"/>
        <pc:sldMkLst>
          <pc:docMk/>
          <pc:sldMk cId="39927159" sldId="279"/>
        </pc:sldMkLst>
        <pc:spChg chg="mod">
          <ac:chgData name="James Clegg" userId="c6df1435-7a36-4b38-be4d-16e68e91152f" providerId="ADAL" clId="{1D81C9E2-18DE-49F9-9D88-BF6B68AEE9AB}" dt="2020-12-03T09:01:53.657" v="28" actId="1038"/>
          <ac:spMkLst>
            <pc:docMk/>
            <pc:sldMk cId="39927159" sldId="279"/>
            <ac:spMk id="32" creationId="{8C3DBBA1-EDA7-4139-A438-BF681231F5AF}"/>
          </ac:spMkLst>
        </pc:spChg>
        <pc:picChg chg="add">
          <ac:chgData name="James Clegg" userId="c6df1435-7a36-4b38-be4d-16e68e91152f" providerId="ADAL" clId="{1D81C9E2-18DE-49F9-9D88-BF6B68AEE9AB}" dt="2020-12-03T09:02:14.584" v="34"/>
          <ac:picMkLst>
            <pc:docMk/>
            <pc:sldMk cId="39927159" sldId="279"/>
            <ac:picMk id="36" creationId="{FB1C4693-09C3-4810-A30A-12264B7338F5}"/>
          </ac:picMkLst>
        </pc:picChg>
      </pc:sldChg>
      <pc:sldChg chg="addSp modSp">
        <pc:chgData name="James Clegg" userId="c6df1435-7a36-4b38-be4d-16e68e91152f" providerId="ADAL" clId="{1D81C9E2-18DE-49F9-9D88-BF6B68AEE9AB}" dt="2020-12-03T09:02:42.019" v="68" actId="1037"/>
        <pc:sldMkLst>
          <pc:docMk/>
          <pc:sldMk cId="3499402305" sldId="280"/>
        </pc:sldMkLst>
        <pc:spChg chg="mod">
          <ac:chgData name="James Clegg" userId="c6df1435-7a36-4b38-be4d-16e68e91152f" providerId="ADAL" clId="{1D81C9E2-18DE-49F9-9D88-BF6B68AEE9AB}" dt="2020-12-03T09:02:31.772" v="63" actId="1038"/>
          <ac:spMkLst>
            <pc:docMk/>
            <pc:sldMk cId="3499402305" sldId="280"/>
            <ac:spMk id="14" creationId="{ECE94C8A-4286-4BE0-A60F-92B265123A97}"/>
          </ac:spMkLst>
        </pc:spChg>
        <pc:spChg chg="mod">
          <ac:chgData name="James Clegg" userId="c6df1435-7a36-4b38-be4d-16e68e91152f" providerId="ADAL" clId="{1D81C9E2-18DE-49F9-9D88-BF6B68AEE9AB}" dt="2020-12-03T09:02:42.019" v="68" actId="1037"/>
          <ac:spMkLst>
            <pc:docMk/>
            <pc:sldMk cId="3499402305" sldId="280"/>
            <ac:spMk id="32" creationId="{8C3DBBA1-EDA7-4139-A438-BF681231F5AF}"/>
          </ac:spMkLst>
        </pc:spChg>
        <pc:picChg chg="add">
          <ac:chgData name="James Clegg" userId="c6df1435-7a36-4b38-be4d-16e68e91152f" providerId="ADAL" clId="{1D81C9E2-18DE-49F9-9D88-BF6B68AEE9AB}" dt="2020-12-03T09:02:15.820" v="35"/>
          <ac:picMkLst>
            <pc:docMk/>
            <pc:sldMk cId="3499402305" sldId="280"/>
            <ac:picMk id="27" creationId="{5DED93FC-2367-44DF-B410-0EEB12CDD0DD}"/>
          </ac:picMkLst>
        </pc:picChg>
      </pc:sldChg>
      <pc:sldChg chg="addSp delSp modSp modAnim">
        <pc:chgData name="James Clegg" userId="c6df1435-7a36-4b38-be4d-16e68e91152f" providerId="ADAL" clId="{1D81C9E2-18DE-49F9-9D88-BF6B68AEE9AB}" dt="2020-12-03T10:11:09.926" v="138"/>
        <pc:sldMkLst>
          <pc:docMk/>
          <pc:sldMk cId="124240498" sldId="281"/>
        </pc:sldMkLst>
        <pc:picChg chg="ord">
          <ac:chgData name="James Clegg" userId="c6df1435-7a36-4b38-be4d-16e68e91152f" providerId="ADAL" clId="{1D81C9E2-18DE-49F9-9D88-BF6B68AEE9AB}" dt="2020-12-03T10:10:52.199" v="133" actId="166"/>
          <ac:picMkLst>
            <pc:docMk/>
            <pc:sldMk cId="124240498" sldId="281"/>
            <ac:picMk id="2" creationId="{00000000-0000-0000-0000-000000000000}"/>
          </ac:picMkLst>
        </pc:picChg>
        <pc:picChg chg="add del mod">
          <ac:chgData name="James Clegg" userId="c6df1435-7a36-4b38-be4d-16e68e91152f" providerId="ADAL" clId="{1D81C9E2-18DE-49F9-9D88-BF6B68AEE9AB}" dt="2020-12-03T10:10:30.001" v="126" actId="478"/>
          <ac:picMkLst>
            <pc:docMk/>
            <pc:sldMk cId="124240498" sldId="281"/>
            <ac:picMk id="7" creationId="{F31B57AD-6462-44AE-A47A-742E16C2900B}"/>
          </ac:picMkLst>
        </pc:picChg>
        <pc:picChg chg="add mod">
          <ac:chgData name="James Clegg" userId="c6df1435-7a36-4b38-be4d-16e68e91152f" providerId="ADAL" clId="{1D81C9E2-18DE-49F9-9D88-BF6B68AEE9AB}" dt="2020-12-03T10:11:04.228" v="136" actId="1076"/>
          <ac:picMkLst>
            <pc:docMk/>
            <pc:sldMk cId="124240498" sldId="281"/>
            <ac:picMk id="29" creationId="{3D667C7E-541A-48D6-9036-859EBC849C7C}"/>
          </ac:picMkLst>
        </pc:picChg>
      </pc:sldChg>
      <pc:sldChg chg="addSp modSp modAnim">
        <pc:chgData name="James Clegg" userId="c6df1435-7a36-4b38-be4d-16e68e91152f" providerId="ADAL" clId="{1D81C9E2-18DE-49F9-9D88-BF6B68AEE9AB}" dt="2020-12-03T10:00:57.642" v="81"/>
        <pc:sldMkLst>
          <pc:docMk/>
          <pc:sldMk cId="3923196586" sldId="282"/>
        </pc:sldMkLst>
        <pc:picChg chg="add mod">
          <ac:chgData name="James Clegg" userId="c6df1435-7a36-4b38-be4d-16e68e91152f" providerId="ADAL" clId="{1D81C9E2-18DE-49F9-9D88-BF6B68AEE9AB}" dt="2020-12-03T09:03:19.397" v="71" actId="1076"/>
          <ac:picMkLst>
            <pc:docMk/>
            <pc:sldMk cId="3923196586" sldId="282"/>
            <ac:picMk id="5" creationId="{17AA9607-7BED-4C59-BB90-46987C775190}"/>
          </ac:picMkLst>
        </pc:picChg>
        <pc:picChg chg="add mod">
          <ac:chgData name="James Clegg" userId="c6df1435-7a36-4b38-be4d-16e68e91152f" providerId="ADAL" clId="{1D81C9E2-18DE-49F9-9D88-BF6B68AEE9AB}" dt="2020-12-03T09:03:23.195" v="72" actId="1076"/>
          <ac:picMkLst>
            <pc:docMk/>
            <pc:sldMk cId="3923196586" sldId="282"/>
            <ac:picMk id="7" creationId="{0DD4EAE0-311E-444A-9E48-8997436985DF}"/>
          </ac:picMkLst>
        </pc:picChg>
      </pc:sldChg>
      <pc:sldChg chg="addSp">
        <pc:chgData name="James Clegg" userId="c6df1435-7a36-4b38-be4d-16e68e91152f" providerId="ADAL" clId="{1D81C9E2-18DE-49F9-9D88-BF6B68AEE9AB}" dt="2020-12-03T09:03:30.502" v="74"/>
        <pc:sldMkLst>
          <pc:docMk/>
          <pc:sldMk cId="2356476961" sldId="283"/>
        </pc:sldMkLst>
        <pc:picChg chg="add">
          <ac:chgData name="James Clegg" userId="c6df1435-7a36-4b38-be4d-16e68e91152f" providerId="ADAL" clId="{1D81C9E2-18DE-49F9-9D88-BF6B68AEE9AB}" dt="2020-12-03T09:03:30.502" v="74"/>
          <ac:picMkLst>
            <pc:docMk/>
            <pc:sldMk cId="2356476961" sldId="283"/>
            <ac:picMk id="17" creationId="{9FB94272-1DFE-495C-92DA-6AE447056B00}"/>
          </ac:picMkLst>
        </pc:picChg>
        <pc:picChg chg="add">
          <ac:chgData name="James Clegg" userId="c6df1435-7a36-4b38-be4d-16e68e91152f" providerId="ADAL" clId="{1D81C9E2-18DE-49F9-9D88-BF6B68AEE9AB}" dt="2020-12-03T09:03:30.502" v="74"/>
          <ac:picMkLst>
            <pc:docMk/>
            <pc:sldMk cId="2356476961" sldId="283"/>
            <ac:picMk id="18" creationId="{FE88671C-21D8-4D40-A1CC-9A76A068096E}"/>
          </ac:picMkLst>
        </pc:picChg>
      </pc:sldChg>
      <pc:sldChg chg="addSp">
        <pc:chgData name="James Clegg" userId="c6df1435-7a36-4b38-be4d-16e68e91152f" providerId="ADAL" clId="{1D81C9E2-18DE-49F9-9D88-BF6B68AEE9AB}" dt="2020-12-03T09:03:35.138" v="77"/>
        <pc:sldMkLst>
          <pc:docMk/>
          <pc:sldMk cId="3774275587" sldId="284"/>
        </pc:sldMkLst>
        <pc:picChg chg="add">
          <ac:chgData name="James Clegg" userId="c6df1435-7a36-4b38-be4d-16e68e91152f" providerId="ADAL" clId="{1D81C9E2-18DE-49F9-9D88-BF6B68AEE9AB}" dt="2020-12-03T09:03:35.138" v="77"/>
          <ac:picMkLst>
            <pc:docMk/>
            <pc:sldMk cId="3774275587" sldId="284"/>
            <ac:picMk id="10" creationId="{6EA7560D-EB22-459B-ACEA-CB5E7D936118}"/>
          </ac:picMkLst>
        </pc:picChg>
        <pc:picChg chg="add">
          <ac:chgData name="James Clegg" userId="c6df1435-7a36-4b38-be4d-16e68e91152f" providerId="ADAL" clId="{1D81C9E2-18DE-49F9-9D88-BF6B68AEE9AB}" dt="2020-12-03T09:03:35.138" v="77"/>
          <ac:picMkLst>
            <pc:docMk/>
            <pc:sldMk cId="3774275587" sldId="284"/>
            <ac:picMk id="11" creationId="{9E780A67-E18A-45AC-90CE-C7E54A91A80B}"/>
          </ac:picMkLst>
        </pc:picChg>
      </pc:sldChg>
      <pc:sldChg chg="addSp modSp modAnim">
        <pc:chgData name="James Clegg" userId="c6df1435-7a36-4b38-be4d-16e68e91152f" providerId="ADAL" clId="{1D81C9E2-18DE-49F9-9D88-BF6B68AEE9AB}" dt="2020-12-03T10:12:28.063" v="147"/>
        <pc:sldMkLst>
          <pc:docMk/>
          <pc:sldMk cId="3069141254" sldId="286"/>
        </pc:sldMkLst>
        <pc:spChg chg="mod">
          <ac:chgData name="James Clegg" userId="c6df1435-7a36-4b38-be4d-16e68e91152f" providerId="ADAL" clId="{1D81C9E2-18DE-49F9-9D88-BF6B68AEE9AB}" dt="2020-12-03T10:06:21.755" v="86" actId="207"/>
          <ac:spMkLst>
            <pc:docMk/>
            <pc:sldMk cId="3069141254" sldId="286"/>
            <ac:spMk id="34" creationId="{F289BF01-74DD-4380-872A-E93C91F9B8A2}"/>
          </ac:spMkLst>
        </pc:spChg>
        <pc:picChg chg="ord">
          <ac:chgData name="James Clegg" userId="c6df1435-7a36-4b38-be4d-16e68e91152f" providerId="ADAL" clId="{1D81C9E2-18DE-49F9-9D88-BF6B68AEE9AB}" dt="2020-12-03T10:12:00.624" v="143" actId="166"/>
          <ac:picMkLst>
            <pc:docMk/>
            <pc:sldMk cId="3069141254" sldId="286"/>
            <ac:picMk id="26" creationId="{00000000-0000-0000-0000-000000000000}"/>
          </ac:picMkLst>
        </pc:picChg>
        <pc:picChg chg="add mod">
          <ac:chgData name="James Clegg" userId="c6df1435-7a36-4b38-be4d-16e68e91152f" providerId="ADAL" clId="{1D81C9E2-18DE-49F9-9D88-BF6B68AEE9AB}" dt="2020-12-03T10:11:57.755" v="142" actId="1076"/>
          <ac:picMkLst>
            <pc:docMk/>
            <pc:sldMk cId="3069141254" sldId="286"/>
            <ac:picMk id="27" creationId="{0B967584-6CA0-41A7-9BE1-6DBB31C5A2FE}"/>
          </ac:picMkLst>
        </pc:picChg>
      </pc:sldChg>
      <pc:sldChg chg="modSp modAnim">
        <pc:chgData name="James Clegg" userId="c6df1435-7a36-4b38-be4d-16e68e91152f" providerId="ADAL" clId="{1D81C9E2-18DE-49F9-9D88-BF6B68AEE9AB}" dt="2020-12-03T10:08:45.072" v="92"/>
        <pc:sldMkLst>
          <pc:docMk/>
          <pc:sldMk cId="1082423319" sldId="287"/>
        </pc:sldMkLst>
        <pc:spChg chg="mod">
          <ac:chgData name="James Clegg" userId="c6df1435-7a36-4b38-be4d-16e68e91152f" providerId="ADAL" clId="{1D81C9E2-18DE-49F9-9D88-BF6B68AEE9AB}" dt="2020-12-03T10:08:06.445" v="87" actId="207"/>
          <ac:spMkLst>
            <pc:docMk/>
            <pc:sldMk cId="1082423319" sldId="287"/>
            <ac:spMk id="38" creationId="{F289BF01-74DD-4380-872A-E93C91F9B8A2}"/>
          </ac:spMkLst>
        </pc:spChg>
        <pc:spChg chg="mod">
          <ac:chgData name="James Clegg" userId="c6df1435-7a36-4b38-be4d-16e68e91152f" providerId="ADAL" clId="{1D81C9E2-18DE-49F9-9D88-BF6B68AEE9AB}" dt="2020-12-03T10:08:12.420" v="88" actId="207"/>
          <ac:spMkLst>
            <pc:docMk/>
            <pc:sldMk cId="1082423319" sldId="287"/>
            <ac:spMk id="39" creationId="{F289BF01-74DD-4380-872A-E93C91F9B8A2}"/>
          </ac:spMkLst>
        </pc:spChg>
        <pc:spChg chg="mod">
          <ac:chgData name="James Clegg" userId="c6df1435-7a36-4b38-be4d-16e68e91152f" providerId="ADAL" clId="{1D81C9E2-18DE-49F9-9D88-BF6B68AEE9AB}" dt="2020-12-03T10:08:17.365" v="89" actId="207"/>
          <ac:spMkLst>
            <pc:docMk/>
            <pc:sldMk cId="1082423319" sldId="287"/>
            <ac:spMk id="40" creationId="{F289BF01-74DD-4380-872A-E93C91F9B8A2}"/>
          </ac:spMkLst>
        </pc:spChg>
        <pc:spChg chg="mod">
          <ac:chgData name="James Clegg" userId="c6df1435-7a36-4b38-be4d-16e68e91152f" providerId="ADAL" clId="{1D81C9E2-18DE-49F9-9D88-BF6B68AEE9AB}" dt="2020-12-03T10:08:22.520" v="90" actId="207"/>
          <ac:spMkLst>
            <pc:docMk/>
            <pc:sldMk cId="1082423319" sldId="287"/>
            <ac:spMk id="41" creationId="{F289BF01-74DD-4380-872A-E93C91F9B8A2}"/>
          </ac:spMkLst>
        </pc:spChg>
        <pc:spChg chg="mod">
          <ac:chgData name="James Clegg" userId="c6df1435-7a36-4b38-be4d-16e68e91152f" providerId="ADAL" clId="{1D81C9E2-18DE-49F9-9D88-BF6B68AEE9AB}" dt="2020-12-03T10:08:27.933" v="91" actId="207"/>
          <ac:spMkLst>
            <pc:docMk/>
            <pc:sldMk cId="1082423319" sldId="287"/>
            <ac:spMk id="44" creationId="{F289BF01-74DD-4380-872A-E93C91F9B8A2}"/>
          </ac:spMkLst>
        </pc:spChg>
      </pc:sldChg>
      <pc:sldChg chg="addSp modSp modAnim">
        <pc:chgData name="James Clegg" userId="c6df1435-7a36-4b38-be4d-16e68e91152f" providerId="ADAL" clId="{1D81C9E2-18DE-49F9-9D88-BF6B68AEE9AB}" dt="2020-12-03T10:02:40.409" v="84" actId="207"/>
        <pc:sldMkLst>
          <pc:docMk/>
          <pc:sldMk cId="2005660441" sldId="288"/>
        </pc:sldMkLst>
        <pc:spChg chg="add mod">
          <ac:chgData name="James Clegg" userId="c6df1435-7a36-4b38-be4d-16e68e91152f" providerId="ADAL" clId="{1D81C9E2-18DE-49F9-9D88-BF6B68AEE9AB}" dt="2020-12-03T10:02:40.409" v="84" actId="207"/>
          <ac:spMkLst>
            <pc:docMk/>
            <pc:sldMk cId="2005660441" sldId="288"/>
            <ac:spMk id="16" creationId="{68BC7074-7205-4419-9464-B0D4F5EA664B}"/>
          </ac:spMkLst>
        </pc:spChg>
        <pc:spChg chg="add mod">
          <ac:chgData name="James Clegg" userId="c6df1435-7a36-4b38-be4d-16e68e91152f" providerId="ADAL" clId="{1D81C9E2-18DE-49F9-9D88-BF6B68AEE9AB}" dt="2020-12-03T10:02:40.409" v="84" actId="207"/>
          <ac:spMkLst>
            <pc:docMk/>
            <pc:sldMk cId="2005660441" sldId="288"/>
            <ac:spMk id="18" creationId="{E22215E5-F329-4DEB-8F3F-66B35344DB99}"/>
          </ac:spMkLst>
        </pc:spChg>
        <pc:spChg chg="add mod">
          <ac:chgData name="James Clegg" userId="c6df1435-7a36-4b38-be4d-16e68e91152f" providerId="ADAL" clId="{1D81C9E2-18DE-49F9-9D88-BF6B68AEE9AB}" dt="2020-12-03T10:02:40.409" v="84" actId="207"/>
          <ac:spMkLst>
            <pc:docMk/>
            <pc:sldMk cId="2005660441" sldId="288"/>
            <ac:spMk id="19" creationId="{00C2CDC9-C0C9-4DA9-8126-A245AD1BD8AE}"/>
          </ac:spMkLst>
        </pc:spChg>
        <pc:spChg chg="add mod">
          <ac:chgData name="James Clegg" userId="c6df1435-7a36-4b38-be4d-16e68e91152f" providerId="ADAL" clId="{1D81C9E2-18DE-49F9-9D88-BF6B68AEE9AB}" dt="2020-12-03T10:02:40.409" v="84" actId="207"/>
          <ac:spMkLst>
            <pc:docMk/>
            <pc:sldMk cId="2005660441" sldId="288"/>
            <ac:spMk id="20" creationId="{B16EA2AC-6F44-493C-82BB-3A47E9B45094}"/>
          </ac:spMkLst>
        </pc:spChg>
        <pc:spChg chg="add mod">
          <ac:chgData name="James Clegg" userId="c6df1435-7a36-4b38-be4d-16e68e91152f" providerId="ADAL" clId="{1D81C9E2-18DE-49F9-9D88-BF6B68AEE9AB}" dt="2020-12-03T10:02:40.409" v="84" actId="207"/>
          <ac:spMkLst>
            <pc:docMk/>
            <pc:sldMk cId="2005660441" sldId="288"/>
            <ac:spMk id="21" creationId="{54C7002F-2DE1-4C57-B2F4-01F9BDEDFCC6}"/>
          </ac:spMkLst>
        </pc:spChg>
        <pc:picChg chg="add">
          <ac:chgData name="James Clegg" userId="c6df1435-7a36-4b38-be4d-16e68e91152f" providerId="ADAL" clId="{1D81C9E2-18DE-49F9-9D88-BF6B68AEE9AB}" dt="2020-12-03T09:03:29.218" v="73"/>
          <ac:picMkLst>
            <pc:docMk/>
            <pc:sldMk cId="2005660441" sldId="288"/>
            <ac:picMk id="12" creationId="{2B22E76A-72E0-43A6-9895-E130F931A1E0}"/>
          </ac:picMkLst>
        </pc:picChg>
        <pc:picChg chg="add">
          <ac:chgData name="James Clegg" userId="c6df1435-7a36-4b38-be4d-16e68e91152f" providerId="ADAL" clId="{1D81C9E2-18DE-49F9-9D88-BF6B68AEE9AB}" dt="2020-12-03T09:03:29.218" v="73"/>
          <ac:picMkLst>
            <pc:docMk/>
            <pc:sldMk cId="2005660441" sldId="288"/>
            <ac:picMk id="14" creationId="{8BBDF44A-C93B-41E9-BC1E-2A27B6418779}"/>
          </ac:picMkLst>
        </pc:picChg>
      </pc:sldChg>
      <pc:sldChg chg="addSp">
        <pc:chgData name="James Clegg" userId="c6df1435-7a36-4b38-be4d-16e68e91152f" providerId="ADAL" clId="{1D81C9E2-18DE-49F9-9D88-BF6B68AEE9AB}" dt="2020-12-03T09:03:31.814" v="75"/>
        <pc:sldMkLst>
          <pc:docMk/>
          <pc:sldMk cId="126675530" sldId="289"/>
        </pc:sldMkLst>
        <pc:picChg chg="add">
          <ac:chgData name="James Clegg" userId="c6df1435-7a36-4b38-be4d-16e68e91152f" providerId="ADAL" clId="{1D81C9E2-18DE-49F9-9D88-BF6B68AEE9AB}" dt="2020-12-03T09:03:31.814" v="75"/>
          <ac:picMkLst>
            <pc:docMk/>
            <pc:sldMk cId="126675530" sldId="289"/>
            <ac:picMk id="14" creationId="{ACCF0AE0-293C-412D-ACBF-16C629394928}"/>
          </ac:picMkLst>
        </pc:picChg>
        <pc:picChg chg="add">
          <ac:chgData name="James Clegg" userId="c6df1435-7a36-4b38-be4d-16e68e91152f" providerId="ADAL" clId="{1D81C9E2-18DE-49F9-9D88-BF6B68AEE9AB}" dt="2020-12-03T09:03:31.814" v="75"/>
          <ac:picMkLst>
            <pc:docMk/>
            <pc:sldMk cId="126675530" sldId="289"/>
            <ac:picMk id="16" creationId="{6EC95116-3B24-4ABA-A73C-E586FDA00E09}"/>
          </ac:picMkLst>
        </pc:picChg>
      </pc:sldChg>
      <pc:sldChg chg="addSp modSp">
        <pc:chgData name="James Clegg" userId="c6df1435-7a36-4b38-be4d-16e68e91152f" providerId="ADAL" clId="{1D81C9E2-18DE-49F9-9D88-BF6B68AEE9AB}" dt="2020-12-03T09:04:14.591" v="79" actId="14100"/>
        <pc:sldMkLst>
          <pc:docMk/>
          <pc:sldMk cId="368577594" sldId="290"/>
        </pc:sldMkLst>
        <pc:picChg chg="add">
          <ac:chgData name="James Clegg" userId="c6df1435-7a36-4b38-be4d-16e68e91152f" providerId="ADAL" clId="{1D81C9E2-18DE-49F9-9D88-BF6B68AEE9AB}" dt="2020-12-03T09:03:32.923" v="76"/>
          <ac:picMkLst>
            <pc:docMk/>
            <pc:sldMk cId="368577594" sldId="290"/>
            <ac:picMk id="17" creationId="{102960F2-4C18-41C7-A0FB-B72EF22513C7}"/>
          </ac:picMkLst>
        </pc:picChg>
        <pc:picChg chg="add">
          <ac:chgData name="James Clegg" userId="c6df1435-7a36-4b38-be4d-16e68e91152f" providerId="ADAL" clId="{1D81C9E2-18DE-49F9-9D88-BF6B68AEE9AB}" dt="2020-12-03T09:03:32.923" v="76"/>
          <ac:picMkLst>
            <pc:docMk/>
            <pc:sldMk cId="368577594" sldId="290"/>
            <ac:picMk id="18" creationId="{4AE76ABC-A6BA-4B67-B485-9C7ECB867A47}"/>
          </ac:picMkLst>
        </pc:picChg>
        <pc:picChg chg="mod">
          <ac:chgData name="James Clegg" userId="c6df1435-7a36-4b38-be4d-16e68e91152f" providerId="ADAL" clId="{1D81C9E2-18DE-49F9-9D88-BF6B68AEE9AB}" dt="2020-12-03T09:04:14.591" v="79" actId="14100"/>
          <ac:picMkLst>
            <pc:docMk/>
            <pc:sldMk cId="368577594" sldId="290"/>
            <ac:picMk id="27" creationId="{00000000-0000-0000-0000-000000000000}"/>
          </ac:picMkLst>
        </pc:picChg>
      </pc:sldChg>
      <pc:sldChg chg="del">
        <pc:chgData name="James Clegg" userId="c6df1435-7a36-4b38-be4d-16e68e91152f" providerId="ADAL" clId="{1D81C9E2-18DE-49F9-9D88-BF6B68AEE9AB}" dt="2020-12-03T10:09:04.215" v="93" actId="2696"/>
        <pc:sldMkLst>
          <pc:docMk/>
          <pc:sldMk cId="1456040307" sldId="291"/>
        </pc:sldMkLst>
      </pc:sldChg>
    </pc:docChg>
  </pc:docChgLst>
  <pc:docChgLst>
    <pc:chgData name="James Clegg" userId="c6df1435-7a36-4b38-be4d-16e68e91152f" providerId="ADAL" clId="{414D1793-D038-4935-9174-12537214F5DA}"/>
    <pc:docChg chg="custSel modSld">
      <pc:chgData name="James Clegg" userId="c6df1435-7a36-4b38-be4d-16e68e91152f" providerId="ADAL" clId="{414D1793-D038-4935-9174-12537214F5DA}" dt="2020-12-03T11:40:48.924" v="13" actId="14826"/>
      <pc:docMkLst>
        <pc:docMk/>
      </pc:docMkLst>
      <pc:sldChg chg="modTransition">
        <pc:chgData name="James Clegg" userId="c6df1435-7a36-4b38-be4d-16e68e91152f" providerId="ADAL" clId="{414D1793-D038-4935-9174-12537214F5DA}" dt="2020-12-03T10:43:13.376" v="12"/>
        <pc:sldMkLst>
          <pc:docMk/>
          <pc:sldMk cId="185584305" sldId="271"/>
        </pc:sldMkLst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658410465" sldId="278"/>
        </pc:sldMkLst>
        <pc:picChg chg="del">
          <ac:chgData name="James Clegg" userId="c6df1435-7a36-4b38-be4d-16e68e91152f" providerId="ADAL" clId="{414D1793-D038-4935-9174-12537214F5DA}" dt="2020-12-03T10:42:30.096" v="0" actId="478"/>
          <ac:picMkLst>
            <pc:docMk/>
            <pc:sldMk cId="3658410465" sldId="27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9927159" sldId="279"/>
        </pc:sldMkLst>
        <pc:picChg chg="del">
          <ac:chgData name="James Clegg" userId="c6df1435-7a36-4b38-be4d-16e68e91152f" providerId="ADAL" clId="{414D1793-D038-4935-9174-12537214F5DA}" dt="2020-12-03T10:42:32.409" v="1" actId="478"/>
          <ac:picMkLst>
            <pc:docMk/>
            <pc:sldMk cId="39927159" sldId="279"/>
            <ac:picMk id="2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414D1793-D038-4935-9174-12537214F5DA}" dt="2020-12-03T11:40:48.924" v="13" actId="14826"/>
        <pc:sldMkLst>
          <pc:docMk/>
          <pc:sldMk cId="3499402305" sldId="280"/>
        </pc:sldMkLst>
        <pc:picChg chg="del">
          <ac:chgData name="James Clegg" userId="c6df1435-7a36-4b38-be4d-16e68e91152f" providerId="ADAL" clId="{414D1793-D038-4935-9174-12537214F5DA}" dt="2020-12-03T10:42:34.988" v="2" actId="478"/>
          <ac:picMkLst>
            <pc:docMk/>
            <pc:sldMk cId="3499402305" sldId="280"/>
            <ac:picMk id="2" creationId="{00000000-0000-0000-0000-000000000000}"/>
          </ac:picMkLst>
        </pc:picChg>
        <pc:picChg chg="mod">
          <ac:chgData name="James Clegg" userId="c6df1435-7a36-4b38-be4d-16e68e91152f" providerId="ADAL" clId="{414D1793-D038-4935-9174-12537214F5DA}" dt="2020-12-03T11:40:48.924" v="13" actId="14826"/>
          <ac:picMkLst>
            <pc:docMk/>
            <pc:sldMk cId="3499402305" sldId="280"/>
            <ac:picMk id="27" creationId="{5DED93FC-2367-44DF-B410-0EEB12CDD0DD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124240498" sldId="281"/>
        </pc:sldMkLst>
        <pc:picChg chg="del">
          <ac:chgData name="James Clegg" userId="c6df1435-7a36-4b38-be4d-16e68e91152f" providerId="ADAL" clId="{414D1793-D038-4935-9174-12537214F5DA}" dt="2020-12-03T10:42:55.913" v="9" actId="478"/>
          <ac:picMkLst>
            <pc:docMk/>
            <pc:sldMk cId="124240498" sldId="28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923196586" sldId="282"/>
        </pc:sldMkLst>
        <pc:picChg chg="del">
          <ac:chgData name="James Clegg" userId="c6df1435-7a36-4b38-be4d-16e68e91152f" providerId="ADAL" clId="{414D1793-D038-4935-9174-12537214F5DA}" dt="2020-12-03T10:42:37.533" v="3" actId="478"/>
          <ac:picMkLst>
            <pc:docMk/>
            <pc:sldMk cId="3923196586" sldId="28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2356476961" sldId="283"/>
        </pc:sldMkLst>
        <pc:picChg chg="del">
          <ac:chgData name="James Clegg" userId="c6df1435-7a36-4b38-be4d-16e68e91152f" providerId="ADAL" clId="{414D1793-D038-4935-9174-12537214F5DA}" dt="2020-12-03T10:42:43.596" v="5" actId="478"/>
          <ac:picMkLst>
            <pc:docMk/>
            <pc:sldMk cId="2356476961" sldId="28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774275587" sldId="284"/>
        </pc:sldMkLst>
        <pc:picChg chg="del">
          <ac:chgData name="James Clegg" userId="c6df1435-7a36-4b38-be4d-16e68e91152f" providerId="ADAL" clId="{414D1793-D038-4935-9174-12537214F5DA}" dt="2020-12-03T10:42:52.939" v="8" actId="478"/>
          <ac:picMkLst>
            <pc:docMk/>
            <pc:sldMk cId="3774275587" sldId="28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069141254" sldId="286"/>
        </pc:sldMkLst>
        <pc:picChg chg="del">
          <ac:chgData name="James Clegg" userId="c6df1435-7a36-4b38-be4d-16e68e91152f" providerId="ADAL" clId="{414D1793-D038-4935-9174-12537214F5DA}" dt="2020-12-03T10:42:58.541" v="10" actId="478"/>
          <ac:picMkLst>
            <pc:docMk/>
            <pc:sldMk cId="3069141254" sldId="28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1082423319" sldId="287"/>
        </pc:sldMkLst>
        <pc:picChg chg="del">
          <ac:chgData name="James Clegg" userId="c6df1435-7a36-4b38-be4d-16e68e91152f" providerId="ADAL" clId="{414D1793-D038-4935-9174-12537214F5DA}" dt="2020-12-03T10:43:01.706" v="11" actId="478"/>
          <ac:picMkLst>
            <pc:docMk/>
            <pc:sldMk cId="1082423319" sldId="287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2005660441" sldId="288"/>
        </pc:sldMkLst>
        <pc:picChg chg="del">
          <ac:chgData name="James Clegg" userId="c6df1435-7a36-4b38-be4d-16e68e91152f" providerId="ADAL" clId="{414D1793-D038-4935-9174-12537214F5DA}" dt="2020-12-03T10:42:40.410" v="4" actId="478"/>
          <ac:picMkLst>
            <pc:docMk/>
            <pc:sldMk cId="2005660441" sldId="28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126675530" sldId="289"/>
        </pc:sldMkLst>
        <pc:picChg chg="del">
          <ac:chgData name="James Clegg" userId="c6df1435-7a36-4b38-be4d-16e68e91152f" providerId="ADAL" clId="{414D1793-D038-4935-9174-12537214F5DA}" dt="2020-12-03T10:42:47.079" v="6" actId="478"/>
          <ac:picMkLst>
            <pc:docMk/>
            <pc:sldMk cId="126675530" sldId="289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14D1793-D038-4935-9174-12537214F5DA}" dt="2020-12-03T10:43:13.376" v="12"/>
        <pc:sldMkLst>
          <pc:docMk/>
          <pc:sldMk cId="368577594" sldId="290"/>
        </pc:sldMkLst>
        <pc:picChg chg="del">
          <ac:chgData name="James Clegg" userId="c6df1435-7a36-4b38-be4d-16e68e91152f" providerId="ADAL" clId="{414D1793-D038-4935-9174-12537214F5DA}" dt="2020-12-03T10:42:49.821" v="7" actId="478"/>
          <ac:picMkLst>
            <pc:docMk/>
            <pc:sldMk cId="368577594" sldId="290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22.png"/><Relationship Id="rId7" Type="http://schemas.openxmlformats.org/officeDocument/2006/relationships/image" Target="../media/image1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10" Type="http://schemas.openxmlformats.org/officeDocument/2006/relationships/image" Target="../media/image24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50.png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40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openxmlformats.org/officeDocument/2006/relationships/image" Target="../media/image100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50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11" Type="http://schemas.openxmlformats.org/officeDocument/2006/relationships/image" Target="../media/image130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64A328-8AD7-4345-B09B-C12BA4C94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245" y="839711"/>
            <a:ext cx="5547841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F9922-4F46-4B0B-98AE-4C68DA92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60" y="2201688"/>
            <a:ext cx="1731514" cy="2169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104F71-3976-4F8C-BD3C-9C4495F8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53" y="2223755"/>
            <a:ext cx="1578442" cy="21690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152FD-526E-4ADD-AECF-3E948293D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2" y="3277019"/>
            <a:ext cx="2028669" cy="21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3FF29-03BA-41EA-A102-EE44667C4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197" y="4126766"/>
            <a:ext cx="1737687" cy="1652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7AA01-3C50-49D8-B801-4F53FC2FA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3926" y="3115330"/>
            <a:ext cx="3732513" cy="22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3294153" y="19783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6-Point Star 47"/>
          <p:cNvSpPr/>
          <p:nvPr/>
        </p:nvSpPr>
        <p:spPr>
          <a:xfrm>
            <a:off x="2629963" y="252930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100561" y="3427977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374626" y="965984"/>
            <a:ext cx="38924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now worth 5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Dora’s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Dora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Dora need to get to 100?</a:t>
            </a:r>
            <a:endParaRPr lang="en-GB" sz="2400" dirty="0"/>
          </a:p>
        </p:txBody>
      </p:sp>
      <p:sp>
        <p:nvSpPr>
          <p:cNvPr id="17" name="Rectangle 16"/>
          <p:cNvSpPr/>
          <p:nvPr/>
        </p:nvSpPr>
        <p:spPr>
          <a:xfrm>
            <a:off x="5642303" y="979839"/>
            <a:ext cx="37429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    50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		  </a:t>
            </a: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		   35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      65</a:t>
            </a:r>
            <a:endParaRPr lang="en-GB" sz="2400" dirty="0">
              <a:solidFill>
                <a:srgbClr val="0070C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EA7560D-EB22-459B-ACEA-CB5E7D936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780A67-E18A-45AC-90CE-C7E54A91A8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4275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4077" y="4510454"/>
            <a:ext cx="5418992" cy="4747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681"/>
          <a:stretch/>
        </p:blipFill>
        <p:spPr>
          <a:xfrm>
            <a:off x="509953" y="1916113"/>
            <a:ext cx="3413925" cy="245690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32403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7399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2395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27391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923878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166772" y="4678336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1770234" y="4671986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2403923" y="4678336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15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3041702" y="4678336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28" name="Rectangle 27"/>
          <p:cNvSpPr/>
          <p:nvPr/>
        </p:nvSpPr>
        <p:spPr>
          <a:xfrm>
            <a:off x="3685409" y="4683072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25</a:t>
            </a:r>
            <a:endParaRPr lang="en-GB" dirty="0"/>
          </a:p>
        </p:txBody>
      </p:sp>
      <p:cxnSp>
        <p:nvCxnSpPr>
          <p:cNvPr id="30" name="Straight Arrow Connector 29"/>
          <p:cNvCxnSpPr>
            <a:stCxn id="6" idx="3"/>
          </p:cNvCxnSpPr>
          <p:nvPr/>
        </p:nvCxnSpPr>
        <p:spPr>
          <a:xfrm>
            <a:off x="3923878" y="3144564"/>
            <a:ext cx="112290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198233" y="2719153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9 m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94230" y="1963563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25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4230" y="1963563"/>
                <a:ext cx="2856261" cy="755590"/>
              </a:xfrm>
              <a:prstGeom prst="roundRect">
                <a:avLst/>
              </a:prstGeom>
              <a:blipFill>
                <a:blip r:embed="rId7"/>
                <a:stretch>
                  <a:fillRect l="-3205"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Arrow Connector 34"/>
          <p:cNvCxnSpPr/>
          <p:nvPr/>
        </p:nvCxnSpPr>
        <p:spPr>
          <a:xfrm flipH="1">
            <a:off x="7499838" y="2549618"/>
            <a:ext cx="234039" cy="40459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733877" y="2549618"/>
            <a:ext cx="240745" cy="40459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289BF01-74DD-4380-872A-E93C91F9B8A2}"/>
              </a:ext>
            </a:extLst>
          </p:cNvPr>
          <p:cNvSpPr txBox="1"/>
          <p:nvPr/>
        </p:nvSpPr>
        <p:spPr>
          <a:xfrm>
            <a:off x="7192105" y="2812170"/>
            <a:ext cx="1268605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5    4</a:t>
            </a:r>
          </a:p>
        </p:txBody>
      </p:sp>
      <p:sp>
        <p:nvSpPr>
          <p:cNvPr id="41" name="Rounded Rectangle 40"/>
          <p:cNvSpPr/>
          <p:nvPr/>
        </p:nvSpPr>
        <p:spPr>
          <a:xfrm rot="3754108">
            <a:off x="6428312" y="2528894"/>
            <a:ext cx="1471649" cy="45079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>
          <a:xfrm>
            <a:off x="4543073" y="4543797"/>
            <a:ext cx="0" cy="1969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04604" y="4695799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  <a:latin typeface="Comic Sans MS" panose="030F0702030302020204" pitchFamily="66" charset="0"/>
              </a:rPr>
              <a:t>30</a:t>
            </a:r>
            <a:endParaRPr lang="en-GB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7569985" y="2988016"/>
                <a:ext cx="4347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9985" y="2988016"/>
                <a:ext cx="434734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45"/>
          <p:cNvSpPr/>
          <p:nvPr/>
        </p:nvSpPr>
        <p:spPr>
          <a:xfrm>
            <a:off x="8264889" y="209733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34</a:t>
            </a:r>
            <a:endParaRPr lang="en-GB" sz="2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D667C7E-541A-48D6-9036-859EBC849C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94892" y="1292285"/>
            <a:ext cx="2340158" cy="14101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27" y="585948"/>
            <a:ext cx="1405916" cy="1695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24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2.22222E-6 C 0.05192 0.07824 0.104 0.15717 0.13573 0.20717 C 0.1673 0.25717 0.17612 0.28264 0.18974 0.2993 C 0.20368 0.31597 0.20576 0.31736 0.2181 0.30764 C 0.23044 0.29745 0.24631 0.25856 0.26346 0.24051 C 0.28076 0.22245 0.30705 0.17986 0.32115 0.19907 C 0.33541 0.21852 0.33685 0.33889 0.34871 0.35717 C 0.36057 0.375 0.38093 0.30764 0.3923 0.30764 C 0.40336 0.30764 0.40929 0.33241 0.41538 0.35717 " pathEditMode="relative" rAng="0" ptsTypes="AAAA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9" y="18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0.05192 0.07824 0.104 0.15718 0.13573 0.20718 C 0.1673 0.25718 0.17612 0.28264 0.18974 0.29931 C 0.20368 0.31598 0.20577 0.31736 0.21811 0.30764 C 0.23045 0.29746 0.24631 0.25857 0.26346 0.24051 C 0.28077 0.22246 0.30705 0.17986 0.32115 0.19908 C 0.33541 0.21852 0.33686 0.33889 0.34871 0.35718 C 0.36057 0.375 0.38093 0.30764 0.3923 0.30764 C 0.40336 0.30764 0.40929 0.33241 0.41538 0.35718 " pathEditMode="relative" rAng="0" ptsTypes="AAAAAAAAA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9" y="17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0" grpId="0"/>
      <p:bldP spid="41" grpId="0" animBg="1"/>
      <p:bldP spid="43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4077" y="4510454"/>
            <a:ext cx="5418992" cy="4747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681"/>
          <a:stretch/>
        </p:blipFill>
        <p:spPr>
          <a:xfrm>
            <a:off x="509953" y="1916113"/>
            <a:ext cx="3413925" cy="2456901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32403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97399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62395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273917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923878" y="4548065"/>
            <a:ext cx="0" cy="180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166772" y="4678336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5</a:t>
            </a:r>
            <a:endParaRPr lang="en-GB" dirty="0"/>
          </a:p>
        </p:txBody>
      </p:sp>
      <p:sp>
        <p:nvSpPr>
          <p:cNvPr id="21" name="Rectangle 20"/>
          <p:cNvSpPr/>
          <p:nvPr/>
        </p:nvSpPr>
        <p:spPr>
          <a:xfrm>
            <a:off x="1770234" y="4671986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10</a:t>
            </a:r>
            <a:endParaRPr lang="en-GB" dirty="0"/>
          </a:p>
        </p:txBody>
      </p:sp>
      <p:sp>
        <p:nvSpPr>
          <p:cNvPr id="24" name="Rectangle 23"/>
          <p:cNvSpPr/>
          <p:nvPr/>
        </p:nvSpPr>
        <p:spPr>
          <a:xfrm>
            <a:off x="2403923" y="4678336"/>
            <a:ext cx="429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15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3041702" y="4678336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20</a:t>
            </a:r>
            <a:endParaRPr lang="en-GB" dirty="0"/>
          </a:p>
        </p:txBody>
      </p:sp>
      <p:sp>
        <p:nvSpPr>
          <p:cNvPr id="28" name="Rectangle 27"/>
          <p:cNvSpPr/>
          <p:nvPr/>
        </p:nvSpPr>
        <p:spPr>
          <a:xfrm>
            <a:off x="3685409" y="4683072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25</a:t>
            </a:r>
            <a:endParaRPr lang="en-GB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4656971" y="3146433"/>
            <a:ext cx="112290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4931326" y="2723608"/>
            <a:ext cx="574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9 m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94230" y="1963563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30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800" dirty="0">
                  <a:solidFill>
                    <a:schemeClr val="accent1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4230" y="1963563"/>
                <a:ext cx="2856261" cy="755590"/>
              </a:xfrm>
              <a:prstGeom prst="roundRect">
                <a:avLst/>
              </a:prstGeom>
              <a:blipFill>
                <a:blip r:embed="rId6"/>
                <a:stretch>
                  <a:fillRect l="-3205"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/>
          <p:cNvCxnSpPr/>
          <p:nvPr/>
        </p:nvCxnSpPr>
        <p:spPr>
          <a:xfrm>
            <a:off x="4543073" y="4543797"/>
            <a:ext cx="0" cy="1969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304604" y="4695799"/>
            <a:ext cx="466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omic Sans MS" panose="030F0702030302020204" pitchFamily="66" charset="0"/>
              </a:rPr>
              <a:t>30</a:t>
            </a:r>
            <a:endParaRPr lang="en-GB" dirty="0"/>
          </a:p>
        </p:txBody>
      </p:sp>
      <p:sp>
        <p:nvSpPr>
          <p:cNvPr id="46" name="Rectangle 45"/>
          <p:cNvSpPr/>
          <p:nvPr/>
        </p:nvSpPr>
        <p:spPr>
          <a:xfrm>
            <a:off x="8264889" y="209733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  <a:latin typeface="Comic Sans MS" panose="030F0702030302020204" pitchFamily="66" charset="0"/>
              </a:rPr>
              <a:t>39</a:t>
            </a:r>
            <a:endParaRPr lang="en-GB" sz="2800" dirty="0"/>
          </a:p>
        </p:txBody>
      </p:sp>
      <p:sp>
        <p:nvSpPr>
          <p:cNvPr id="3" name="Rounded Rectangle 2"/>
          <p:cNvSpPr/>
          <p:nvPr/>
        </p:nvSpPr>
        <p:spPr>
          <a:xfrm>
            <a:off x="6684885" y="2133662"/>
            <a:ext cx="50602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ounded Rectangle 28"/>
          <p:cNvSpPr/>
          <p:nvPr/>
        </p:nvSpPr>
        <p:spPr>
          <a:xfrm>
            <a:off x="7581530" y="2133662"/>
            <a:ext cx="310719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ounded Rectangle 30"/>
          <p:cNvSpPr/>
          <p:nvPr/>
        </p:nvSpPr>
        <p:spPr>
          <a:xfrm>
            <a:off x="8282866" y="2133662"/>
            <a:ext cx="50602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B967584-6CA0-41A7-9BE1-6DBB31C5A2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1080154" y="3692279"/>
            <a:ext cx="1543639" cy="13906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7158" y="2976060"/>
            <a:ext cx="1543639" cy="16959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91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1.11111E-6 L 0.06635 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4.81481E-6 L 0.06554 -4.8148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-4.81481E-6 L 0.06635 -4.8148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34 -2.96296E-6 L 5.12821E-7 -0.3583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9" y="-1787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635 -4.81481E-6 L 1.02564E-6 -0.358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7" y="-1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0.35833 L 5.12821E-7 -0.3581 C 0.00208 -0.35556 0.00433 -0.35278 0.00641 -0.34977 C 0.00769 -0.34792 0.00897 -0.34583 0.01026 -0.34398 C 0.01122 -0.34236 0.01186 -0.34051 0.01298 -0.33935 C 0.01394 -0.3382 0.01506 -0.3375 0.01586 -0.33634 C 0.02756 -0.32037 0.01474 -0.33588 0.02436 -0.32454 C 0.02772 -0.3162 0.02436 -0.32315 0.02901 -0.31713 C 0.03622 -0.30764 0.02772 -0.31713 0.03461 -0.30972 C 0.0359 -0.30648 0.03782 -0.30208 0.03926 -0.29931 C 0.04086 -0.29676 0.04247 -0.29421 0.04407 -0.2919 L 0.04695 -0.2875 L 0.04872 -0.28449 C 0.04968 -0.27986 0.04952 -0.2794 0.0516 -0.27546 C 0.0524 -0.27384 0.05369 -0.27292 0.05449 -0.27107 C 0.05577 -0.26829 0.05705 -0.26505 0.05817 -0.26227 C 0.05881 -0.26065 0.05929 -0.25903 0.0601 -0.25764 L 0.06282 -0.25324 C 0.06458 -0.2456 0.06266 -0.25185 0.06683 -0.24445 C 0.0726 -0.2331 0.0649 -0.2456 0.07051 -0.23704 C 0.07276 -0.22593 0.06923 -0.23912 0.0742 -0.22963 C 0.07484 -0.22824 0.07452 -0.22639 0.07516 -0.225 C 0.07612 -0.22292 0.07788 -0.22153 0.07885 -0.21921 C 0.08029 -0.21644 0.08189 -0.21366 0.08269 -0.21019 C 0.08285 -0.2088 0.08301 -0.20695 0.08365 -0.20579 C 0.08413 -0.20463 0.08494 -0.20394 0.08542 -0.20278 C 0.08622 -0.20139 0.08686 -0.2 0.0875 -0.19838 C 0.09006 -0.18588 0.08622 -0.20116 0.09022 -0.19097 C 0.0907 -0.18958 0.0907 -0.18796 0.09119 -0.18658 C 0.09167 -0.18542 0.09247 -0.18472 0.09295 -0.18357 C 0.09776 -0.17408 0.09215 -0.18357 0.09679 -0.17639 C 0.09776 -0.17153 0.0976 -0.1713 0.09952 -0.16736 C 0.10192 -0.16273 0.10144 -0.16597 0.10353 -0.15995 C 0.10385 -0.15857 0.10401 -0.15671 0.10433 -0.15533 C 0.10481 -0.1537 0.10561 -0.15232 0.10609 -0.15093 C 0.10673 -0.14954 0.10673 -0.14792 0.10721 -0.14653 C 0.10769 -0.14491 0.10849 -0.14375 0.10897 -0.14213 C 0.10961 -0.14028 0.11026 -0.1382 0.1109 -0.13588 C 0.11202 -0.1331 0.11474 -0.12732 0.11474 -0.12708 C 0.1149 -0.12616 0.11586 -0.11852 0.11667 -0.1169 C 0.11715 -0.11551 0.11779 -0.11482 0.11843 -0.11389 C 0.12115 -0.10116 0.11747 -0.11667 0.12131 -0.10648 C 0.12179 -0.10533 0.12179 -0.10347 0.12211 -0.10208 C 0.12276 -0.1 0.1234 -0.09815 0.1242 -0.09607 C 0.12532 -0.09306 0.12724 -0.09074 0.12788 -0.08727 C 0.1282 -0.08565 0.1282 -0.08403 0.12885 -0.08264 C 0.12949 -0.08102 0.13077 -0.07986 0.13157 -0.07847 C 0.13766 -0.06713 0.12997 -0.07986 0.13542 -0.07083 C 0.13574 -0.06945 0.13574 -0.06783 0.13622 -0.06644 C 0.13686 -0.06528 0.13766 -0.06458 0.1383 -0.06343 C 0.14311 -0.05417 0.1375 -0.06296 0.14199 -0.05602 C 0.14263 -0.05324 0.14327 -0.04931 0.14487 -0.04722 C 0.14551 -0.04607 0.14679 -0.04607 0.1476 -0.0456 C 0.14936 -0.04283 0.15 -0.04167 0.15224 -0.03982 C 0.15336 -0.03889 0.15433 -0.03866 0.15513 -0.0382 C 0.15561 -0.03843 0.16474 -0.03866 0.16747 -0.04144 C 0.16987 -0.04352 0.16923 -0.0456 0.17115 -0.04838 C 0.17195 -0.04977 0.17324 -0.0507 0.17404 -0.05185 C 0.18077 -0.06019 0.17003 -0.04838 0.17869 -0.05741 C 0.17981 -0.05995 0.18045 -0.06181 0.18157 -0.06343 C 0.18574 -0.06921 0.18654 -0.06736 0.1891 -0.07245 C 0.1899 -0.07361 0.19022 -0.0757 0.19103 -0.07708 C 0.19231 -0.07986 0.19567 -0.08426 0.19567 -0.08403 C 0.19695 -0.09028 0.19711 -0.09306 0.19936 -0.09745 C 0.20064 -0.09977 0.20144 -0.10255 0.2032 -0.10347 L 0.20593 -0.10486 C 0.2109 -0.11019 0.20673 -0.10648 0.21362 -0.10949 C 0.21538 -0.11019 0.21731 -0.11134 0.21907 -0.1125 L 0.22484 -0.11528 L 0.23061 -0.11829 L 0.23798 -0.11991 C 0.23894 -0.12037 0.2399 -0.12083 0.24086 -0.1213 C 0.25529 -0.12639 0.27372 -0.12176 0.28622 -0.1213 C 0.28766 -0.12037 0.28926 -0.11945 0.2907 -0.11829 C 0.29151 -0.11759 0.29183 -0.1162 0.29263 -0.11528 C 0.29359 -0.11458 0.29455 -0.11458 0.29535 -0.11389 C 0.29744 -0.11204 0.29888 -0.10926 0.30112 -0.10787 C 0.30673 -0.1044 0.30417 -0.10579 0.30865 -0.10347 C 0.31506 -0.09676 0.31218 -0.09861 0.31715 -0.09607 C 0.31811 -0.09468 0.31891 -0.09306 0.32003 -0.09167 C 0.32163 -0.08935 0.32404 -0.0882 0.32548 -0.08565 C 0.3274 -0.08287 0.32788 -0.08171 0.33029 -0.07986 C 0.33125 -0.07894 0.33221 -0.0787 0.33317 -0.07847 C 0.33766 -0.07107 0.33189 -0.07986 0.33782 -0.07245 C 0.34455 -0.06389 0.33381 -0.0757 0.34247 -0.06644 C 0.34423 -0.0625 0.34535 -0.0588 0.34824 -0.05602 C 0.34904 -0.05509 0.35016 -0.05463 0.35096 -0.05324 C 0.35224 -0.05116 0.35336 -0.04884 0.35481 -0.04722 C 0.35561 -0.04607 0.35673 -0.04537 0.35769 -0.04421 C 0.3633 -0.03658 0.35897 -0.03958 0.36426 -0.03681 C 0.37067 -0.02639 0.36763 -0.03009 0.37276 -0.025 C 0.3734 -0.02338 0.37372 -0.02153 0.37452 -0.02037 C 0.37532 -0.01968 0.37644 -0.01968 0.3774 -0.01898 C 0.37885 -0.01806 0.38061 -0.01713 0.38205 -0.01597 C 0.38317 -0.01505 0.38397 -0.01366 0.38494 -0.01296 C 0.38574 -0.0125 0.38686 -0.01227 0.38766 -0.01158 C 0.38862 -0.01088 0.38958 -0.00926 0.39054 -0.00857 C 0.39199 -0.00764 0.39375 -0.00764 0.39519 -0.00718 C 0.39631 -0.00602 0.39711 -0.00463 0.39808 -0.00417 C 0.4 -0.00278 0.40208 -0.00278 0.40385 -0.00139 C 0.40465 -0.00023 0.40545 0.00116 0.40657 0.00185 C 0.40833 0.00301 0.41042 0.0037 0.41218 0.00486 C 0.41619 0.00694 0.41635 0.00717 0.42163 0.00764 C 0.4242 0.0081 0.42676 0.00764 0.42933 0.00764 L 0.42933 0.0081 " pathEditMode="relative" rAng="0" ptsTypes="AAAAAAAAAAAAAAAAAAAAAAAAAAAAAAAAAAAAAAAAAAAAAAAAAA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1831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2564E-6 -0.35833 L 1.02564E-6 -0.3581 C 0.00208 -0.35555 0.00433 -0.35277 0.00641 -0.34976 C 0.00769 -0.34791 0.00897 -0.34583 0.01026 -0.34398 C 0.01122 -0.34236 0.01186 -0.3405 0.01298 -0.33935 C 0.01394 -0.33819 0.01506 -0.3375 0.01586 -0.33634 C 0.02756 -0.32037 0.01474 -0.33587 0.02436 -0.32453 C 0.02772 -0.3162 0.02436 -0.32314 0.02901 -0.31712 C 0.03622 -0.30763 0.02772 -0.31712 0.03461 -0.30972 C 0.0359 -0.30648 0.03782 -0.30208 0.03926 -0.2993 C 0.04086 -0.29675 0.04247 -0.29421 0.04407 -0.29189 L 0.04695 -0.2875 L 0.04872 -0.28449 C 0.04968 -0.27986 0.04952 -0.27939 0.0516 -0.27546 C 0.0524 -0.27384 0.05368 -0.27291 0.05449 -0.27106 C 0.05577 -0.26828 0.05705 -0.26504 0.05817 -0.26226 C 0.05881 -0.26064 0.05929 -0.25902 0.0601 -0.25763 L 0.06282 -0.25324 C 0.06458 -0.2456 0.06266 -0.25185 0.06683 -0.24444 C 0.0726 -0.2331 0.0649 -0.2456 0.07051 -0.23703 C 0.07276 -0.22592 0.06923 -0.23912 0.0742 -0.22962 C 0.07484 -0.22824 0.07452 -0.22638 0.07516 -0.225 C 0.07612 -0.22291 0.07788 -0.22152 0.07885 -0.21921 C 0.08029 -0.21643 0.08189 -0.21365 0.08269 -0.21018 C 0.08285 -0.20879 0.08301 -0.20694 0.08365 -0.20578 C 0.08413 -0.20462 0.08493 -0.20393 0.08542 -0.20277 C 0.08622 -0.20138 0.08686 -0.2 0.0875 -0.19837 C 0.09006 -0.18587 0.08622 -0.20115 0.09022 -0.19097 C 0.0907 -0.18958 0.0907 -0.18796 0.09118 -0.18657 C 0.09167 -0.18541 0.09247 -0.18472 0.09295 -0.18356 C 0.09776 -0.17407 0.09215 -0.18356 0.09679 -0.17638 C 0.09776 -0.17152 0.0976 -0.17129 0.09952 -0.16736 C 0.10192 -0.16273 0.10144 -0.16597 0.10352 -0.15995 C 0.10385 -0.15856 0.10401 -0.15671 0.10433 -0.15532 C 0.10481 -0.1537 0.10561 -0.15231 0.10609 -0.15092 C 0.10673 -0.14953 0.10673 -0.14791 0.10721 -0.14652 C 0.10769 -0.1449 0.10849 -0.14375 0.10897 -0.14212 C 0.10961 -0.14027 0.11026 -0.13819 0.1109 -0.13587 C 0.11202 -0.1331 0.11474 -0.12731 0.11474 -0.12708 C 0.1149 -0.12615 0.11586 -0.11851 0.11667 -0.11712 C 0.11715 -0.1155 0.11779 -0.11504 0.11843 -0.11412 C 0.12115 -0.10115 0.11747 -0.11666 0.12131 -0.10648 C 0.12179 -0.10532 0.12179 -0.10347 0.12211 -0.10208 C 0.12276 -0.10023 0.1234 -0.09814 0.1242 -0.09629 C 0.12532 -0.09328 0.12724 -0.09074 0.12788 -0.08726 C 0.1282 -0.08564 0.1282 -0.08425 0.12885 -0.08263 C 0.12949 -0.08125 0.13077 -0.08009 0.13157 -0.07847 C 0.13766 -0.06736 0.12997 -0.08009 0.13542 -0.07106 C 0.13574 -0.06944 0.13574 -0.06805 0.13622 -0.06643 C 0.13686 -0.06527 0.13766 -0.06458 0.1383 -0.06342 C 0.14311 -0.05416 0.1375 -0.06296 0.14199 -0.05601 C 0.14263 -0.05324 0.14327 -0.0493 0.14487 -0.04722 C 0.14551 -0.04606 0.14679 -0.04606 0.1476 -0.0456 C 0.14936 -0.04282 0.15 -0.04166 0.15224 -0.03981 C 0.15336 -0.03888 0.15433 -0.03865 0.15513 -0.03819 C 0.15561 -0.03842 0.16474 -0.03865 0.16747 -0.04143 C 0.16987 -0.04351 0.16923 -0.0456 0.17115 -0.04837 C 0.17195 -0.04976 0.17324 -0.05069 0.17404 -0.05185 C 0.18077 -0.06018 0.17003 -0.04837 0.17868 -0.0574 C 0.17981 -0.05995 0.18045 -0.0618 0.18157 -0.06342 C 0.18574 -0.06921 0.18654 -0.06736 0.1891 -0.07245 C 0.1899 -0.07361 0.19022 -0.07569 0.19102 -0.07731 C 0.19231 -0.08009 0.19567 -0.08425 0.19567 -0.08402 C 0.19695 -0.09027 0.19711 -0.09328 0.19936 -0.09745 C 0.20064 -0.09976 0.20144 -0.10254 0.2032 -0.10347 L 0.20593 -0.10509 C 0.2109 -0.11018 0.20673 -0.10648 0.21362 -0.10949 C 0.21538 -0.11018 0.21731 -0.11134 0.21907 -0.1125 L 0.22484 -0.11527 L 0.23045 -0.11828 L 0.23798 -0.12013 C 0.23894 -0.12037 0.2399 -0.12106 0.24086 -0.12129 C 0.25529 -0.12638 0.27372 -0.12175 0.28622 -0.12129 C 0.28766 -0.12037 0.28926 -0.11944 0.2907 -0.11828 C 0.29151 -0.11759 0.29183 -0.1162 0.29263 -0.11527 C 0.29359 -0.11458 0.29455 -0.11458 0.29535 -0.11412 C 0.29743 -0.11226 0.29888 -0.10925 0.30112 -0.1081 C 0.30673 -0.10439 0.30417 -0.10578 0.30865 -0.10347 C 0.31506 -0.09675 0.31218 -0.09861 0.31715 -0.09629 C 0.31811 -0.09467 0.31891 -0.09328 0.32003 -0.09166 C 0.32163 -0.08935 0.32404 -0.08819 0.32548 -0.08564 C 0.3274 -0.0831 0.32788 -0.08171 0.33029 -0.08009 C 0.33125 -0.07916 0.33221 -0.0787 0.33317 -0.07847 C 0.33766 -0.07129 0.33189 -0.08009 0.33782 -0.07245 C 0.34455 -0.06388 0.33381 -0.07569 0.34247 -0.06643 C 0.34423 -0.0625 0.34535 -0.05879 0.34824 -0.05601 C 0.34904 -0.05509 0.35016 -0.05462 0.35096 -0.05324 C 0.35224 -0.05115 0.35336 -0.04884 0.35481 -0.04722 C 0.35561 -0.04606 0.35673 -0.04537 0.35769 -0.04421 C 0.3633 -0.03657 0.35897 -0.03958 0.36426 -0.0368 C 0.37067 -0.02638 0.36763 -0.03009 0.37276 -0.025 C 0.3734 -0.02337 0.37372 -0.02152 0.37452 -0.02037 C 0.37532 -0.01967 0.37644 -0.01967 0.3774 -0.01898 C 0.37885 -0.01805 0.38061 -0.01712 0.38205 -0.01597 C 0.38317 -0.01504 0.38397 -0.01365 0.38493 -0.01296 C 0.38574 -0.0125 0.38686 -0.01226 0.38766 -0.01157 C 0.38862 -0.01087 0.38958 -0.00925 0.39054 -0.00856 C 0.39199 -0.00763 0.39375 -0.00763 0.39519 -0.00717 C 0.39631 -0.00601 0.39711 -0.00462 0.39808 -0.00416 C 0.4 -0.00277 0.40208 -0.00277 0.40385 -0.00138 C 0.40465 -0.00023 0.40545 0.00116 0.40657 0.00186 C 0.40833 0.00301 0.41042 0.00371 0.41218 0.00487 C 0.41618 0.00695 0.41635 0.00718 0.42163 0.00764 C 0.4242 0.00811 0.42676 0.00764 0.42933 0.00764 L 0.42933 0.00811 " pathEditMode="relative" rAng="0" ptsTypes="AAAAAAAAAAAAAAAAAAAAAAAAAAAAAAAAAAAAAAAAAAAAAAAAAAAAAAAAAAAAAAAAAAAAAAAAAAAAAAAAAAAAAAAAAAAAAAAAAAAAAAAAA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58" y="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/>
      <p:bldP spid="46" grpId="0"/>
      <p:bldP spid="3" grpId="0" animBg="1"/>
      <p:bldP spid="3" grpId="1" animBg="1"/>
      <p:bldP spid="29" grpId="0" animBg="1"/>
      <p:bldP spid="29" grpId="1" animBg="1"/>
      <p:bldP spid="31" grpId="0" animBg="1"/>
      <p:bldP spid="3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9681"/>
          <a:stretch/>
        </p:blipFill>
        <p:spPr>
          <a:xfrm>
            <a:off x="509953" y="1916113"/>
            <a:ext cx="3413925" cy="2456901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2334753" y="915998"/>
            <a:ext cx="2860148" cy="2023217"/>
            <a:chOff x="6505453" y="915998"/>
            <a:chExt cx="2860148" cy="202321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F289BF01-74DD-4380-872A-E93C91F9B8A2}"/>
                    </a:ext>
                  </a:extLst>
                </p:cNvPr>
                <p:cNvSpPr txBox="1"/>
                <p:nvPr/>
              </p:nvSpPr>
              <p:spPr>
                <a:xfrm>
                  <a:off x="6505453" y="915998"/>
                  <a:ext cx="2856261" cy="755590"/>
                </a:xfrm>
                <a:prstGeom prst="roundRect">
                  <a:avLst/>
                </a:prstGeom>
                <a:noFill/>
                <a:ln w="38100"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25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 9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 34</a:t>
                  </a: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F289BF01-74DD-4380-872A-E93C91F9B8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5453" y="915998"/>
                  <a:ext cx="2856261" cy="755590"/>
                </a:xfrm>
                <a:prstGeom prst="roundRect">
                  <a:avLst/>
                </a:prstGeom>
                <a:blipFill>
                  <a:blip r:embed="rId6"/>
                  <a:stretch>
                    <a:fillRect l="-2985" b="-7258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7" name="Straight Arrow Connector 26"/>
            <p:cNvCxnSpPr/>
            <p:nvPr/>
          </p:nvCxnSpPr>
          <p:spPr>
            <a:xfrm flipH="1">
              <a:off x="7425063" y="1476157"/>
              <a:ext cx="234039" cy="404598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7659102" y="1476157"/>
              <a:ext cx="240745" cy="404598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289BF01-74DD-4380-872A-E93C91F9B8A2}"/>
                </a:ext>
              </a:extLst>
            </p:cNvPr>
            <p:cNvSpPr txBox="1"/>
            <p:nvPr/>
          </p:nvSpPr>
          <p:spPr>
            <a:xfrm>
              <a:off x="7117330" y="1738709"/>
              <a:ext cx="1268605" cy="755590"/>
            </a:xfrm>
            <a:prstGeom prst="roundRect">
              <a:avLst/>
            </a:prstGeom>
            <a:noFill/>
            <a:ln w="38100">
              <a:noFill/>
            </a:ln>
          </p:spPr>
          <p:txBody>
            <a:bodyPr wrap="square" rtlCol="0" anchor="ctr">
              <a:noAutofit/>
            </a:bodyPr>
            <a:lstStyle/>
            <a:p>
              <a:r>
                <a:rPr lang="en-GB" sz="2800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5    4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Rectangle 35"/>
                <p:cNvSpPr/>
                <p:nvPr/>
              </p:nvSpPr>
              <p:spPr>
                <a:xfrm>
                  <a:off x="7495210" y="1914555"/>
                  <a:ext cx="4347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en-GB" sz="20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36" name="Rectangle 3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5210" y="1914555"/>
                  <a:ext cx="434734" cy="4001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F289BF01-74DD-4380-872A-E93C91F9B8A2}"/>
                    </a:ext>
                  </a:extLst>
                </p:cNvPr>
                <p:cNvSpPr txBox="1"/>
                <p:nvPr/>
              </p:nvSpPr>
              <p:spPr>
                <a:xfrm>
                  <a:off x="6509340" y="2183625"/>
                  <a:ext cx="2856261" cy="755590"/>
                </a:xfrm>
                <a:prstGeom prst="roundRect">
                  <a:avLst/>
                </a:prstGeom>
                <a:noFill/>
                <a:ln w="38100">
                  <a:noFill/>
                </a:ln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30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a14:m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 9 </a:t>
                  </a:r>
                  <a14:m>
                    <m:oMath xmlns:m="http://schemas.openxmlformats.org/officeDocument/2006/math">
                      <m:r>
                        <a:rPr lang="en-GB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a14:m>
                  <a:r>
                    <a:rPr lang="en-GB" sz="2800" dirty="0">
                      <a:solidFill>
                        <a:schemeClr val="accent1"/>
                      </a:solidFill>
                      <a:latin typeface="Comic Sans MS" panose="030F0702030302020204" pitchFamily="66" charset="0"/>
                    </a:rPr>
                    <a:t> 39</a:t>
                  </a:r>
                </a:p>
              </p:txBody>
            </p:sp>
          </mc:Choice>
          <mc:Fallback xmlns=""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F289BF01-74DD-4380-872A-E93C91F9B8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09340" y="2183625"/>
                  <a:ext cx="2856261" cy="755590"/>
                </a:xfrm>
                <a:prstGeom prst="roundRect">
                  <a:avLst/>
                </a:prstGeom>
                <a:blipFill>
                  <a:blip r:embed="rId8"/>
                  <a:stretch>
                    <a:fillRect l="-2985" b="-7258"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09340" y="2696469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35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44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340" y="2696469"/>
                <a:ext cx="2856261" cy="755590"/>
              </a:xfrm>
              <a:prstGeom prst="roundRect">
                <a:avLst/>
              </a:prstGeom>
              <a:blipFill>
                <a:blip r:embed="rId9"/>
                <a:stretch>
                  <a:fillRect l="-3205"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09340" y="3209313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40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49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340" y="3209313"/>
                <a:ext cx="2856261" cy="755590"/>
              </a:xfrm>
              <a:prstGeom prst="roundRect">
                <a:avLst/>
              </a:prstGeom>
              <a:blipFill>
                <a:blip r:embed="rId10"/>
                <a:stretch>
                  <a:fillRect l="-3205"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09340" y="3722157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80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89</a:t>
                </a: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340" y="3722157"/>
                <a:ext cx="2856261" cy="755590"/>
              </a:xfrm>
              <a:prstGeom prst="roundRect">
                <a:avLst/>
              </a:prstGeom>
              <a:blipFill>
                <a:blip r:embed="rId11"/>
                <a:stretch>
                  <a:fillRect l="-3205" b="-645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09340" y="4235001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95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104</a:t>
                </a: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340" y="4235001"/>
                <a:ext cx="2856261" cy="755590"/>
              </a:xfrm>
              <a:prstGeom prst="roundRect">
                <a:avLst/>
              </a:prstGeom>
              <a:blipFill>
                <a:blip r:embed="rId12"/>
                <a:stretch>
                  <a:fillRect l="-3205" b="-645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6509340" y="4747846"/>
                <a:ext cx="285626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99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  <a:latin typeface="Comic Sans MS" panose="030F0702030302020204" pitchFamily="66" charset="0"/>
                  </a:rPr>
                  <a:t> 9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108</a:t>
                </a: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340" y="4747846"/>
                <a:ext cx="2856261" cy="755590"/>
              </a:xfrm>
              <a:prstGeom prst="roundRect">
                <a:avLst/>
              </a:prstGeom>
              <a:blipFill>
                <a:blip r:embed="rId13"/>
                <a:stretch>
                  <a:fillRect l="-3205" b="-645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ounded Rectangle 47"/>
          <p:cNvSpPr/>
          <p:nvPr/>
        </p:nvSpPr>
        <p:spPr>
          <a:xfrm>
            <a:off x="8196546" y="2848984"/>
            <a:ext cx="50602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674077" y="4528210"/>
            <a:ext cx="5418992" cy="536921"/>
            <a:chOff x="674077" y="4528210"/>
            <a:chExt cx="5418992" cy="536921"/>
          </a:xfrm>
        </p:grpSpPr>
        <p:sp>
          <p:nvSpPr>
            <p:cNvPr id="5" name="Rectangle 4"/>
            <p:cNvSpPr/>
            <p:nvPr/>
          </p:nvSpPr>
          <p:spPr>
            <a:xfrm>
              <a:off x="674077" y="4528210"/>
              <a:ext cx="5418992" cy="474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324037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973997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623957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73917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923878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1166772" y="4678336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5</a:t>
              </a:r>
              <a:endParaRPr lang="en-GB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770234" y="4671986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10</a:t>
              </a:r>
              <a:endParaRPr lang="en-GB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403923" y="4678336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15</a:t>
              </a:r>
              <a:endParaRPr lang="en-GB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41702" y="4678336"/>
              <a:ext cx="4667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20</a:t>
              </a:r>
              <a:endParaRPr lang="en-GB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685409" y="4683072"/>
              <a:ext cx="4667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25</a:t>
              </a:r>
              <a:endParaRPr lang="en-GB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543073" y="4548065"/>
              <a:ext cx="0" cy="19699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4304604" y="4695799"/>
              <a:ext cx="4667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30</a:t>
              </a:r>
              <a:endParaRPr lang="en-GB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928870" y="4685044"/>
              <a:ext cx="4667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35</a:t>
              </a:r>
              <a:endParaRPr lang="en-GB" dirty="0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548063" y="4685044"/>
              <a:ext cx="4667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latin typeface="Comic Sans MS" panose="030F0702030302020204" pitchFamily="66" charset="0"/>
                </a:rPr>
                <a:t>40</a:t>
              </a:r>
              <a:endParaRPr lang="en-GB" dirty="0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5162265" y="4548065"/>
              <a:ext cx="0" cy="1800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5781460" y="4548065"/>
              <a:ext cx="0" cy="19699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Rounded Rectangle 58"/>
          <p:cNvSpPr/>
          <p:nvPr/>
        </p:nvSpPr>
        <p:spPr>
          <a:xfrm>
            <a:off x="8196546" y="3359909"/>
            <a:ext cx="50602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ounded Rectangle 59"/>
          <p:cNvSpPr/>
          <p:nvPr/>
        </p:nvSpPr>
        <p:spPr>
          <a:xfrm>
            <a:off x="8196546" y="3874672"/>
            <a:ext cx="50602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le 60"/>
          <p:cNvSpPr/>
          <p:nvPr/>
        </p:nvSpPr>
        <p:spPr>
          <a:xfrm>
            <a:off x="8172503" y="4382108"/>
            <a:ext cx="73266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>
            <a:off x="8172503" y="4898675"/>
            <a:ext cx="732668" cy="45055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242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8974E-6 4.44444E-6 L -0.62212 4.44444E-6 " pathEditMode="relative" rAng="0" ptsTypes="AA">
                                      <p:cBhvr>
                                        <p:cTn id="6" dur="3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0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48148E-6 L -0.58974 -0.03241 " pathEditMode="relative" rAng="0" ptsTypes="AA">
                                      <p:cBhvr>
                                        <p:cTn id="8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87" y="-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4" grpId="0"/>
      <p:bldP spid="48" grpId="0" animBg="1"/>
      <p:bldP spid="4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 children are taking part in an ice skating competition. What are their total scores?</a:t>
            </a: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378" y="152802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06672" y="167722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2FD89-0156-4372-B43A-546728546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880" y="2383147"/>
            <a:ext cx="1094134" cy="7555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18007-48F1-4972-890A-DB54138E0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6879" y="1498169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405447" y="2373200"/>
            <a:ext cx="1282544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9EF4A5-BE90-4FF7-AFD9-CE95A6CBC683}"/>
              </a:ext>
            </a:extLst>
          </p:cNvPr>
          <p:cNvCxnSpPr>
            <a:stCxn id="12" idx="2"/>
          </p:cNvCxnSpPr>
          <p:nvPr/>
        </p:nvCxnSpPr>
        <p:spPr>
          <a:xfrm>
            <a:off x="3789341" y="3806795"/>
            <a:ext cx="811688" cy="482176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A5B67-D407-4B56-94B5-70B5814023E3}"/>
              </a:ext>
            </a:extLst>
          </p:cNvPr>
          <p:cNvCxnSpPr>
            <a:cxnSpLocks/>
            <a:stCxn id="49" idx="2"/>
          </p:cNvCxnSpPr>
          <p:nvPr/>
        </p:nvCxnSpPr>
        <p:spPr>
          <a:xfrm flipH="1">
            <a:off x="4953001" y="3806795"/>
            <a:ext cx="773008" cy="482176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7C4B02D-68BF-4D80-913F-686236872F50}"/>
              </a:ext>
            </a:extLst>
          </p:cNvPr>
          <p:cNvSpPr txBox="1"/>
          <p:nvPr/>
        </p:nvSpPr>
        <p:spPr>
          <a:xfrm>
            <a:off x="4345289" y="4125217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3200" dirty="0">
                <a:solidFill>
                  <a:schemeClr val="accent6"/>
                </a:solidFill>
                <a:latin typeface="Comic Sans MS" panose="030F0702030302020204" pitchFamily="66" charset="0"/>
              </a:rPr>
              <a:t>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7C4B02D-68BF-4D80-913F-686236872F50}"/>
                  </a:ext>
                </a:extLst>
              </p:cNvPr>
              <p:cNvSpPr txBox="1"/>
              <p:nvPr/>
            </p:nvSpPr>
            <p:spPr>
              <a:xfrm>
                <a:off x="4965925" y="4107633"/>
                <a:ext cx="1039221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schemeClr val="accent6"/>
                    </a:solidFill>
                    <a:latin typeface="Comic Sans MS" panose="030F0702030302020204" pitchFamily="66" charset="0"/>
                  </a:rPr>
                  <a:t> 6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B7C4B02D-68BF-4D80-913F-686236872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5925" y="4107633"/>
                <a:ext cx="1039221" cy="755590"/>
              </a:xfrm>
              <a:prstGeom prst="roundRect">
                <a:avLst/>
              </a:prstGeom>
              <a:blipFill>
                <a:blip r:embed="rId9"/>
                <a:stretch>
                  <a:fillRect r="-5882" b="-14516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4A54BFB6-D9F9-4A0F-9A62-4C79BC9584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6613" y="1079235"/>
            <a:ext cx="1146410" cy="1032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8410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1204 L 0.00416 0.01204 C 0.00545 0.01389 0.00721 0.01574 0.00833 0.01806 C 0.01058 0.02269 0.00833 0.02269 0.01074 0.02662 C 0.01122 0.02755 0.0141 0.03009 0.0149 0.03102 C 0.01554 0.03218 0.01602 0.03333 0.01666 0.03449 C 0.025 0.04653 0.01586 0.03241 0.02147 0.03958 C 0.02291 0.04144 0.02452 0.04329 0.02564 0.0456 C 0.02644 0.04745 0.02708 0.04931 0.02804 0.05093 C 0.02852 0.05139 0.029 0.05185 0.02933 0.05255 C 0.02981 0.0537 0.03013 0.05486 0.03045 0.05602 C 0.03077 0.05695 0.03077 0.05787 0.03109 0.05857 C 0.03189 0.06042 0.03445 0.06343 0.0359 0.06482 C 0.03654 0.06551 0.0375 0.06597 0.0383 0.06644 C 0.03862 0.06736 0.0391 0.06806 0.03942 0.06898 C 0.0399 0.07014 0.04006 0.07153 0.0407 0.07245 C 0.0415 0.07384 0.04279 0.07477 0.04359 0.07593 C 0.04423 0.07662 0.04439 0.07778 0.04487 0.07847 C 0.04583 0.08009 0.04679 0.08148 0.04791 0.08287 C 0.0484 0.0838 0.04888 0.08495 0.04968 0.08542 C 0.05336 0.08889 0.0516 0.08727 0.05497 0.08982 C 0.05657 0.09213 0.05833 0.09491 0.06041 0.09583 L 0.06218 0.09676 C 0.06394 0.09931 0.06426 0.1 0.06699 0.10185 L 0.07308 0.10625 C 0.07356 0.10764 0.07404 0.10949 0.07484 0.11065 C 0.07532 0.11134 0.07612 0.11111 0.0766 0.11158 C 0.07788 0.11227 0.079 0.11343 0.08029 0.11412 C 0.08173 0.11482 0.08509 0.11574 0.08509 0.11574 C 0.0859 0.11667 0.08654 0.11783 0.08734 0.11852 C 0.08862 0.11921 0.09102 0.12014 0.09102 0.12014 C 0.09183 0.1213 0.09295 0.12315 0.09407 0.12361 C 0.09535 0.12431 0.09679 0.12408 0.09824 0.12454 C 0.1 0.12523 0.10272 0.12662 0.10416 0.12708 C 0.10625 0.12755 0.10817 0.12755 0.11025 0.12801 L 0.12163 0.12963 C 0.13285 0.13565 0.11843 0.1287 0.13477 0.1331 C 0.13525 0.13333 0.13558 0.13426 0.13606 0.13495 C 0.13718 0.13611 0.1383 0.13727 0.13958 0.13843 C 0.14215 0.14028 0.14327 0.14028 0.14615 0.14097 C 0.14711 0.14144 0.14824 0.1419 0.1492 0.14259 C 0.15048 0.14375 0.15272 0.14607 0.15272 0.14607 C 0.15384 0.14838 0.15529 0.15208 0.15689 0.15301 C 0.16218 0.15602 0.15897 0.15417 0.1665 0.15903 L 0.24936 0.15833 C 0.25256 0.1581 0.2524 0.15695 0.25529 0.15486 C 0.25577 0.1544 0.25657 0.15417 0.25705 0.15394 C 0.25945 0.15255 0.26186 0.1507 0.26426 0.14954 C 0.2649 0.14931 0.26538 0.14884 0.26602 0.14861 C 0.26699 0.14838 0.26811 0.14815 0.26907 0.14792 C 0.26987 0.14769 0.27067 0.14722 0.27147 0.14699 C 0.27243 0.14607 0.2734 0.14514 0.27452 0.14445 C 0.27516 0.14398 0.27612 0.14398 0.27692 0.14352 C 0.2782 0.14259 0.27933 0.1412 0.28045 0.14005 C 0.28125 0.13796 0.28189 0.13588 0.28285 0.13403 C 0.28349 0.13241 0.28461 0.13125 0.28525 0.12963 C 0.28766 0.12431 0.28493 0.12755 0.2883 0.12454 C 0.28862 0.12222 0.28846 0.11945 0.28942 0.11759 C 0.29022 0.1162 0.29118 0.11482 0.29183 0.1132 C 0.29231 0.11204 0.29263 0.11088 0.29311 0.10972 C 0.29439 0.10556 0.29423 0.10602 0.29487 0.10185 C 0.29391 0.08727 0.29487 0.09815 0.29359 0.08982 C 0.29215 0.08033 0.29391 0.08333 0.29118 0.0794 C 0.2899 0.07408 0.29166 0.07963 0.28766 0.07245 C 0.28445 0.0669 0.28766 0.06875 0.28349 0.06736 C 0.28253 0.06644 0.28157 0.06528 0.28045 0.06482 C 0.27852 0.06389 0.27452 0.06296 0.27452 0.06296 C 0.27388 0.06204 0.2734 0.06111 0.27259 0.06042 C 0.27195 0.05972 0.27115 0.05972 0.27019 0.05949 C 0.2657 0.05833 0.26106 0.05833 0.25641 0.05787 C 0.24263 0.05046 0.25112 0.0537 0.22163 0.05787 C 0.22099 0.05787 0.22051 0.05903 0.21987 0.05949 C 0.21795 0.06111 0.21602 0.06273 0.21394 0.06389 C 0.21025 0.06597 0.21186 0.06505 0.20913 0.06644 C 0.20545 0.07014 0.20897 0.06597 0.20609 0.07083 C 0.20497 0.07269 0.20368 0.07431 0.20256 0.07593 C 0.20176 0.07708 0.20144 0.07824 0.2008 0.0794 C 0.20032 0.08009 0.19984 0.08056 0.19952 0.08125 C 0.19904 0.08218 0.19888 0.08357 0.1984 0.08472 C 0.19775 0.08565 0.19711 0.08634 0.19647 0.08727 C 0.19567 0.08866 0.19487 0.09005 0.19407 0.09167 C 0.19134 0.10533 0.19503 0.0912 0.1899 0.10116 C 0.18878 0.10324 0.18846 0.10579 0.1875 0.1081 L 0.18638 0.11065 C 0.18493 0.11875 0.18702 0.10903 0.18333 0.11759 C 0.18285 0.11852 0.18317 0.11991 0.18269 0.12107 C 0.18237 0.12222 0.18157 0.12338 0.18093 0.12454 C 0.18109 0.13195 0.18125 0.13958 0.18157 0.14699 C 0.18157 0.14815 0.18189 0.14931 0.18221 0.15046 C 0.18269 0.15347 0.18333 0.15509 0.18461 0.15833 C 0.18493 0.15926 0.18525 0.15995 0.18574 0.16088 C 0.18606 0.16158 0.18654 0.16204 0.18686 0.1625 C 0.18782 0.16574 0.18814 0.16759 0.18926 0.17037 C 0.18974 0.1713 0.19022 0.17199 0.19054 0.17292 C 0.19263 0.17986 0.19022 0.17685 0.19359 0.17986 C 0.19375 0.18171 0.19343 0.18357 0.19407 0.18519 C 0.19503 0.18681 0.19663 0.18704 0.19775 0.18843 C 0.2 0.1919 0.1984 0.18982 0.20304 0.19375 C 0.20336 0.19468 0.20336 0.1956 0.20368 0.1963 C 0.20497 0.19838 0.20625 0.19815 0.20785 0.19884 C 0.20929 0.19977 0.21074 0.20046 0.21218 0.20162 C 0.21282 0.20208 0.2133 0.20278 0.21394 0.20324 C 0.21474 0.2037 0.21554 0.20394 0.21634 0.20417 C 0.21715 0.20509 0.21779 0.20602 0.21875 0.20671 C 0.21923 0.20718 0.21987 0.20718 0.22051 0.20764 C 0.22259 0.2088 0.22436 0.21042 0.22644 0.21111 C 0.22756 0.21134 0.22852 0.21181 0.22949 0.21181 C 0.23237 0.2125 0.23878 0.2132 0.2415 0.21366 C 0.24295 0.21458 0.24423 0.21574 0.24567 0.2162 C 0.24743 0.2169 0.2492 0.21713 0.25112 0.21713 C 0.26041 0.21759 0.26987 0.21759 0.27933 0.21806 C 0.27981 0.21829 0.28045 0.21852 0.28109 0.21875 C 0.28173 0.21921 0.28221 0.22037 0.28285 0.2206 C 0.28445 0.2213 0.28606 0.22107 0.28766 0.22153 C 0.29952 0.22708 0.27772 0.21713 0.30929 0.22408 C 0.3165 0.2257 0.31314 0.22847 0.31827 0.23102 C 0.32452 0.23403 0.33638 0.23333 0.34102 0.23357 C 0.38878 0.24954 0.34856 0.23704 0.47227 0.23519 C 0.47291 0.23519 0.47356 0.23449 0.47404 0.23449 C 0.47548 0.23403 0.47692 0.2338 0.47836 0.23357 C 0.47852 0.23241 0.47836 0.23102 0.47884 0.23009 C 0.47933 0.2294 0.48013 0.22963 0.48077 0.22917 C 0.48237 0.22847 0.48381 0.22755 0.48541 0.22662 C 0.48606 0.22639 0.4867 0.22593 0.48734 0.2257 C 0.4899 0.22523 0.49247 0.22523 0.49503 0.225 C 0.49615 0.22408 0.49711 0.22315 0.49808 0.22222 C 0.49872 0.22176 0.4992 0.22107 0.49984 0.2206 C 0.50128 0.21945 0.50272 0.21852 0.504 0.21713 C 0.50545 0.21551 0.50769 0.21181 0.50769 0.21181 C 0.51009 0.20139 0.50737 0.21111 0.51426 0.1963 C 0.51506 0.19468 0.5157 0.19283 0.51666 0.1912 C 0.51779 0.18935 0.52019 0.18588 0.52019 0.18588 C 0.52067 0.18403 0.52131 0.18125 0.52211 0.17986 C 0.52259 0.17917 0.52324 0.1787 0.52388 0.17824 C 0.52436 0.17755 0.52468 0.17708 0.525 0.17639 C 0.52804 0.17107 0.52452 0.17616 0.5274 0.17199 C 0.52868 0.1632 0.52708 0.17245 0.53109 0.16088 C 0.53141 0.15972 0.53141 0.15857 0.53173 0.15741 C 0.53189 0.15602 0.53205 0.1544 0.53221 0.15301 C 0.53253 0.15093 0.53237 0.14884 0.53285 0.14699 C 0.53301 0.14607 0.53365 0.14514 0.53397 0.14445 C 0.53477 0.13171 0.53509 0.13333 0.53397 0.11852 C 0.53397 0.11759 0.53381 0.11644 0.53349 0.11574 C 0.53285 0.11482 0.53189 0.11412 0.53109 0.1132 C 0.52644 0.10764 0.53718 0.11667 0.52324 0.10463 C 0.52227 0.1037 0.52115 0.10301 0.52019 0.10185 C 0.51907 0.10046 0.51843 0.09815 0.51731 0.09676 C 0.51602 0.09514 0.51282 0.09468 0.51122 0.09421 C 0.50929 0.09283 0.50721 0.09167 0.50529 0.08982 C 0.50465 0.08935 0.50416 0.08866 0.50352 0.0882 C 0.50288 0.08773 0.50224 0.0875 0.5016 0.08727 C 0.49968 0.08658 0.49775 0.08611 0.49567 0.08542 L 0.45192 0.08634 C 0.44968 0.08634 0.44743 0.08658 0.44535 0.08727 C 0.44439 0.0875 0.44375 0.08843 0.44295 0.08889 C 0.44215 0.08935 0.44134 0.08958 0.44054 0.08982 C 0.43878 0.09028 0.43317 0.0912 0.43157 0.09167 C 0.42884 0.09283 0.42933 0.09259 0.42548 0.09421 C 0.42404 0.09468 0.42163 0.0956 0.42019 0.09583 C 0.41859 0.0963 0.41699 0.09653 0.41538 0.09676 C 0.41538 0.09676 0.41122 0.09931 0.41058 0.09931 C 0.40833 0.09977 0.40609 0.09977 0.404 0.10023 C 0.40032 0.10093 0.39679 0.10232 0.39311 0.10278 C 0.38381 0.10417 0.38878 0.10347 0.3782 0.10463 C 0.34407 0.11343 0.36939 0.1081 0.30144 0.10718 C 0.29695 0.10463 0.29711 0.1044 0.2907 0.10278 C 0.28846 0.10232 0.28622 0.10232 0.28413 0.10185 C 0.27981 0.10046 0.28237 0.10139 0.27628 0.09861 L 0.27452 0.09769 C 0.27388 0.09745 0.27324 0.09722 0.27259 0.09676 C 0.27211 0.0963 0.27147 0.09537 0.27083 0.09514 C 0.26939 0.09421 0.26763 0.09398 0.26602 0.09329 L 0.26362 0.09236 C 0.25657 0.08472 0.26554 0.09375 0.25881 0.08889 L 0.25641 0.08542 L 0.25641 0.08542 " pathEditMode="relative" ptsTypes="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1 0.08565 L 0.56474 0.1280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49" grpId="0" animBg="1"/>
      <p:bldP spid="50" grpId="0" animBg="1"/>
      <p:bldP spid="52" grpId="0"/>
      <p:bldP spid="20" grpId="0"/>
      <p:bldP spid="20" grpId="1"/>
      <p:bldP spid="28" grpId="0"/>
      <p:bldP spid="2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 children are taking part in an ice skating competition. What are their total scores?</a:t>
            </a: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29609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2FD89-0156-4372-B43A-546728546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880" y="2383147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220809" y="2373200"/>
            <a:ext cx="1651820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570FC-8919-45C9-ACB2-D4BD29AA7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0603" y="2383147"/>
            <a:ext cx="1094134" cy="755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1E83888-9182-4CEF-B487-A96ABDFBF517}"/>
              </a:ext>
            </a:extLst>
          </p:cNvPr>
          <p:cNvSpPr txBox="1"/>
          <p:nvPr/>
        </p:nvSpPr>
        <p:spPr>
          <a:xfrm>
            <a:off x="8220810" y="3098151"/>
            <a:ext cx="1701470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A235642-2BF5-4DC2-8BCC-0A2F50C8289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3654769" y="4629823"/>
            <a:ext cx="269141" cy="3057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6EF42D9-18C5-4F0D-92A4-B873ABB5A97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3654769" y="4503364"/>
            <a:ext cx="269141" cy="3057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2F23E02-B784-48D4-BBDD-803210C276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3654769" y="4376905"/>
            <a:ext cx="269141" cy="30570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C348AE0-2324-4CE0-B1FD-D720B9D7231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3654769" y="4250446"/>
            <a:ext cx="269141" cy="30570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B97F30-D80D-4F25-94D1-CA1009E1667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3654769" y="4123987"/>
            <a:ext cx="269141" cy="3057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663315D-CFB9-4E04-B0E5-470944A8283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4591866" y="4655223"/>
            <a:ext cx="269141" cy="3057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AD0DB4C-C920-4F77-A8D0-E60667213B1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4591866" y="4528764"/>
            <a:ext cx="269141" cy="30570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F694728-7A60-4584-8A53-D336BF60AF3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4591866" y="4402305"/>
            <a:ext cx="269141" cy="30570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C3094C-724F-4322-951E-DEB2378758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4591866" y="4275846"/>
            <a:ext cx="269141" cy="30570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3D7DAC-E2E2-4997-BB23-0B3E99DA931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4591866" y="4149387"/>
            <a:ext cx="269141" cy="3057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A3CAEB5-20F1-4C84-8581-F70BFACC80C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5616514" y="4655223"/>
            <a:ext cx="269141" cy="30570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DD3F5D7-D06A-4EF8-AFB9-46DA8B1B98C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5616514" y="4528764"/>
            <a:ext cx="269141" cy="30570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5A33AA7-0957-4763-AD6B-7A3C2BCB2FC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5616514" y="4402305"/>
            <a:ext cx="269141" cy="3057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7857CC6-D673-4891-869C-E5ECDD34979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12777" b="6822"/>
          <a:stretch/>
        </p:blipFill>
        <p:spPr>
          <a:xfrm>
            <a:off x="5616514" y="4275846"/>
            <a:ext cx="269141" cy="3057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5751084" y="4177361"/>
                <a:ext cx="3417992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32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5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32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5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15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1084" y="4177361"/>
                <a:ext cx="3417992" cy="755590"/>
              </a:xfrm>
              <a:prstGeom prst="roundRect">
                <a:avLst/>
              </a:prstGeom>
              <a:blipFill>
                <a:blip r:embed="rId10"/>
                <a:stretch>
                  <a:fillRect b="-15323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FE999E78-D487-4FBB-BCE1-8380175D89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3654769" y="3997528"/>
            <a:ext cx="269141" cy="30570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DDB2F20-B8E9-4A9B-B057-49381BD4272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777" b="6822"/>
          <a:stretch/>
        </p:blipFill>
        <p:spPr>
          <a:xfrm>
            <a:off x="3654768" y="3998086"/>
            <a:ext cx="269141" cy="30570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B1C4693-09C3-4810-A30A-12264B7338F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6613" y="1079235"/>
            <a:ext cx="1146410" cy="1032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02 0.02314 L 0.01202 0.02338 C 0.0234 0.02129 0.02116 0.02129 0.03927 0.02314 C 0.04423 0.02361 0.0492 0.025 0.05417 0.02592 L 0.06138 0.0287 C 0.06202 0.02893 0.06282 0.02893 0.0633 0.02963 C 0.06411 0.03055 0.06459 0.03217 0.06523 0.03333 C 0.06539 0.03472 0.06555 0.03588 0.06587 0.03726 C 0.06699 0.04166 0.06731 0.04051 0.06907 0.04467 C 0.07052 0.04768 0.07196 0.05092 0.07308 0.05416 C 0.07372 0.05601 0.07436 0.05787 0.075 0.05972 C 0.07564 0.0618 0.07612 0.06412 0.07693 0.0662 C 0.07773 0.06805 0.07869 0.06944 0.07949 0.07106 C 0.08061 0.07314 0.08141 0.07523 0.08221 0.07754 C 0.08237 0.07847 0.08253 0.07939 0.08286 0.08032 C 0.08382 0.08402 0.08494 0.08796 0.08606 0.09166 C 0.08654 0.09328 0.08638 0.09537 0.08734 0.09629 L 0.08991 0.09907 C 0.09023 0.10069 0.09039 0.10231 0.09055 0.10393 C 0.09087 0.10717 0.09151 0.1162 0.09183 0.1199 C 0.09263 0.12615 0.09375 0.13217 0.09455 0.13865 C 0.09471 0.14051 0.09487 0.14236 0.0952 0.14421 C 0.09616 0.15115 0.09536 0.1449 0.09712 0.15162 C 0.0976 0.1537 0.09824 0.15949 0.0984 0.16111 C 0.09984 0.18078 0.0976 0.16412 0.10161 0.1875 C 0.10209 0.18958 0.10305 0.19537 0.10353 0.19676 C 0.10625 0.20277 0.10353 0.19629 0.10625 0.20347 C 0.10689 0.20486 0.1077 0.20648 0.10818 0.2081 C 0.10866 0.20995 0.1085 0.21226 0.10946 0.21365 C 0.11202 0.21736 0.11202 0.21713 0.11459 0.22222 C 0.11507 0.22291 0.11539 0.22407 0.11603 0.225 C 0.11683 0.22639 0.11779 0.22731 0.11859 0.2287 C 0.11923 0.22986 0.11971 0.23148 0.12052 0.2324 C 0.12148 0.23356 0.12276 0.23426 0.12372 0.23518 C 0.12773 0.23912 0.12484 0.23726 0.12837 0.23912 C 0.13334 0.24629 0.12805 0.23981 0.13478 0.24467 C 0.13574 0.24537 0.13654 0.24676 0.13734 0.24745 C 0.13975 0.24953 0.14007 0.2493 0.14263 0.25023 C 0.14327 0.25092 0.14391 0.25185 0.14455 0.25208 C 0.14536 0.25277 0.14632 0.25277 0.14712 0.25324 C 0.14808 0.2537 0.14888 0.25439 0.14968 0.25509 C 0.15545 0.25439 0.16122 0.25509 0.16667 0.25324 C 0.17292 0.25069 0.17084 0.24722 0.17452 0.24375 C 0.175 0.24328 0.1758 0.24305 0.17645 0.24282 C 0.17677 0.24189 0.17725 0.24097 0.17757 0.24004 C 0.18173 0.23171 0.17757 0.24004 0.18061 0.23333 C 0.18205 0.22893 0.18061 0.23171 0.1835 0.22685 C 0.18542 0.22314 0.18494 0.22291 0.18814 0.21921 C 0.18895 0.21851 0.18991 0.21805 0.19071 0.21736 C 0.19135 0.2162 0.19199 0.21504 0.19263 0.21365 C 0.19391 0.21111 0.19471 0.20902 0.19584 0.20625 C 0.19776 0.19514 0.19487 0.21273 0.19728 0.19583 C 0.1976 0.19351 0.1984 0.1912 0.1992 0.18935 C 0.20016 0.18356 0.19952 0.1868 0.20112 0.17986 C 0.20128 0.17893 0.20112 0.17754 0.20177 0.17708 C 0.21154 0.16759 0.20145 0.17777 0.20753 0.1706 C 0.20818 0.16967 0.20898 0.16944 0.20962 0.16851 C 0.21026 0.16759 0.21074 0.16597 0.21154 0.16481 C 0.21202 0.16412 0.21282 0.16365 0.21346 0.16296 C 0.21539 0.16064 0.21555 0.15902 0.21795 0.1574 C 0.21875 0.15671 0.21971 0.15694 0.22068 0.15648 C 0.23141 0.15046 0.22468 0.15254 0.23302 0.15069 C 0.26186 0.15486 0.2508 0.15208 0.26619 0.15648 C 0.2726 0.16018 0.26635 0.15671 0.27196 0.15926 C 0.27324 0.15972 0.2758 0.16111 0.2758 0.16134 C 0.28077 0.16689 0.27821 0.16342 0.28366 0.17152 C 0.28494 0.17338 0.2867 0.17476 0.2875 0.17708 C 0.29487 0.19467 0.28366 0.16805 0.29215 0.18657 C 0.2992 0.20185 0.28686 0.17754 0.29536 0.19398 C 0.29584 0.19583 0.29616 0.19791 0.29664 0.19953 C 0.29712 0.20115 0.29808 0.20254 0.29856 0.20439 C 0.30032 0.21041 0.29792 0.20764 0.30064 0.21365 C 0.30112 0.21481 0.30193 0.21551 0.30257 0.21643 C 0.30273 0.21805 0.30289 0.21967 0.30321 0.22129 C 0.30353 0.22338 0.30401 0.22569 0.30449 0.22777 C 0.30465 0.2287 0.30497 0.22963 0.30513 0.23055 C 0.30545 0.23217 0.30561 0.23379 0.30577 0.23518 C 0.30609 0.2375 0.30593 0.23981 0.30641 0.24189 C 0.30657 0.24282 0.30721 0.24375 0.3077 0.24467 C 0.30802 0.24583 0.30818 0.24722 0.30834 0.24838 C 0.30866 0.25 0.30866 0.25162 0.30898 0.25324 C 0.30962 0.25601 0.31026 0.25879 0.3109 0.26157 L 0.31154 0.26435 C 0.31186 0.26527 0.31218 0.2662 0.31234 0.26713 C 0.31427 0.27893 0.3117 0.26435 0.31362 0.27384 C 0.31378 0.275 0.31395 0.27639 0.31427 0.27754 C 0.31459 0.27916 0.31507 0.28055 0.31555 0.28217 C 0.31683 0.29305 0.31491 0.28379 0.31811 0.29074 C 0.31843 0.29143 0.31859 0.29259 0.31875 0.29351 C 0.31923 0.29514 0.31955 0.29676 0.32003 0.29814 C 0.321 0.30069 0.32196 0.30185 0.3234 0.30393 C 0.32452 0.30879 0.3234 0.30532 0.32661 0.31041 C 0.32789 0.3125 0.32917 0.31481 0.33045 0.31689 C 0.33189 0.31944 0.33173 0.3206 0.33366 0.32268 C 0.3343 0.32314 0.3351 0.32314 0.33574 0.32361 C 0.34199 0.32754 0.33718 0.32592 0.34407 0.32731 C 0.34471 0.32754 0.34536 0.32801 0.346 0.32824 C 0.3476 0.32893 0.3492 0.32939 0.35064 0.33009 C 0.35161 0.33055 0.35241 0.33125 0.35321 0.33194 C 0.35481 0.3331 0.35561 0.33495 0.35786 0.33564 C 0.35962 0.33657 0.3617 0.33634 0.36362 0.3368 C 0.37677 0.33588 0.37628 0.33773 0.38382 0.33472 C 0.38526 0.33426 0.38654 0.33379 0.3883 0.33287 C 0.39007 0.33194 0.39167 0.33009 0.39279 0.32916 C 0.39423 0.32893 0.39487 0.3287 0.39552 0.32824 C 0.3976 0.32685 0.40193 0.32361 0.40193 0.32384 C 0.40257 0.32268 0.40321 0.32152 0.40401 0.32083 C 0.40449 0.32014 0.40513 0.32037 0.40513 0.31967 C 0.40641 0.31898 0.40673 0.31782 0.40721 0.31689 C 0.40786 0.31412 0.40802 0.31319 0.40914 0.31041 C 0.41042 0.3074 0.41138 0.30509 0.41298 0.30185 C 0.41459 0.29629 0.4133 0.29814 0.41635 0.29537 C 0.41651 0.29375 0.41651 0.29213 0.41699 0.29074 C 0.41715 0.28958 0.41763 0.28889 0.41763 0.28796 C 0.41907 0.28518 0.41955 0.28217 0.4202 0.27939 L 0.4202 0.27963 C 0.42196 0.26921 0.42084 0.2743 0.4234 0.26435 C 0.42372 0.25532 0.42324 0.2618 0.42532 0.25601 C 0.42628 0.25347 0.42805 0.24838 0.42805 0.24861 C 0.42997 0.23449 0.42693 0.25139 0.42997 0.24097 C 0.4327 0.23472 0.42997 0.23796 0.43189 0.23333 C 0.43237 0.23194 0.43334 0.23101 0.43382 0.22963 C 0.43462 0.22754 0.4351 0.22523 0.43574 0.22314 C 0.43606 0.22152 0.43718 0.2199 0.43766 0.21828 C 0.44023 0.2118 0.43766 0.21736 0.44103 0.21088 C 0.44231 0.20231 0.44039 0.21111 0.44359 0.20532 C 0.44407 0.20439 0.44375 0.20324 0.44423 0.20231 C 0.44487 0.20115 0.446 0.20069 0.4468 0.19953 C 0.44744 0.19884 0.44776 0.19768 0.44808 0.19676 C 0.44968 0.19351 0.45064 0.19189 0.45273 0.18935 C 0.45321 0.18865 0.45401 0.18796 0.45465 0.1875 C 0.45465 0.18703 0.45593 0.1868 0.45657 0.18657 C 0.45753 0.18588 0.45834 0.18518 0.45914 0.18449 C 0.45994 0.18402 0.46042 0.1831 0.4609 0.18264 C 0.46234 0.18194 0.46507 0.18078 0.46507 0.18101 C 0.46587 0.17986 0.46667 0.1787 0.46715 0.17801 C 0.46843 0.17754 0.46939 0.17731 0.4702 0.17708 C 0.47308 0.17592 0.47148 0.17615 0.47484 0.17523 C 0.4827 0.17291 0.47532 0.17546 0.48125 0.17338 C 0.49584 0.17384 0.51042 0.17407 0.52484 0.17523 C 0.52596 0.17523 0.52917 0.18055 0.52933 0.18078 C 0.53013 0.18171 0.53109 0.18217 0.53205 0.18264 C 0.53286 0.18402 0.53382 0.18518 0.53462 0.18657 C 0.53622 0.18912 0.53911 0.1949 0.53911 0.19514 C 0.53927 0.19583 0.54007 0.20046 0.54039 0.20139 C 0.54103 0.20277 0.54167 0.20393 0.54247 0.20532 C 0.54279 0.20717 0.54311 0.20902 0.54375 0.21088 C 0.54455 0.21389 0.5452 0.21481 0.54632 0.21736 C 0.54792 0.2243 0.54568 0.21551 0.54888 0.22407 C 0.54952 0.22546 0.54968 0.22731 0.55016 0.2287 C 0.55161 0.23264 0.55321 0.23634 0.55481 0.24004 C 0.55545 0.24166 0.55577 0.24328 0.55673 0.24467 C 0.55946 0.24861 0.55802 0.24652 0.56058 0.25115 C 0.56106 0.25463 0.56026 0.25902 0.56186 0.26157 C 0.56378 0.26458 0.56971 0.2662 0.56971 0.26643 C 0.5702 0.26713 0.57036 0.26828 0.571 0.26898 C 0.5718 0.2699 0.57276 0.27037 0.57356 0.27106 C 0.57468 0.27176 0.5758 0.27291 0.57693 0.27384 L 0.61971 0.27291 C 0.621 0.27268 0.62196 0.27083 0.62308 0.27014 C 0.62885 0.26527 0.62484 0.26875 0.63013 0.26527 C 0.63141 0.26435 0.6327 0.26342 0.63398 0.2625 C 0.6359 0.25972 0.63654 0.25833 0.63927 0.25694 C 0.64023 0.25625 0.64135 0.25625 0.64247 0.25601 C 0.64375 0.25023 0.64199 0.25532 0.64503 0.25208 C 0.6468 0.25046 0.64856 0.24699 0.64968 0.24467 C 0.65048 0.24282 0.65177 0.2412 0.65225 0.23912 L 0.65353 0.23333 L 0.65417 0.23055 C 0.65609 0.20046 0.65497 0.2162 0.65753 0.18356 C 0.65721 0.17708 0.65737 0.17037 0.65673 0.16389 C 0.65673 0.16226 0.65577 0.16088 0.65545 0.15926 C 0.65433 0.1537 0.65353 0.14791 0.65225 0.14236 C 0.65209 0.14143 0.65193 0.14051 0.65161 0.13958 C 0.64984 0.13379 0.65048 0.13773 0.64904 0.13101 C 0.64856 0.12893 0.64808 0.12662 0.64776 0.12453 C 0.64712 0.12152 0.64712 0.11944 0.64568 0.11689 C 0.64487 0.11527 0.64343 0.11412 0.64247 0.11226 C 0.64103 0.10972 0.64023 0.10625 0.63862 0.10393 C 0.63702 0.10162 0.63574 0.09907 0.63398 0.09722 C 0.63318 0.09629 0.63221 0.0956 0.63141 0.09444 C 0.63093 0.09375 0.63061 0.09259 0.63013 0.09166 C 0.62612 0.08379 0.62757 0.08611 0.62436 0.08125 C 0.62388 0.08009 0.62372 0.07847 0.62308 0.07754 C 0.61491 0.06574 0.62052 0.07708 0.61523 0.06805 C 0.61298 0.06458 0.61491 0.06574 0.61202 0.0625 C 0.61074 0.06111 0.6093 0.06018 0.60802 0.05879 C 0.60721 0.05787 0.60641 0.05671 0.60545 0.05601 C 0.60433 0.05486 0.60321 0.05439 0.60225 0.05324 C 0.60048 0.05115 0.59888 0.04907 0.5976 0.04652 C 0.59696 0.04537 0.59648 0.04398 0.59568 0.04282 C 0.5952 0.04189 0.59439 0.04166 0.59375 0.04097 C 0.59311 0.04004 0.59247 0.03912 0.59183 0.03819 C 0.59151 0.0368 0.59167 0.03541 0.59119 0.03426 C 0.58927 0.03032 0.58766 0.02916 0.58526 0.02685 C 0.58494 0.02592 0.58462 0.02476 0.58398 0.02407 C 0.57853 0.01713 0.58205 0.02222 0.57821 0.01944 C 0.57741 0.01875 0.57693 0.01805 0.57612 0.01736 C 0.57484 0.01365 0.57356 0.00995 0.57228 0.00625 C 0.57132 0.00347 0.571 0.00023 0.56971 -0.00232 C 0.56779 -0.00579 0.56571 -0.00602 0.56314 -0.00695 C 0.56234 -0.00926 0.5617 -0.01227 0.55994 -0.01343 C 0.55898 -0.01436 0.55786 -0.01412 0.55673 -0.01436 C 0.55497 -0.01598 0.55337 -0.01783 0.55145 -0.01922 C 0.55064 -0.01968 0.54984 -0.01991 0.54888 -0.02014 L 0.54311 -0.02199 C 0.54231 -0.02269 0.53542 -0.02986 0.53334 -0.03033 C 0.52981 -0.03125 0.52628 -0.03102 0.52292 -0.03149 L 0.47212 -0.03033 C 0.47148 -0.03033 0.47084 -0.02963 0.4702 -0.0294 C 0.46699 -0.02848 0.4609 -0.02801 0.4585 -0.02755 C 0.45689 -0.02686 0.45577 -0.02616 0.45401 -0.0257 C 0.45048 -0.02477 0.44648 -0.02431 0.44231 -0.02385 C 0.42901 -0.01875 0.44023 -0.02199 0.4202 -0.02014 C 0.41555 -0.01968 0.40657 -0.01829 0.40657 -0.01806 L 0.37404 -0.02107 C 0.37148 -0.0213 0.37116 -0.02246 0.36795 -0.02385 C 0.36763 -0.02454 0.36619 -0.025 0.36491 -0.0257 C 0.36427 -0.02639 0.36362 -0.02709 0.36298 -0.02755 C 0.3617 -0.02871 0.36026 -0.0294 0.35914 -0.03033 C 0.35561 -0.03264 0.35401 -0.03473 0.35257 -0.03889 C 0.35112 -0.04283 0.34936 -0.04908 0.34872 -0.05394 C 0.3476 -0.06713 0.34632 -0.07477 0.34808 -0.08866 C 0.3484 -0.09213 0.35561 -0.10232 0.35561 -0.10278 C 0.3609 -0.10695 0.35545 -0.10209 0.36362 -0.10834 C 0.36427 -0.1088 0.36491 -0.10973 0.36555 -0.11019 C 0.36907 -0.11227 0.371 -0.11227 0.3742 -0.11297 C 0.37885 -0.11389 0.37773 -0.11366 0.38045 -0.11482 C 0.38654 -0.11459 0.39247 -0.11459 0.39808 -0.11389 C 0.39904 -0.11389 0.39904 -0.11343 0.40064 -0.11297 C 0.40161 -0.1125 0.40241 -0.11181 0.40321 -0.11111 C 0.40369 -0.11019 0.40401 -0.10926 0.40465 -0.10834 C 0.40513 -0.10695 0.40641 -0.10602 0.40721 -0.10463 C 0.4077 -0.10348 0.40802 -0.10209 0.4085 -0.10093 C 0.40914 -0.09931 0.40978 -0.09769 0.41042 -0.09607 C 0.41122 -0.08357 0.41138 -0.08774 0.41042 -0.07454 C 0.41026 -0.07246 0.41026 -0.07014 0.40978 -0.06806 C 0.40914 -0.06459 0.40786 -0.06343 0.40657 -0.06042 C 0.40529 -0.05926 0.40513 -0.05787 0.40513 -0.05672 C 0.40401 -0.05463 0.40225 -0.0544 0.40064 -0.05394 C 0.39904 -0.05301 0.39856 -0.05186 0.39744 -0.05116 C 0.3968 -0.0507 0.39616 -0.05047 0.39552 -0.05024 C 0.39455 -0.04954 0.39375 -0.04908 0.39279 -0.04838 C 0.38943 -0.04537 0.39263 -0.04723 0.38895 -0.04537 C 0.38654 -0.04329 0.3875 -0.04352 0.3851 -0.0426 C 0.38205 -0.04144 0.38318 -0.0426 0.38189 -0.04074 L 0.38189 -0.04051 " pathEditMode="relative" rAng="0" ptsTypes="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6" y="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2 -2.59259E-6 L 0.19808 0.0224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237 -0.04005 L 0.68718 0.09398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49" grpId="0" animBg="1"/>
      <p:bldP spid="50" grpId="0" animBg="1"/>
      <p:bldP spid="17" grpId="0"/>
      <p:bldP spid="45" grpId="0"/>
      <p:bldP spid="4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The children are taking part in an ice skating competition. What are their total scores?</a:t>
            </a: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635544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282355" y="2373200"/>
            <a:ext cx="1528728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16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570FC-8919-45C9-ACB2-D4BD29AA7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0603" y="2383147"/>
            <a:ext cx="1094134" cy="755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93771B-21A8-4E2E-B547-C3AE7479BB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9218" y="3028179"/>
            <a:ext cx="1094134" cy="755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471C457-08D7-4E7D-AF0C-FEDBBB47939B}"/>
              </a:ext>
            </a:extLst>
          </p:cNvPr>
          <p:cNvSpPr txBox="1"/>
          <p:nvPr/>
        </p:nvSpPr>
        <p:spPr>
          <a:xfrm>
            <a:off x="8272346" y="3098151"/>
            <a:ext cx="1598398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E8A045-287B-4328-BF14-DB414300C5E4}"/>
              </a:ext>
            </a:extLst>
          </p:cNvPr>
          <p:cNvSpPr txBox="1"/>
          <p:nvPr/>
        </p:nvSpPr>
        <p:spPr>
          <a:xfrm>
            <a:off x="8220809" y="3799955"/>
            <a:ext cx="1701470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22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019191" y="4290339"/>
            <a:ext cx="1540299" cy="67760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987525" y="4290339"/>
            <a:ext cx="1540299" cy="67760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428" y="3858992"/>
            <a:ext cx="691160" cy="1564998"/>
          </a:xfrm>
          <a:prstGeom prst="rect">
            <a:avLst/>
          </a:prstGeom>
        </p:spPr>
      </p:pic>
      <p:sp>
        <p:nvSpPr>
          <p:cNvPr id="53" name="Oval 52"/>
          <p:cNvSpPr/>
          <p:nvPr/>
        </p:nvSpPr>
        <p:spPr>
          <a:xfrm rot="16200000">
            <a:off x="5470953" y="5122157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 rot="16200000">
            <a:off x="5470953" y="4829804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 rot="16200000">
            <a:off x="5470953" y="4535061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 rot="16200000">
            <a:off x="5470953" y="4240318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 rot="16200000">
            <a:off x="3823670" y="3950560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 rot="16200000">
            <a:off x="4789447" y="3950560"/>
            <a:ext cx="217666" cy="217666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260315" y="3971355"/>
                <a:ext cx="3417992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24</a:t>
                </a:r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315" y="3971355"/>
                <a:ext cx="3417992" cy="755590"/>
              </a:xfrm>
              <a:prstGeom prst="roundRect">
                <a:avLst/>
              </a:prstGeom>
              <a:blipFill>
                <a:blip r:embed="rId11"/>
                <a:stretch>
                  <a:fillRect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267113" y="4457984"/>
                <a:ext cx="3417992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24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22</a:t>
                </a: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13" y="4457984"/>
                <a:ext cx="3417992" cy="755590"/>
              </a:xfrm>
              <a:prstGeom prst="roundRect">
                <a:avLst/>
              </a:prstGeom>
              <a:blipFill>
                <a:blip r:embed="rId12"/>
                <a:stretch>
                  <a:fillRect b="-7258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5872904" y="4466400"/>
                <a:ext cx="3417992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28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22</a:t>
                </a: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2904" y="4466400"/>
                <a:ext cx="3417992" cy="755590"/>
              </a:xfrm>
              <a:prstGeom prst="roundRect">
                <a:avLst/>
              </a:prstGeom>
              <a:blipFill>
                <a:blip r:embed="rId13"/>
                <a:stretch>
                  <a:fillRect b="-6452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>
            <a:extLst>
              <a:ext uri="{FF2B5EF4-FFF2-40B4-BE49-F238E27FC236}">
                <a16:creationId xmlns:a16="http://schemas.microsoft.com/office/drawing/2014/main" id="{5DED93FC-2367-44DF-B410-0EEB12CDD0D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6613" y="1079235"/>
            <a:ext cx="1146409" cy="1032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940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7.40741E-7 L -5.12821E-7 0.00023 C 0.0008 0.00278 0.00144 0.00579 0.00256 0.00857 C 0.00465 0.0132 0.00449 0.01019 0.00673 0.01366 C 0.00769 0.01505 0.00801 0.01667 0.00881 0.01806 L 0.01442 0.02639 C 0.01506 0.02755 0.01539 0.02917 0.01635 0.02963 C 0.02516 0.03403 0.01122 0.02662 0.02051 0.03287 C 0.02131 0.03333 0.02244 0.03357 0.02324 0.0338 C 0.02869 0.04213 0.01987 0.0287 0.02676 0.03796 C 0.02805 0.03982 0.02885 0.0419 0.03029 0.04329 C 0.03317 0.0463 0.03141 0.04491 0.0351 0.04769 C 0.03574 0.04861 0.03622 0.05 0.03702 0.0507 C 0.03846 0.05185 0.04119 0.05278 0.04119 0.05301 C 0.04215 0.05394 0.04295 0.05532 0.04391 0.05602 C 0.04503 0.05671 0.04631 0.05671 0.04744 0.05718 C 0.05096 0.0581 0.05272 0.05833 0.05641 0.05926 C 0.05753 0.05995 0.05865 0.06065 0.05978 0.06134 C 0.06074 0.06181 0.0617 0.0625 0.06266 0.0625 C 0.07388 0.0625 0.0851 0.06157 0.09647 0.06134 C 0.09744 0.06088 0.09824 0.06065 0.0992 0.06019 C 0.10048 0.05972 0.10321 0.0581 0.10321 0.05833 C 0.10545 0.05602 0.10561 0.05556 0.10801 0.05394 C 0.11058 0.05232 0.11042 0.05324 0.11298 0.05185 C 0.1141 0.05116 0.11539 0.05046 0.11635 0.04977 C 0.11779 0.04861 0.11907 0.04745 0.12067 0.04653 C 0.12372 0.04421 0.12356 0.04445 0.12676 0.04329 C 0.1274 0.04259 0.12821 0.0419 0.12869 0.0412 C 0.12949 0.04074 0.13029 0.04051 0.13093 0.04028 C 0.13205 0.03958 0.13333 0.03889 0.1343 0.03796 C 0.13718 0.03611 0.1399 0.0338 0.14263 0.03171 C 0.14359 0.03102 0.14439 0.03009 0.14535 0.02963 C 0.15112 0.02662 0.14808 0.02801 0.15449 0.02546 C 0.15481 0.02477 0.15513 0.02361 0.15577 0.02315 C 0.15657 0.02269 0.15753 0.02269 0.15849 0.02222 C 0.1593 0.02199 0.15978 0.02153 0.16058 0.02107 C 0.16106 0.02014 0.16122 0.01875 0.16202 0.01806 C 0.16266 0.01713 0.16378 0.01713 0.16474 0.0169 C 0.16603 0.01644 0.16747 0.0162 0.16891 0.01574 C 0.16987 0.01551 0.17115 0.01505 0.17244 0.01482 C 0.17292 0.01412 0.17372 0.01343 0.17436 0.01273 C 0.17516 0.01157 0.17612 0.01042 0.17724 0.00949 C 0.17821 0.00857 0.17949 0.00833 0.18045 0.00741 C 0.18285 0.00556 0.1851 0.00278 0.1875 0.00116 C 0.1883 0.00023 0.18926 -0.00023 0.19022 -0.00116 C 0.19087 -0.00162 0.19151 -0.00255 0.19231 -0.00324 C 0.19471 -0.00532 0.19487 -0.00509 0.19712 -0.00625 C 0.19856 -0.0088 0.19936 -0.01018 0.20128 -0.01157 C 0.20417 -0.01389 0.20481 -0.01319 0.20753 -0.01597 C 0.2141 -0.02245 0.20978 -0.02014 0.21506 -0.02222 C 0.21955 -0.02917 0.21442 -0.02199 0.21987 -0.02755 C 0.22115 -0.0287 0.22212 -0.03055 0.2234 -0.03171 C 0.2242 -0.03264 0.22516 -0.0331 0.22612 -0.0338 C 0.22724 -0.03495 0.22837 -0.03588 0.22949 -0.03704 C 0.23029 -0.03773 0.23093 -0.03866 0.23173 -0.03912 C 0.23221 -0.03958 0.23301 -0.03981 0.23365 -0.04028 C 0.24039 -0.04792 0.23173 -0.03889 0.24055 -0.04537 C 0.24119 -0.04583 0.24135 -0.04722 0.24199 -0.04768 C 0.24391 -0.04907 0.24631 -0.0493 0.24808 -0.05069 C 0.25 -0.05208 0.25176 -0.05393 0.25369 -0.05509 C 0.25705 -0.05694 0.25769 -0.05764 0.26122 -0.05926 C 0.26218 -0.05972 0.26314 -0.05995 0.2641 -0.06018 C 0.27548 -0.07083 0.26106 -0.05833 0.27035 -0.06458 C 0.27805 -0.06968 0.27003 -0.0662 0.27644 -0.06875 C 0.28301 -0.07384 0.27724 -0.06991 0.29087 -0.07407 C 0.29167 -0.0743 0.29231 -0.07477 0.29311 -0.075 C 0.29455 -0.07569 0.29615 -0.07593 0.29792 -0.07616 C 0.30641 -0.07778 0.30849 -0.07755 0.31859 -0.07824 C 0.32468 -0.08148 0.31474 -0.07662 0.33029 -0.08032 C 0.33157 -0.08079 0.33253 -0.08171 0.33365 -0.08241 C 0.33414 -0.08356 0.33446 -0.08518 0.3351 -0.08565 C 0.33686 -0.08704 0.33878 -0.0868 0.34055 -0.08773 C 0.34183 -0.08843 0.34279 -0.08935 0.34407 -0.08981 C 0.3468 -0.0912 0.34952 -0.09143 0.3524 -0.0919 L 0.38878 -0.09097 C 0.38958 -0.09097 0.39022 -0.09028 0.39103 -0.08981 C 0.39295 -0.08912 0.39664 -0.08819 0.39856 -0.08773 C 0.39936 -0.08704 0.40032 -0.08611 0.40128 -0.08565 C 0.4024 -0.08518 0.40369 -0.08495 0.40465 -0.08472 C 0.40545 -0.08426 0.40609 -0.0838 0.40689 -0.08356 C 0.40769 -0.0831 0.40865 -0.08287 0.40946 -0.08241 C 0.41042 -0.08148 0.41138 -0.08009 0.41234 -0.0794 C 0.41426 -0.07801 0.41955 -0.07454 0.4226 -0.07292 C 0.42436 -0.07222 0.42596 -0.07153 0.4274 -0.07083 C 0.42789 -0.07014 0.42837 -0.06921 0.42885 -0.06875 C 0.43029 -0.06736 0.4351 -0.06528 0.43654 -0.06458 C 0.43766 -0.06389 0.43878 -0.06296 0.4399 -0.0625 C 0.44167 -0.06157 0.44551 -0.06018 0.44551 -0.05995 C 0.44631 -0.05949 0.44744 -0.05903 0.44808 -0.0581 C 0.45016 -0.05625 0.4516 -0.05347 0.45369 -0.05185 C 0.45465 -0.05116 0.45561 -0.05046 0.45641 -0.04977 C 0.45785 -0.04884 0.46186 -0.04676 0.46346 -0.04444 C 0.46378 -0.04375 0.46683 -0.03796 0.46747 -0.03588 C 0.47099 -0.02569 0.46699 -0.03495 0.47035 -0.02755 C 0.47083 -0.02546 0.47131 -0.02338 0.47164 -0.02106 C 0.47196 -0.01829 0.4726 -0.0125 0.47308 -0.00949 C 0.47324 -0.00833 0.47356 -0.00741 0.47388 -0.00625 C 0.47356 -0.00116 0.4734 0.00417 0.47308 0.00949 C 0.47292 0.01065 0.47276 0.01181 0.47228 0.01273 C 0.4718 0.01412 0.47099 0.01551 0.47035 0.0169 C 0.46907 0.01945 0.46859 0.02153 0.46683 0.02315 C 0.46619 0.02384 0.46539 0.02384 0.46474 0.02431 C 0.46346 0.02523 0.4625 0.02662 0.46122 0.02755 C 0.45962 0.0287 0.45833 0.02847 0.45641 0.02963 C 0.45353 0.03125 0.45192 0.03403 0.44888 0.03588 C 0.44792 0.03657 0.44119 0.03796 0.44055 0.03796 C 0.43846 0.03866 0.43654 0.03958 0.43446 0.04028 C 0.43237 0.04074 0.43013 0.04097 0.42821 0.0412 C 0.41715 0.04329 0.42853 0.04144 0.41571 0.04329 C 0.40417 0.04306 0.39231 0.04329 0.38061 0.04236 C 0.37981 0.04213 0.37933 0.04074 0.37853 0.04028 C 0.37772 0.03958 0.3766 0.03958 0.3758 0.03912 C 0.37356 0.03704 0.3718 0.03542 0.36955 0.0338 C 0.36827 0.03287 0.36603 0.03218 0.36474 0.03171 C 0.3641 0.03102 0.3633 0.03056 0.36266 0.02963 C 0.36122 0.02755 0.36026 0.025 0.35849 0.02315 C 0.35785 0.02245 0.35721 0.02176 0.35641 0.02107 C 0.35465 0.01945 0.35321 0.01898 0.3516 0.0169 C 0.35032 0.01528 0.34952 0.0132 0.34808 0.01157 L 0.34263 0.00532 C 0.34231 0.00417 0.34183 0.00324 0.34135 0.00208 C 0.34055 0.0007 0.3399 -0.00069 0.33926 -0.00208 C 0.33894 -0.00301 0.33894 -0.0044 0.33846 -0.00532 C 0.33814 -0.00648 0.3375 -0.00741 0.33718 -0.00856 C 0.33654 -0.01227 0.33654 -0.01366 0.3351 -0.0169 C 0.33478 -0.01782 0.33414 -0.01829 0.33365 -0.01898 L 0.33221 -0.02106 L 0.33221 -0.02083 " pathEditMode="relative" rAng="0" ptsTypes="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6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-3.33333E-6 L -0.16618 -0.0854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17" y="-4282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2.22222E-6 L -0.06875 -0.0423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6" y="-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222 -0.02083 L 0.63429 0.2724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6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49" grpId="0" animBg="1"/>
      <p:bldP spid="50" grpId="0" animBg="1"/>
      <p:bldP spid="19" grpId="0"/>
      <p:bldP spid="53" grpId="0" animBg="1"/>
      <p:bldP spid="54" grpId="0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/>
      <p:bldP spid="59" grpId="1"/>
      <p:bldP spid="60" grpId="0"/>
      <p:bldP spid="60" grpId="1"/>
      <p:bldP spid="61" grpId="0"/>
      <p:bldP spid="6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2593077" y="1556739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6-Point Star 35"/>
          <p:cNvSpPr/>
          <p:nvPr/>
        </p:nvSpPr>
        <p:spPr>
          <a:xfrm>
            <a:off x="3773112" y="191611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6-Point Star 37"/>
          <p:cNvSpPr/>
          <p:nvPr/>
        </p:nvSpPr>
        <p:spPr>
          <a:xfrm>
            <a:off x="1852872" y="226663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6-Point Star 38"/>
          <p:cNvSpPr/>
          <p:nvPr/>
        </p:nvSpPr>
        <p:spPr>
          <a:xfrm>
            <a:off x="1371882" y="29527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6-Point Star 43"/>
          <p:cNvSpPr/>
          <p:nvPr/>
        </p:nvSpPr>
        <p:spPr>
          <a:xfrm>
            <a:off x="3035704" y="316451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6-Point Star 46"/>
          <p:cNvSpPr/>
          <p:nvPr/>
        </p:nvSpPr>
        <p:spPr>
          <a:xfrm>
            <a:off x="2593077" y="378935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6-Point Star 47"/>
          <p:cNvSpPr/>
          <p:nvPr/>
        </p:nvSpPr>
        <p:spPr>
          <a:xfrm>
            <a:off x="4038131" y="378935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6-Point Star 48"/>
          <p:cNvSpPr/>
          <p:nvPr/>
        </p:nvSpPr>
        <p:spPr>
          <a:xfrm>
            <a:off x="3623049" y="46732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779846" y="26470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6-Point Star 50"/>
          <p:cNvSpPr/>
          <p:nvPr/>
        </p:nvSpPr>
        <p:spPr>
          <a:xfrm>
            <a:off x="4553449" y="4165528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76" y="552253"/>
            <a:ext cx="1059146" cy="73142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74626" y="965984"/>
            <a:ext cx="37429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worth 10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Mo’s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Mo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Mo need to get to 100?</a:t>
            </a:r>
            <a:endParaRPr lang="en-GB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AA9607-7BED-4C59-BB90-46987C775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D4EAE0-311E-444A-9E48-8997436985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319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3.7037E-6 L 4.87179E-6 0.00023 C -0.00033 0.00509 -0.00081 0.01018 -0.00081 0.01527 C -0.00081 0.02176 -0.00065 0.02824 4.87179E-6 0.03449 C 0.00032 0.03726 0.00144 0.03958 0.00176 0.04213 C 0.0032 0.05 0.0024 0.0456 0.00448 0.05509 L 0.00544 0.05879 C 0.0056 0.06018 0.00576 0.06157 0.00625 0.06273 L 0.00801 0.06643 C 0.00817 0.06759 0.00929 0.07407 0.00977 0.07546 C 0.01057 0.07731 0.01153 0.07893 0.0125 0.08055 C 0.01458 0.08981 0.01314 0.08611 0.01602 0.09213 C 0.01634 0.09351 0.0165 0.09467 0.01698 0.09606 C 0.01746 0.09768 0.01826 0.0993 0.01875 0.10115 C 0.01907 0.10277 0.01923 0.10463 0.01955 0.10625 C 0.02195 0.11527 0.02051 0.10787 0.02307 0.11527 C 0.02355 0.11643 0.02355 0.11782 0.02403 0.11898 C 0.02451 0.12037 0.02532 0.12152 0.0258 0.12291 C 0.0266 0.12546 0.0266 0.12847 0.02756 0.13055 C 0.0298 0.13564 0.029 0.1331 0.03028 0.13819 C 0.02916 0.1537 0.03028 0.14699 0.02756 0.15879 C 0.02724 0.16018 0.0274 0.1618 0.02676 0.16273 C 0.0258 0.16342 0.02483 0.16412 0.02403 0.16527 C 0.02099 0.16921 0.01955 0.17291 0.01602 0.17546 C 0.01522 0.17615 0.01426 0.17639 0.0133 0.17685 C 0.01121 0.17893 0.00977 0.18055 0.00721 0.18194 C 0.00608 0.1824 0.0048 0.18264 0.00368 0.1831 C 0.00176 0.18402 4.87179E-6 0.18472 -0.00177 0.18564 C -0.00321 0.18657 -0.00465 0.1875 -0.00609 0.18819 C -0.00802 0.18912 -0.00978 0.18958 -0.01154 0.19074 C -0.01443 0.19305 -0.01491 0.19351 -0.01763 0.19467 C -0.02004 0.1956 -0.02244 0.19606 -0.02484 0.19722 C -0.02565 0.19768 -0.02661 0.19814 -0.02741 0.19861 C -0.03077 0.19953 -0.03398 0.20023 -0.03718 0.20115 C -0.03991 0.20185 -0.04263 0.20277 -0.0452 0.2037 C -0.04616 0.20393 -0.04696 0.20463 -0.04792 0.20486 C -0.05049 0.20555 -0.05321 0.20578 -0.05593 0.20625 C -0.06523 0.20972 -0.05129 0.20486 -0.06651 0.20879 C -0.06747 0.20902 -0.06827 0.20995 -0.06924 0.21018 C -0.07308 0.21088 -0.07693 0.21088 -0.08077 0.21134 C -0.09183 0.2125 -0.10241 0.21319 -0.11363 0.21389 C -0.1202 0.21481 -0.12949 0.21597 -0.1367 0.21782 C -0.13991 0.21851 -0.14311 0.21967 -0.14648 0.22037 C -0.15497 0.22222 -0.15305 0.22083 -0.16058 0.22291 C -0.17036 0.22546 -0.15722 0.22291 -0.16859 0.22546 C -0.171 0.22592 -0.1734 0.22639 -0.17581 0.22685 C -0.17757 0.22754 -0.17917 0.22893 -0.18109 0.22939 C -0.18863 0.23101 -0.20417 0.2331 -0.20417 0.23333 C -0.20529 0.23356 -0.20658 0.23379 -0.2077 0.23449 C -0.20914 0.23518 -0.21058 0.23634 -0.21218 0.23703 C -0.21363 0.23773 -0.21507 0.23796 -0.21651 0.23819 C -0.21779 0.23912 -0.21892 0.24004 -0.22004 0.24074 C -0.221 0.24143 -0.22196 0.24143 -0.22276 0.24213 C -0.22372 0.24282 -0.22452 0.24398 -0.22549 0.24467 C -0.22629 0.24537 -0.22725 0.24537 -0.22805 0.24606 C -0.23574 0.25069 -0.22805 0.24676 -0.2343 0.24976 C -0.23574 0.25139 -0.23734 0.25324 -0.23879 0.25486 C -0.24424 0.2618 -0.23863 0.25601 -0.24408 0.26111 C -0.24808 0.27014 -0.24936 0.26944 -0.2468 0.28194 C -0.24616 0.28449 -0.2444 0.2868 -0.24327 0.28958 L -0.24135 0.29328 C -0.24119 0.29467 -0.24119 0.29583 -0.24055 0.29722 C -0.23991 0.29838 -0.23879 0.29884 -0.23783 0.29953 C -0.22933 0.30856 -0.23911 0.2993 -0.23077 0.30625 C -0.22981 0.30694 -0.22901 0.30787 -0.22805 0.30856 C -0.22068 0.31389 -0.22645 0.30926 -0.221 0.31226 C -0.21443 0.31666 -0.22052 0.31389 -0.21395 0.31643 C -0.20465 0.32314 -0.20946 0.32106 -0.19968 0.32291 C -0.1976 0.32384 -0.19568 0.325 -0.19343 0.32523 C -0.19119 0.32592 -0.18879 0.32639 -0.18638 0.32662 C -0.17837 0.33055 -0.19103 0.32453 -0.17933 0.32916 C -0.17741 0.32986 -0.17581 0.33171 -0.17388 0.33194 L -0.16154 0.3331 C -0.15914 0.33379 -0.15417 0.33449 -0.15177 0.33564 C -0.14664 0.3375 -0.15161 0.3368 -0.14472 0.33819 C -0.14167 0.33889 -0.13879 0.33912 -0.13574 0.33958 C -0.13398 0.34051 -0.13142 0.34166 -0.12949 0.34213 C -0.12629 0.34282 -0.12308 0.34305 -0.11988 0.34328 C -0.11347 0.3456 -0.11892 0.34375 -0.1109 0.34583 C -0.10946 0.34629 -0.10802 0.34676 -0.10642 0.34722 C -0.10465 0.34768 -0.10289 0.34814 -0.10113 0.34861 C -0.09968 0.34884 -0.09824 0.34953 -0.09664 0.34976 C -0.0944 0.35023 -0.09199 0.35069 -0.08959 0.35115 C -0.08318 0.35578 -0.08927 0.35185 -0.08158 0.35486 C -0.07981 0.35555 -0.07821 0.35694 -0.07629 0.3574 C -0.07468 0.35787 -0.06843 0.35926 -0.06651 0.35995 C -0.06475 0.36064 -0.06299 0.36226 -0.06122 0.3625 C -0.05706 0.36342 -0.05289 0.36365 -0.04872 0.36504 C -0.0476 0.36551 -0.04648 0.36597 -0.0452 0.36643 C -0.0444 0.36689 -0.04343 0.36736 -0.04263 0.36782 C -0.04087 0.36828 -0.03895 0.36851 -0.03718 0.36898 C -0.03622 0.36944 -0.03494 0.3699 -0.03366 0.37037 C -0.0319 0.37083 -0.03013 0.37106 -0.02853 0.37152 C -0.02741 0.37176 -0.02661 0.37245 -0.02565 0.37291 C -0.0234 0.37384 -0.02084 0.3743 -0.01859 0.37546 C -0.01683 0.37615 -0.01507 0.37708 -0.01331 0.37801 C -0.01186 0.37893 -0.01026 0.37986 -0.00882 0.38055 C -0.0077 0.38101 -0.00642 0.38125 -0.00545 0.38171 C 0.00368 0.38541 -0.0101 0.38032 0.00096 0.38449 C 0.00657 0.38981 0.00048 0.38472 0.01073 0.38958 L 0.01602 0.39213 L 0.01875 0.39328 C 0.02516 0.39953 0.01698 0.39189 0.02483 0.39838 C 0.0258 0.3993 0.0266 0.40046 0.02756 0.40115 C 0.02836 0.40162 0.02932 0.40162 0.03028 0.40231 C 0.03717 0.4074 0.02884 0.40301 0.03557 0.40625 C 0.03637 0.4074 0.03717 0.40902 0.0383 0.40995 C 0.03894 0.41088 0.04022 0.41041 0.04086 0.41134 C 0.04663 0.41782 0.03862 0.41319 0.04535 0.41643 C 0.04647 0.41782 0.04775 0.41898 0.04887 0.42037 C 0.04967 0.42106 0.0508 0.42176 0.0516 0.42291 C 0.05416 0.42592 0.05416 0.42685 0.05592 0.43055 C 0.05625 0.43171 0.05657 0.4331 0.05689 0.43426 C 0.05737 0.43611 0.05817 0.43773 0.05865 0.43958 C 0.05913 0.44166 0.05929 0.44375 0.05961 0.44583 C 0.05929 0.44838 0.05929 0.45115 0.05865 0.4537 C 0.05753 0.45717 0.05464 0.46226 0.0524 0.46504 C 0.04983 0.46828 0.04743 0.47199 0.04439 0.47407 C 0.04262 0.47546 0.0407 0.47615 0.0391 0.47801 C 0.0375 0.47963 0.03621 0.4824 0.03461 0.48426 C 0.03301 0.48634 0.03108 0.48773 0.02932 0.48958 C 0.02692 0.49166 0.02467 0.49375 0.02227 0.4956 C 0.02131 0.49676 0.02051 0.49745 0.01955 0.49838 C 0.01842 0.49976 0.01714 0.50092 0.01602 0.50231 C 0.01298 0.50578 0.01025 0.50949 0.00721 0.5125 C 0.00625 0.51342 0.00528 0.51412 0.00448 0.51504 C 0.00336 0.51643 0.00224 0.51782 0.00096 0.51898 C -0.00017 0.51967 -0.00145 0.52037 -0.00257 0.52152 C -0.0125 0.53101 -0.00625 0.52754 -0.01234 0.53055 C -0.01475 0.53379 -0.01651 0.5368 -0.01956 0.53958 C -0.0202 0.54027 -0.02132 0.54027 -0.02212 0.54051 C -0.02725 0.54814 -0.02276 0.54213 -0.0319 0.55092 C -0.03734 0.55625 -0.03334 0.55416 -0.03895 0.55578 C -0.04231 0.56319 -0.03879 0.55717 -0.04343 0.56111 C -0.05481 0.5706 -0.04023 0.55995 -0.04968 0.56898 C -0.05129 0.5706 -0.05321 0.57129 -0.05497 0.57268 C -0.05625 0.57384 -0.05722 0.57569 -0.0585 0.57662 C -0.06106 0.5787 -0.06395 0.57986 -0.06651 0.58171 C -0.06779 0.58264 -0.06892 0.58333 -0.07004 0.58426 C -0.07148 0.58518 -0.07308 0.58588 -0.07468 0.58657 C -0.07693 0.58842 -0.07933 0.59004 -0.08158 0.59189 C -0.08366 0.59375 -0.08574 0.59583 -0.08783 0.59722 C -0.08895 0.59791 -0.09023 0.59791 -0.09135 0.59838 C -0.09231 0.59861 -0.09311 0.5993 -0.09408 0.59976 C -0.10241 0.6074 -0.09616 0.60301 -0.10385 0.60601 C -0.10561 0.60671 -0.10914 0.60856 -0.10914 0.60879 C -0.1101 0.60926 -0.11074 0.61064 -0.11186 0.61134 C -0.11315 0.61203 -0.11475 0.61203 -0.11619 0.6125 C -0.11747 0.61273 -0.11859 0.61319 -0.11988 0.61389 C -0.12164 0.61458 -0.12324 0.61574 -0.12517 0.61643 C -0.12709 0.61713 -0.1327 0.61875 -0.13398 0.62014 C -0.13815 0.62407 -0.13558 0.62199 -0.14199 0.62523 C -0.14199 0.62546 -0.14728 0.62801 -0.14728 0.62824 C -0.15209 0.63217 -0.15145 0.6331 -0.15625 0.63402 C -0.15674 0.63449 -0.15738 0.63402 -0.15802 0.63402 L -0.15706 0.63402 " pathEditMode="relative" rAng="0" ptsTypes="AAAAAAAAAAAAAAAAAAAAAAAAAAAAAAAAAAAAAAAAAAAAAAAAAAAAAAAAAAAAAAAAAAAAAAAAAAAAAAAAAAAAAAAAAAAAAAAAAAAAAAAAAAAAAAAAAAAAAAAAAAAAAAAAAAAAAAAAAAAAAAAAAAAAAAAAAAAA">
                                      <p:cBhvr>
                                        <p:cTn id="14" dur="10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39" y="3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mph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mph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mph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4" grpId="0" animBg="1"/>
      <p:bldP spid="48" grpId="0" animBg="1"/>
      <p:bldP spid="1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2593077" y="1556739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6-Point Star 46"/>
          <p:cNvSpPr/>
          <p:nvPr/>
        </p:nvSpPr>
        <p:spPr>
          <a:xfrm>
            <a:off x="2593077" y="378935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6-Point Star 48"/>
          <p:cNvSpPr/>
          <p:nvPr/>
        </p:nvSpPr>
        <p:spPr>
          <a:xfrm>
            <a:off x="3623049" y="46732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779846" y="26470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6-Point Star 50"/>
          <p:cNvSpPr/>
          <p:nvPr/>
        </p:nvSpPr>
        <p:spPr>
          <a:xfrm>
            <a:off x="4553449" y="4165528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374626" y="965984"/>
            <a:ext cx="37429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worth 10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Mo’s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Mo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Mo need to get to 100?</a:t>
            </a:r>
            <a:endParaRPr lang="en-GB" sz="2400" dirty="0"/>
          </a:p>
        </p:txBody>
      </p:sp>
      <p:sp>
        <p:nvSpPr>
          <p:cNvPr id="17" name="Rectangle 16"/>
          <p:cNvSpPr/>
          <p:nvPr/>
        </p:nvSpPr>
        <p:spPr>
          <a:xfrm>
            <a:off x="5642303" y="965984"/>
            <a:ext cx="37429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    100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		  50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     50</a:t>
            </a:r>
            <a:endParaRPr lang="en-GB" sz="2400" dirty="0">
              <a:solidFill>
                <a:srgbClr val="0070C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B22E76A-72E0-43A6-9895-E130F931A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BDF44A-C93B-41E9-BC1E-2A27B64187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  <p:sp>
        <p:nvSpPr>
          <p:cNvPr id="16" name="6-Point Star 35">
            <a:extLst>
              <a:ext uri="{FF2B5EF4-FFF2-40B4-BE49-F238E27FC236}">
                <a16:creationId xmlns:a16="http://schemas.microsoft.com/office/drawing/2014/main" id="{68BC7074-7205-4419-9464-B0D4F5EA664B}"/>
              </a:ext>
            </a:extLst>
          </p:cNvPr>
          <p:cNvSpPr/>
          <p:nvPr/>
        </p:nvSpPr>
        <p:spPr>
          <a:xfrm>
            <a:off x="3773112" y="191611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6-Point Star 37">
            <a:extLst>
              <a:ext uri="{FF2B5EF4-FFF2-40B4-BE49-F238E27FC236}">
                <a16:creationId xmlns:a16="http://schemas.microsoft.com/office/drawing/2014/main" id="{E22215E5-F329-4DEB-8F3F-66B35344DB99}"/>
              </a:ext>
            </a:extLst>
          </p:cNvPr>
          <p:cNvSpPr/>
          <p:nvPr/>
        </p:nvSpPr>
        <p:spPr>
          <a:xfrm>
            <a:off x="1852872" y="226663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6-Point Star 38">
            <a:extLst>
              <a:ext uri="{FF2B5EF4-FFF2-40B4-BE49-F238E27FC236}">
                <a16:creationId xmlns:a16="http://schemas.microsoft.com/office/drawing/2014/main" id="{00C2CDC9-C0C9-4DA9-8126-A245AD1BD8AE}"/>
              </a:ext>
            </a:extLst>
          </p:cNvPr>
          <p:cNvSpPr/>
          <p:nvPr/>
        </p:nvSpPr>
        <p:spPr>
          <a:xfrm>
            <a:off x="1371882" y="29527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6-Point Star 43">
            <a:extLst>
              <a:ext uri="{FF2B5EF4-FFF2-40B4-BE49-F238E27FC236}">
                <a16:creationId xmlns:a16="http://schemas.microsoft.com/office/drawing/2014/main" id="{B16EA2AC-6F44-493C-82BB-3A47E9B45094}"/>
              </a:ext>
            </a:extLst>
          </p:cNvPr>
          <p:cNvSpPr/>
          <p:nvPr/>
        </p:nvSpPr>
        <p:spPr>
          <a:xfrm>
            <a:off x="3035704" y="316451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6-Point Star 47">
            <a:extLst>
              <a:ext uri="{FF2B5EF4-FFF2-40B4-BE49-F238E27FC236}">
                <a16:creationId xmlns:a16="http://schemas.microsoft.com/office/drawing/2014/main" id="{54C7002F-2DE1-4C57-B2F4-01F9BDEDFCC6}"/>
              </a:ext>
            </a:extLst>
          </p:cNvPr>
          <p:cNvSpPr/>
          <p:nvPr/>
        </p:nvSpPr>
        <p:spPr>
          <a:xfrm>
            <a:off x="4038131" y="378935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5660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2593077" y="1556739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6-Point Star 35"/>
          <p:cNvSpPr/>
          <p:nvPr/>
        </p:nvSpPr>
        <p:spPr>
          <a:xfrm>
            <a:off x="4236714" y="134500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6-Point Star 37"/>
          <p:cNvSpPr/>
          <p:nvPr/>
        </p:nvSpPr>
        <p:spPr>
          <a:xfrm>
            <a:off x="1852872" y="226663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6-Point Star 38"/>
          <p:cNvSpPr/>
          <p:nvPr/>
        </p:nvSpPr>
        <p:spPr>
          <a:xfrm>
            <a:off x="1371882" y="29527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6-Point Star 43"/>
          <p:cNvSpPr/>
          <p:nvPr/>
        </p:nvSpPr>
        <p:spPr>
          <a:xfrm>
            <a:off x="3035704" y="316451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6-Point Star 46"/>
          <p:cNvSpPr/>
          <p:nvPr/>
        </p:nvSpPr>
        <p:spPr>
          <a:xfrm>
            <a:off x="2724559" y="395379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6-Point Star 47"/>
          <p:cNvSpPr/>
          <p:nvPr/>
        </p:nvSpPr>
        <p:spPr>
          <a:xfrm>
            <a:off x="2629963" y="252930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6-Point Star 48"/>
          <p:cNvSpPr/>
          <p:nvPr/>
        </p:nvSpPr>
        <p:spPr>
          <a:xfrm>
            <a:off x="3623049" y="46732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100561" y="3427977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6-Point Star 50"/>
          <p:cNvSpPr/>
          <p:nvPr/>
        </p:nvSpPr>
        <p:spPr>
          <a:xfrm>
            <a:off x="4553449" y="4165528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76" y="552253"/>
            <a:ext cx="1059145" cy="73142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74626" y="965984"/>
            <a:ext cx="38924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worth 10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Annie’s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Annie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Annie need to get to 100?</a:t>
            </a:r>
            <a:endParaRPr lang="en-GB" sz="2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FB94272-1DFE-495C-92DA-6AE447056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E88671C-21D8-4D40-A1CC-9A76A06809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647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3.7037E-6 L 4.87179E-6 0.00023 C -0.00033 0.00509 -0.00081 0.01018 -0.00081 0.01527 C -0.00081 0.02176 -0.00065 0.02824 4.87179E-6 0.03449 C 0.00032 0.03726 0.00144 0.03958 0.00176 0.04213 C 0.0032 0.05 0.0024 0.0456 0.00448 0.05509 L 0.00544 0.05879 C 0.0056 0.06018 0.00576 0.06157 0.00625 0.06273 L 0.00801 0.06643 C 0.00817 0.06759 0.00929 0.07407 0.00977 0.07546 C 0.01057 0.07731 0.01153 0.07893 0.0125 0.08055 C 0.01458 0.08981 0.01314 0.08611 0.01602 0.09213 C 0.01634 0.09351 0.0165 0.09467 0.01698 0.09606 C 0.01746 0.09768 0.01826 0.0993 0.01875 0.10115 C 0.01907 0.10277 0.01923 0.10463 0.01955 0.10625 C 0.02195 0.11527 0.02051 0.10787 0.02307 0.11527 C 0.02355 0.11643 0.02355 0.11782 0.02403 0.11898 C 0.02451 0.12037 0.02532 0.12152 0.0258 0.12291 C 0.0266 0.12546 0.0266 0.12847 0.02756 0.13055 C 0.0298 0.13564 0.029 0.1331 0.03028 0.13819 C 0.02916 0.1537 0.03028 0.14699 0.02756 0.15879 C 0.02724 0.16018 0.0274 0.1618 0.02676 0.16273 C 0.0258 0.16342 0.02483 0.16412 0.02403 0.16527 C 0.02099 0.16921 0.01955 0.17291 0.01602 0.17546 C 0.01522 0.17615 0.01426 0.17639 0.0133 0.17685 C 0.01121 0.17893 0.00977 0.18055 0.00721 0.18194 C 0.00608 0.1824 0.0048 0.18264 0.00368 0.1831 C 0.00176 0.18402 4.87179E-6 0.18472 -0.00177 0.18564 C -0.00321 0.18657 -0.00465 0.1875 -0.00609 0.18819 C -0.00802 0.18912 -0.00978 0.18958 -0.01154 0.19074 C -0.01443 0.19305 -0.01491 0.19351 -0.01763 0.19467 C -0.02004 0.1956 -0.02244 0.19606 -0.02484 0.19722 C -0.02565 0.19768 -0.02661 0.19814 -0.02741 0.19861 C -0.03077 0.19953 -0.03398 0.20023 -0.03718 0.20115 C -0.03991 0.20185 -0.04263 0.20277 -0.0452 0.2037 C -0.04616 0.20393 -0.04696 0.20463 -0.04792 0.20486 C -0.05049 0.20555 -0.05321 0.20578 -0.05593 0.20625 C -0.06523 0.20972 -0.05129 0.20486 -0.06651 0.20879 C -0.06747 0.20902 -0.06827 0.20995 -0.06924 0.21018 C -0.07308 0.21088 -0.07693 0.21088 -0.08077 0.21134 C -0.09183 0.2125 -0.10241 0.21319 -0.11363 0.21389 C -0.1202 0.21481 -0.12949 0.21597 -0.1367 0.21782 C -0.13991 0.21851 -0.14311 0.21967 -0.14648 0.22037 C -0.15497 0.22222 -0.15305 0.22083 -0.16058 0.22291 C -0.17036 0.22546 -0.15722 0.22291 -0.16859 0.22546 C -0.171 0.22592 -0.1734 0.22639 -0.17581 0.22685 C -0.17757 0.22754 -0.17917 0.22893 -0.18109 0.22939 C -0.18863 0.23101 -0.20417 0.2331 -0.20417 0.23333 C -0.20529 0.23356 -0.20658 0.23379 -0.2077 0.23449 C -0.20914 0.23518 -0.21058 0.23634 -0.21218 0.23703 C -0.21363 0.23773 -0.21507 0.23796 -0.21651 0.23819 C -0.21779 0.23912 -0.21892 0.24004 -0.22004 0.24074 C -0.221 0.24143 -0.22196 0.24143 -0.22276 0.24213 C -0.22372 0.24282 -0.22452 0.24398 -0.22549 0.24467 C -0.22629 0.24537 -0.22725 0.24537 -0.22805 0.24606 C -0.23574 0.25069 -0.22805 0.24676 -0.2343 0.24976 C -0.23574 0.25139 -0.23734 0.25324 -0.23879 0.25486 C -0.24424 0.2618 -0.23863 0.25601 -0.24408 0.26111 C -0.24808 0.27014 -0.24936 0.26944 -0.2468 0.28194 C -0.24616 0.28449 -0.2444 0.2868 -0.24327 0.28958 L -0.24135 0.29328 C -0.24119 0.29467 -0.24119 0.29583 -0.24055 0.29722 C -0.23991 0.29838 -0.23879 0.29884 -0.23783 0.29953 C -0.22933 0.30856 -0.23911 0.2993 -0.23077 0.30625 C -0.22981 0.30694 -0.22901 0.30787 -0.22805 0.30856 C -0.22068 0.31389 -0.22645 0.30926 -0.221 0.31226 C -0.21443 0.31666 -0.22052 0.31389 -0.21395 0.31643 C -0.20465 0.32314 -0.20946 0.32106 -0.19968 0.32291 C -0.1976 0.32384 -0.19568 0.325 -0.19343 0.32523 C -0.19119 0.32592 -0.18879 0.32639 -0.18638 0.32662 C -0.17837 0.33055 -0.19103 0.32453 -0.17933 0.32916 C -0.17741 0.32986 -0.17581 0.33171 -0.17388 0.33194 L -0.16154 0.3331 C -0.15914 0.33379 -0.15417 0.33449 -0.15177 0.33564 C -0.14664 0.3375 -0.15161 0.3368 -0.14472 0.33819 C -0.14167 0.33889 -0.13879 0.33912 -0.13574 0.33958 C -0.13398 0.34051 -0.13142 0.34166 -0.12949 0.34213 C -0.12629 0.34282 -0.12308 0.34305 -0.11988 0.34328 C -0.11347 0.3456 -0.11892 0.34375 -0.1109 0.34583 C -0.10946 0.34629 -0.10802 0.34676 -0.10642 0.34722 C -0.10465 0.34768 -0.10289 0.34814 -0.10113 0.34861 C -0.09968 0.34884 -0.09824 0.34953 -0.09664 0.34976 C -0.0944 0.35023 -0.09199 0.35069 -0.08959 0.35115 C -0.08318 0.35578 -0.08927 0.35185 -0.08158 0.35486 C -0.07981 0.35555 -0.07821 0.35694 -0.07629 0.3574 C -0.07468 0.35787 -0.06843 0.35926 -0.06651 0.35995 C -0.06475 0.36064 -0.06299 0.36226 -0.06122 0.3625 C -0.05706 0.36342 -0.05289 0.36365 -0.04872 0.36504 C -0.0476 0.36551 -0.04648 0.36597 -0.0452 0.36643 C -0.0444 0.36689 -0.04343 0.36736 -0.04263 0.36782 C -0.04087 0.36828 -0.03895 0.36851 -0.03718 0.36898 C -0.03622 0.36944 -0.03494 0.3699 -0.03366 0.37037 C -0.0319 0.37083 -0.03013 0.37106 -0.02853 0.37152 C -0.02741 0.37176 -0.02661 0.37245 -0.02565 0.37291 C -0.0234 0.37384 -0.02084 0.3743 -0.01859 0.37546 C -0.01683 0.37615 -0.01507 0.37708 -0.01331 0.37801 C -0.01186 0.37893 -0.01026 0.37986 -0.00882 0.38055 C -0.0077 0.38101 -0.00642 0.38125 -0.00545 0.38171 C 0.00368 0.38541 -0.0101 0.38032 0.00096 0.38449 C 0.00657 0.38981 0.00048 0.38472 0.01073 0.38958 L 0.01602 0.39213 L 0.01875 0.39328 C 0.02516 0.39953 0.01698 0.39189 0.02483 0.39838 C 0.0258 0.3993 0.0266 0.40046 0.02756 0.40115 C 0.02836 0.40162 0.02932 0.40162 0.03028 0.40231 C 0.03717 0.4074 0.02884 0.40301 0.03557 0.40625 C 0.03637 0.4074 0.03717 0.40902 0.0383 0.40995 C 0.03894 0.41088 0.04022 0.41041 0.04086 0.41134 C 0.04663 0.41782 0.03862 0.41319 0.04535 0.41643 C 0.04647 0.41782 0.04775 0.41898 0.04887 0.42037 C 0.04967 0.42106 0.0508 0.42176 0.0516 0.42291 C 0.05416 0.42592 0.05416 0.42685 0.05592 0.43055 C 0.05625 0.43171 0.05657 0.4331 0.05689 0.43426 C 0.05737 0.43611 0.05817 0.43773 0.05865 0.43958 C 0.05913 0.44166 0.05929 0.44375 0.05961 0.44583 C 0.05929 0.44838 0.05929 0.45115 0.05865 0.4537 C 0.05753 0.45717 0.05464 0.46226 0.0524 0.46504 C 0.04983 0.46828 0.04743 0.47199 0.04439 0.47407 C 0.04262 0.47546 0.0407 0.47615 0.0391 0.47801 C 0.0375 0.47963 0.03621 0.4824 0.03461 0.48426 C 0.03301 0.48634 0.03108 0.48773 0.02932 0.48958 C 0.02692 0.49166 0.02467 0.49375 0.02227 0.4956 C 0.02131 0.49676 0.02051 0.49745 0.01955 0.49838 C 0.01842 0.49976 0.01714 0.50092 0.01602 0.50231 C 0.01298 0.50578 0.01025 0.50949 0.00721 0.5125 C 0.00625 0.51342 0.00528 0.51412 0.00448 0.51504 C 0.00336 0.51643 0.00224 0.51782 0.00096 0.51898 C -0.00017 0.51967 -0.00145 0.52037 -0.00257 0.52152 C -0.0125 0.53101 -0.00625 0.52754 -0.01234 0.53055 C -0.01475 0.53379 -0.01651 0.5368 -0.01956 0.53958 C -0.0202 0.54027 -0.02132 0.54027 -0.02212 0.54051 C -0.02725 0.54814 -0.02276 0.54213 -0.0319 0.55092 C -0.03734 0.55625 -0.03334 0.55416 -0.03895 0.55578 C -0.04231 0.56319 -0.03879 0.55717 -0.04343 0.56111 C -0.05481 0.5706 -0.04023 0.55995 -0.04968 0.56898 C -0.05129 0.5706 -0.05321 0.57129 -0.05497 0.57268 C -0.05625 0.57384 -0.05722 0.57569 -0.0585 0.57662 C -0.06106 0.5787 -0.06395 0.57986 -0.06651 0.58171 C -0.06779 0.58264 -0.06892 0.58333 -0.07004 0.58426 C -0.07148 0.58518 -0.07308 0.58588 -0.07468 0.58657 C -0.07693 0.58842 -0.07933 0.59004 -0.08158 0.59189 C -0.08366 0.59375 -0.08574 0.59583 -0.08783 0.59722 C -0.08895 0.59791 -0.09023 0.59791 -0.09135 0.59838 C -0.09231 0.59861 -0.09311 0.5993 -0.09408 0.59976 C -0.10241 0.6074 -0.09616 0.60301 -0.10385 0.60601 C -0.10561 0.60671 -0.10914 0.60856 -0.10914 0.60879 C -0.1101 0.60926 -0.11074 0.61064 -0.11186 0.61134 C -0.11315 0.61203 -0.11475 0.61203 -0.11619 0.6125 C -0.11747 0.61273 -0.11859 0.61319 -0.11988 0.61389 C -0.12164 0.61458 -0.12324 0.61574 -0.12517 0.61643 C -0.12709 0.61713 -0.1327 0.61875 -0.13398 0.62014 C -0.13815 0.62407 -0.13558 0.62199 -0.14199 0.62523 C -0.14199 0.62546 -0.14728 0.62801 -0.14728 0.62824 C -0.15209 0.63217 -0.15145 0.6331 -0.15625 0.63402 C -0.15674 0.63449 -0.15738 0.63402 -0.15802 0.63402 L -0.15706 0.63402 " pathEditMode="relative" rAng="0" ptsTypes="AAAAAAAAAAAAAAAAAAAAAAAAAAAAAAAAAAAAAAAAAAAAAAAAAAAAAAAAAAAAAAAAAAAAAAAAAAAAAAAAAAAAAAAAAAAAAAAAAAAAAAAAAAAAAAAAAAAAAAAAAAAAAAAAAAAAAAAAAAAAAAAAAAAAAAAAAAAA">
                                      <p:cBhvr>
                                        <p:cTn id="14" dur="10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39" y="3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1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2593077" y="1556739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6-Point Star 35"/>
          <p:cNvSpPr/>
          <p:nvPr/>
        </p:nvSpPr>
        <p:spPr>
          <a:xfrm>
            <a:off x="4236714" y="134500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6-Point Star 46"/>
          <p:cNvSpPr/>
          <p:nvPr/>
        </p:nvSpPr>
        <p:spPr>
          <a:xfrm>
            <a:off x="2724559" y="395379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6-Point Star 47"/>
          <p:cNvSpPr/>
          <p:nvPr/>
        </p:nvSpPr>
        <p:spPr>
          <a:xfrm>
            <a:off x="2629963" y="252930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6-Point Star 48"/>
          <p:cNvSpPr/>
          <p:nvPr/>
        </p:nvSpPr>
        <p:spPr>
          <a:xfrm>
            <a:off x="3623049" y="46732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100561" y="3427977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6-Point Star 50"/>
          <p:cNvSpPr/>
          <p:nvPr/>
        </p:nvSpPr>
        <p:spPr>
          <a:xfrm>
            <a:off x="4553449" y="4165528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5374626" y="965984"/>
            <a:ext cx="38924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worth 10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Annie’s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Annie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Annie need to get to 100?</a:t>
            </a:r>
            <a:endParaRPr lang="en-GB" sz="2400" dirty="0"/>
          </a:p>
        </p:txBody>
      </p:sp>
      <p:sp>
        <p:nvSpPr>
          <p:cNvPr id="17" name="Rectangle 16"/>
          <p:cNvSpPr/>
          <p:nvPr/>
        </p:nvSpPr>
        <p:spPr>
          <a:xfrm>
            <a:off x="5642303" y="979839"/>
            <a:ext cx="37429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    100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		  </a:t>
            </a: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						   30</a:t>
            </a: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       70</a:t>
            </a:r>
            <a:endParaRPr lang="en-GB" sz="2400" dirty="0">
              <a:solidFill>
                <a:srgbClr val="0070C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CF0AE0-293C-412D-ACBF-16C629394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EC95116-3B24-4ABA-A73C-E586FDA00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6675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38554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2990243" y="1318846"/>
            <a:ext cx="2060988" cy="4114800"/>
          </a:xfrm>
          <a:custGeom>
            <a:avLst/>
            <a:gdLst>
              <a:gd name="connsiteX0" fmla="*/ 1732084 w 2060988"/>
              <a:gd name="connsiteY0" fmla="*/ 0 h 4114800"/>
              <a:gd name="connsiteX1" fmla="*/ 1582615 w 2060988"/>
              <a:gd name="connsiteY1" fmla="*/ 729762 h 4114800"/>
              <a:gd name="connsiteX2" fmla="*/ 720969 w 2060988"/>
              <a:gd name="connsiteY2" fmla="*/ 1169377 h 4114800"/>
              <a:gd name="connsiteX3" fmla="*/ 246184 w 2060988"/>
              <a:gd name="connsiteY3" fmla="*/ 1688123 h 4114800"/>
              <a:gd name="connsiteX4" fmla="*/ 1758461 w 2060988"/>
              <a:gd name="connsiteY4" fmla="*/ 2751992 h 4114800"/>
              <a:gd name="connsiteX5" fmla="*/ 1978269 w 2060988"/>
              <a:gd name="connsiteY5" fmla="*/ 3226777 h 4114800"/>
              <a:gd name="connsiteX6" fmla="*/ 738554 w 2060988"/>
              <a:gd name="connsiteY6" fmla="*/ 3868616 h 4114800"/>
              <a:gd name="connsiteX7" fmla="*/ 0 w 2060988"/>
              <a:gd name="connsiteY7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60988" h="4114800">
                <a:moveTo>
                  <a:pt x="1732084" y="0"/>
                </a:moveTo>
                <a:cubicBezTo>
                  <a:pt x="1741609" y="267433"/>
                  <a:pt x="1751134" y="534866"/>
                  <a:pt x="1582615" y="729762"/>
                </a:cubicBezTo>
                <a:cubicBezTo>
                  <a:pt x="1414096" y="924658"/>
                  <a:pt x="943707" y="1009650"/>
                  <a:pt x="720969" y="1169377"/>
                </a:cubicBezTo>
                <a:cubicBezTo>
                  <a:pt x="498231" y="1329104"/>
                  <a:pt x="73269" y="1424354"/>
                  <a:pt x="246184" y="1688123"/>
                </a:cubicBezTo>
                <a:cubicBezTo>
                  <a:pt x="419099" y="1951892"/>
                  <a:pt x="1469780" y="2495550"/>
                  <a:pt x="1758461" y="2751992"/>
                </a:cubicBezTo>
                <a:cubicBezTo>
                  <a:pt x="2047142" y="3008434"/>
                  <a:pt x="2148254" y="3040673"/>
                  <a:pt x="1978269" y="3226777"/>
                </a:cubicBezTo>
                <a:cubicBezTo>
                  <a:pt x="1808285" y="3412881"/>
                  <a:pt x="1068265" y="3720612"/>
                  <a:pt x="738554" y="3868616"/>
                </a:cubicBezTo>
                <a:cubicBezTo>
                  <a:pt x="408842" y="4016620"/>
                  <a:pt x="204421" y="4065710"/>
                  <a:pt x="0" y="411480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-Point Star 12"/>
          <p:cNvSpPr/>
          <p:nvPr/>
        </p:nvSpPr>
        <p:spPr>
          <a:xfrm>
            <a:off x="3294153" y="197837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6-Point Star 35"/>
          <p:cNvSpPr/>
          <p:nvPr/>
        </p:nvSpPr>
        <p:spPr>
          <a:xfrm>
            <a:off x="3515760" y="12672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6-Point Star 37"/>
          <p:cNvSpPr/>
          <p:nvPr/>
        </p:nvSpPr>
        <p:spPr>
          <a:xfrm>
            <a:off x="1852872" y="226663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6-Point Star 38"/>
          <p:cNvSpPr/>
          <p:nvPr/>
        </p:nvSpPr>
        <p:spPr>
          <a:xfrm>
            <a:off x="1371882" y="2952774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6-Point Star 43"/>
          <p:cNvSpPr/>
          <p:nvPr/>
        </p:nvSpPr>
        <p:spPr>
          <a:xfrm>
            <a:off x="3035704" y="3164510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6-Point Star 46"/>
          <p:cNvSpPr/>
          <p:nvPr/>
        </p:nvSpPr>
        <p:spPr>
          <a:xfrm>
            <a:off x="3407011" y="4299078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6-Point Star 47"/>
          <p:cNvSpPr/>
          <p:nvPr/>
        </p:nvSpPr>
        <p:spPr>
          <a:xfrm>
            <a:off x="2629963" y="2529302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6-Point Star 48"/>
          <p:cNvSpPr/>
          <p:nvPr/>
        </p:nvSpPr>
        <p:spPr>
          <a:xfrm>
            <a:off x="2814390" y="4648391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6-Point Star 49"/>
          <p:cNvSpPr/>
          <p:nvPr/>
        </p:nvSpPr>
        <p:spPr>
          <a:xfrm>
            <a:off x="2100561" y="3427977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6-Point Star 50"/>
          <p:cNvSpPr/>
          <p:nvPr/>
        </p:nvSpPr>
        <p:spPr>
          <a:xfrm>
            <a:off x="3899527" y="3925523"/>
            <a:ext cx="397166" cy="423472"/>
          </a:xfrm>
          <a:prstGeom prst="star6">
            <a:avLst>
              <a:gd name="adj" fmla="val 21176"/>
              <a:gd name="hf" fmla="val 11547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672" y="708460"/>
            <a:ext cx="734513" cy="50724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74626" y="965984"/>
            <a:ext cx="38924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Each star is now worth 5 points!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is Dora’s highest possible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does Dora score?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more points does Dora need to get to 100?</a:t>
            </a:r>
            <a:endParaRPr lang="en-GB" sz="2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02960F2-4C18-41C7-A0FB-B72EF2251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40" y="530229"/>
            <a:ext cx="878284" cy="12069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AE76ABC-A6BA-4B67-B485-9C7ECB867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3264" y="715394"/>
            <a:ext cx="984386" cy="1206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57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2.22222E-6 L 4.61538E-6 0.00023 C -0.00033 0.00509 -0.00081 0.01018 -0.00081 0.01528 C -0.00081 0.02176 -0.00065 0.02824 4.61538E-6 0.03449 C 0.00032 0.03727 0.00144 0.03958 0.00176 0.04213 C 0.0032 0.05 0.0024 0.0456 0.00448 0.05509 L 0.00544 0.05879 C 0.0056 0.06018 0.00576 0.06157 0.00625 0.06273 L 0.00801 0.06643 C 0.00817 0.06759 0.00929 0.07407 0.00977 0.07546 C 0.01057 0.07731 0.01153 0.07893 0.0125 0.08055 C 0.01458 0.08981 0.01314 0.08611 0.01602 0.09213 C 0.01634 0.09352 0.0165 0.09467 0.01698 0.09606 C 0.01746 0.09768 0.01826 0.0993 0.01875 0.10116 C 0.01907 0.10278 0.01923 0.10463 0.01955 0.10625 C 0.02195 0.11528 0.02051 0.10787 0.02307 0.11528 C 0.02355 0.11643 0.02355 0.11782 0.02403 0.11898 C 0.02451 0.12037 0.02532 0.12153 0.0258 0.12291 C 0.0266 0.12546 0.0266 0.12847 0.02756 0.13055 C 0.0298 0.13565 0.029 0.1331 0.03028 0.13819 C 0.02916 0.1537 0.03028 0.14699 0.02756 0.15879 C 0.02724 0.16018 0.0274 0.1618 0.02676 0.16273 C 0.0258 0.16342 0.02484 0.16412 0.02403 0.16528 C 0.02099 0.16921 0.01955 0.17291 0.01602 0.17546 C 0.01522 0.17616 0.01426 0.17639 0.0133 0.17685 C 0.01121 0.17893 0.00977 0.18055 0.00721 0.18194 C 0.00609 0.18241 0.0048 0.18264 0.00368 0.1831 C 0.00176 0.18403 4.61538E-6 0.18472 -0.00177 0.18565 C -0.00321 0.18657 -0.00465 0.1875 -0.00609 0.18819 C -0.00802 0.18912 -0.00978 0.18958 -0.01154 0.19074 C -0.01443 0.19305 -0.01491 0.19352 -0.01763 0.19467 C -0.02004 0.1956 -0.02244 0.19606 -0.02484 0.19722 C -0.02565 0.19768 -0.02661 0.19815 -0.02741 0.19861 C -0.03077 0.19953 -0.03398 0.20023 -0.03718 0.20116 C -0.03991 0.20185 -0.04263 0.20278 -0.0452 0.2037 C -0.04616 0.20393 -0.04696 0.20463 -0.04792 0.20486 C -0.05049 0.20555 -0.05321 0.20578 -0.05593 0.20625 C -0.06523 0.20972 -0.05129 0.20486 -0.06651 0.20879 C -0.06747 0.20903 -0.06827 0.20995 -0.06924 0.21018 C -0.07308 0.21088 -0.07693 0.21088 -0.08077 0.21134 C -0.09183 0.2125 -0.10241 0.21319 -0.11363 0.21389 C -0.1202 0.21481 -0.12949 0.21597 -0.1367 0.21782 C -0.13991 0.21852 -0.14311 0.21967 -0.14648 0.22037 C -0.15497 0.22222 -0.15305 0.22083 -0.16058 0.22291 C -0.17036 0.22546 -0.15722 0.22291 -0.16859 0.22546 C -0.171 0.22592 -0.1734 0.22639 -0.17581 0.22685 C -0.17757 0.22754 -0.17917 0.22893 -0.18109 0.2294 C -0.18863 0.23102 -0.20417 0.2331 -0.20417 0.23333 C -0.20529 0.23356 -0.20658 0.23379 -0.2077 0.23449 C -0.20914 0.23518 -0.21058 0.23634 -0.21218 0.23703 C -0.21363 0.23773 -0.21507 0.23796 -0.21651 0.23819 C -0.21779 0.23912 -0.21891 0.24004 -0.22004 0.24074 C -0.221 0.24143 -0.22196 0.24143 -0.22276 0.24213 C -0.22372 0.24282 -0.22452 0.24398 -0.22549 0.24467 C -0.22629 0.24537 -0.22725 0.24537 -0.22805 0.24606 C -0.23574 0.25069 -0.22805 0.24676 -0.2343 0.24977 C -0.23574 0.25139 -0.23734 0.25324 -0.23879 0.25486 C -0.24424 0.2618 -0.23863 0.25602 -0.24408 0.26111 C -0.24808 0.27014 -0.24936 0.26944 -0.2468 0.28194 C -0.24616 0.28449 -0.2444 0.2868 -0.24327 0.28958 L -0.24135 0.29328 C -0.24119 0.29467 -0.24119 0.29583 -0.24055 0.29722 C -0.23991 0.29838 -0.23879 0.29884 -0.23783 0.29953 C -0.22933 0.30856 -0.23911 0.2993 -0.23077 0.30625 C -0.22981 0.30694 -0.22901 0.30787 -0.22805 0.30856 C -0.22068 0.31389 -0.22645 0.30926 -0.221 0.31227 C -0.21443 0.31666 -0.22052 0.31389 -0.21395 0.31643 C -0.20465 0.32315 -0.20946 0.32106 -0.19968 0.32291 C -0.1976 0.32384 -0.19568 0.325 -0.19343 0.32523 C -0.19119 0.32592 -0.18879 0.32639 -0.18638 0.32662 C -0.17837 0.33055 -0.19103 0.32453 -0.17933 0.32916 C -0.17741 0.32986 -0.17581 0.33171 -0.17388 0.33194 L -0.16154 0.3331 C -0.15914 0.33379 -0.15417 0.33449 -0.15177 0.33565 C -0.14664 0.3375 -0.15161 0.3368 -0.14472 0.33819 C -0.14167 0.33889 -0.13879 0.33912 -0.13574 0.33958 C -0.13398 0.34051 -0.13141 0.34166 -0.12949 0.34213 C -0.12629 0.34282 -0.12308 0.34305 -0.11988 0.34328 C -0.11347 0.3456 -0.11891 0.34375 -0.1109 0.34583 C -0.10946 0.34629 -0.10802 0.34676 -0.10641 0.34722 C -0.10465 0.34768 -0.10289 0.34815 -0.10113 0.34861 C -0.09968 0.34884 -0.09824 0.34953 -0.09664 0.34977 C -0.0944 0.35023 -0.09199 0.35069 -0.08959 0.35116 C -0.08318 0.35578 -0.08927 0.35185 -0.08158 0.35486 C -0.07981 0.35555 -0.07821 0.35694 -0.07629 0.35741 C -0.07468 0.35787 -0.06843 0.35926 -0.06651 0.35995 C -0.06475 0.36065 -0.06299 0.36227 -0.06122 0.3625 C -0.05706 0.36342 -0.05289 0.36366 -0.04872 0.36504 C -0.0476 0.36551 -0.04648 0.36597 -0.0452 0.36643 C -0.0444 0.3669 -0.04343 0.36736 -0.04263 0.36782 C -0.04087 0.36828 -0.03895 0.36852 -0.03718 0.36898 C -0.03622 0.36944 -0.03494 0.36991 -0.03366 0.37037 C -0.0319 0.37083 -0.03013 0.37106 -0.02853 0.37153 C -0.02741 0.37176 -0.02661 0.37245 -0.02565 0.37291 C -0.0234 0.37384 -0.02084 0.3743 -0.01859 0.37546 C -0.01683 0.37616 -0.01507 0.37708 -0.01331 0.37801 C -0.01186 0.37893 -0.01026 0.37986 -0.00882 0.38055 C -0.0077 0.38102 -0.00641 0.38125 -0.00545 0.38171 C 0.00368 0.38541 -0.0101 0.38032 0.00096 0.38449 C 0.00657 0.38981 0.00048 0.38472 0.01073 0.38958 L 0.01602 0.39213 L 0.01875 0.39328 C 0.02516 0.39953 0.01698 0.3919 0.02484 0.39838 C 0.0258 0.3993 0.0266 0.40046 0.02756 0.40116 C 0.02836 0.40162 0.02932 0.40162 0.03028 0.40231 C 0.03717 0.40741 0.02884 0.40301 0.03557 0.40625 C 0.03637 0.40741 0.03717 0.40903 0.0383 0.40995 C 0.03894 0.41088 0.04022 0.41041 0.04086 0.41134 C 0.04663 0.41782 0.03862 0.41319 0.04535 0.41643 C 0.04647 0.41782 0.04775 0.41898 0.04887 0.42037 C 0.04967 0.42106 0.0508 0.42176 0.0516 0.42291 C 0.05416 0.42592 0.05416 0.42685 0.05592 0.43055 C 0.05625 0.43171 0.05657 0.4331 0.05689 0.43426 C 0.05737 0.43611 0.05817 0.43773 0.05865 0.43958 C 0.05913 0.44166 0.05929 0.44375 0.05961 0.44583 C 0.05929 0.44838 0.05929 0.45116 0.05865 0.4537 C 0.05753 0.45717 0.05464 0.46227 0.0524 0.46504 C 0.04984 0.46828 0.04743 0.47199 0.04439 0.47407 C 0.04262 0.47546 0.0407 0.47616 0.0391 0.47801 C 0.0375 0.47963 0.03621 0.48241 0.03461 0.48426 C 0.03301 0.48634 0.03109 0.48773 0.02932 0.48958 C 0.02692 0.49166 0.02467 0.49375 0.02227 0.4956 C 0.02131 0.49676 0.02051 0.49745 0.01955 0.49838 C 0.01842 0.49977 0.01714 0.50092 0.01602 0.50231 C 0.01298 0.50578 0.01025 0.50949 0.00721 0.5125 C 0.00625 0.51342 0.00528 0.51412 0.00448 0.51504 C 0.00336 0.51643 0.00224 0.51782 0.00096 0.51898 C -0.00016 0.51967 -0.00145 0.52037 -0.00257 0.52153 C -0.0125 0.53102 -0.00625 0.52754 -0.01234 0.53055 C -0.01475 0.53379 -0.01651 0.5368 -0.01956 0.53958 C -0.0202 0.54028 -0.02132 0.54028 -0.02212 0.54051 C -0.02725 0.54815 -0.02276 0.54213 -0.0319 0.55092 C -0.03734 0.55625 -0.03334 0.55416 -0.03895 0.55578 C -0.04231 0.56319 -0.03879 0.55717 -0.04343 0.56111 C -0.05481 0.5706 -0.04023 0.55995 -0.04968 0.56898 C -0.05129 0.5706 -0.05321 0.57129 -0.05497 0.57268 C -0.05625 0.57384 -0.05722 0.57569 -0.0585 0.57662 C -0.06106 0.5787 -0.06395 0.57986 -0.06651 0.58171 C -0.06779 0.58264 -0.06891 0.58333 -0.07004 0.58426 C -0.07148 0.58518 -0.07308 0.58588 -0.07468 0.58657 C -0.07693 0.58842 -0.07933 0.59004 -0.08158 0.5919 C -0.08366 0.59375 -0.08574 0.59583 -0.08783 0.59722 C -0.08895 0.59791 -0.09023 0.59791 -0.09135 0.59838 C -0.09231 0.59861 -0.09311 0.5993 -0.09408 0.59977 C -0.10241 0.60741 -0.09616 0.60301 -0.10385 0.60602 C -0.10561 0.60671 -0.10914 0.60856 -0.10914 0.60879 C -0.1101 0.60926 -0.11074 0.61065 -0.11186 0.61134 C -0.11315 0.61203 -0.11475 0.61203 -0.11619 0.6125 C -0.11747 0.61273 -0.11859 0.61319 -0.11988 0.61389 C -0.12164 0.61458 -0.12324 0.61574 -0.12516 0.61643 C -0.12709 0.61713 -0.1327 0.61875 -0.13398 0.62014 C -0.13815 0.62407 -0.13558 0.62199 -0.14199 0.62523 C -0.14199 0.62546 -0.14728 0.62801 -0.14728 0.62824 C -0.15209 0.63217 -0.15145 0.6331 -0.15625 0.63403 C -0.15674 0.63449 -0.15738 0.63403 -0.15802 0.63403 L -0.15706 0.63403 " pathEditMode="relative" rAng="0" ptsTypes="AAAAAAAAAAAAAAAAAAAAAAAAAAAAAAAAAAAAAAAAAAAAAAAAAAAAAAAAAAAAAAAAAAAAAAAAAAAAAAAAAAAAAAAAAAAAAAAAAAAAAAAAAAAAAAAAAAAAAAAAAAAAAAAAAAAAAAAAAAAAAAAAAAAAAAAAAAAA">
                                      <p:cBhvr>
                                        <p:cTn id="14" dur="10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39" y="3169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4" grpId="0" animBg="1"/>
      <p:bldP spid="47" grpId="0" animBg="1"/>
      <p:bldP spid="49" grpId="0" animBg="1"/>
      <p:bldP spid="51" grpId="0" animBg="1"/>
      <p:bldP spid="1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3|1.6|1.1|6|5.6|0.9|2.6|2.2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3.4|5|6|5.2|4.6|3.8|5.9|1.5|3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5.5|3.6|3.3|2.7|1|8.7|7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1.5|10.1|2.5|4.5|2.4|17.8|6.2|7.2|3.3|5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8|8|4.4|8.1|5.2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6.6|12.5|1.1|7|3.8|7.9|7.5|5.3|3.4|4.4|4.2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1|5.8|11.4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.1|5.8|11.4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2.7|3|10.8|4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2.7|3|10.8|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6|4.4|11.8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6|4.4|11.8|3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cee99ee9-287b-4f9a-957c-ba5ae7375c9a"/>
    <ds:schemaRef ds:uri="http://www.w3.org/XML/1998/namespace"/>
    <ds:schemaRef ds:uri="522d4c35-b548-4432-90ae-af4376e1c4b4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871D8B1-DA7A-4385-B822-2DB5F0295D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13569</TotalTime>
  <Words>429</Words>
  <Application>Microsoft Office PowerPoint</Application>
  <PresentationFormat>A4 Paper (210x297 mm)</PresentationFormat>
  <Paragraphs>139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146</cp:revision>
  <dcterms:created xsi:type="dcterms:W3CDTF">2019-10-15T10:24:11Z</dcterms:created>
  <dcterms:modified xsi:type="dcterms:W3CDTF">2020-12-03T11:40:57Z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