
<file path=[Content_Types].xml><?xml version="1.0" encoding="utf-8"?>
<Types xmlns="http://schemas.openxmlformats.org/package/2006/content-types">
  <Default Extension="tmp" ContentType="image/png"/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  <p:sldMasterId id="2147483674" r:id="rId5"/>
    <p:sldMasterId id="2147483662" r:id="rId6"/>
  </p:sldMasterIdLst>
  <p:notesMasterIdLst>
    <p:notesMasterId r:id="rId18"/>
  </p:notesMasterIdLst>
  <p:handoutMasterIdLst>
    <p:handoutMasterId r:id="rId19"/>
  </p:handoutMasterIdLst>
  <p:sldIdLst>
    <p:sldId id="260" r:id="rId7"/>
    <p:sldId id="270" r:id="rId8"/>
    <p:sldId id="273" r:id="rId9"/>
    <p:sldId id="262" r:id="rId10"/>
    <p:sldId id="261" r:id="rId11"/>
    <p:sldId id="267" r:id="rId12"/>
    <p:sldId id="268" r:id="rId13"/>
    <p:sldId id="269" r:id="rId14"/>
    <p:sldId id="263" r:id="rId15"/>
    <p:sldId id="272" r:id="rId16"/>
    <p:sldId id="271" r:id="rId1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40" autoAdjust="0"/>
    <p:restoredTop sz="94711"/>
  </p:normalViewPr>
  <p:slideViewPr>
    <p:cSldViewPr snapToGrid="0" snapToObjects="1">
      <p:cViewPr varScale="1">
        <p:scale>
          <a:sx n="113" d="100"/>
          <a:sy n="113" d="100"/>
        </p:scale>
        <p:origin x="500" y="1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EC55B213-18C2-46E1-BBD9-F2A3A8B13EBD}"/>
    <pc:docChg chg="custSel modSld">
      <pc:chgData name="James Clegg" userId="c6df1435-7a36-4b38-be4d-16e68e91152f" providerId="ADAL" clId="{EC55B213-18C2-46E1-BBD9-F2A3A8B13EBD}" dt="2021-06-25T11:06:48.428" v="10"/>
      <pc:docMkLst>
        <pc:docMk/>
      </pc:docMkLst>
      <pc:sldChg chg="modTransition">
        <pc:chgData name="James Clegg" userId="c6df1435-7a36-4b38-be4d-16e68e91152f" providerId="ADAL" clId="{EC55B213-18C2-46E1-BBD9-F2A3A8B13EBD}" dt="2021-06-25T11:06:48.428" v="10"/>
        <pc:sldMkLst>
          <pc:docMk/>
          <pc:sldMk cId="543163454" sldId="260"/>
        </pc:sldMkLst>
      </pc:sldChg>
      <pc:sldChg chg="delSp modTransition delAnim">
        <pc:chgData name="James Clegg" userId="c6df1435-7a36-4b38-be4d-16e68e91152f" providerId="ADAL" clId="{EC55B213-18C2-46E1-BBD9-F2A3A8B13EBD}" dt="2021-06-25T11:06:48.428" v="10"/>
        <pc:sldMkLst>
          <pc:docMk/>
          <pc:sldMk cId="3754808443" sldId="261"/>
        </pc:sldMkLst>
        <pc:picChg chg="del">
          <ac:chgData name="James Clegg" userId="c6df1435-7a36-4b38-be4d-16e68e91152f" providerId="ADAL" clId="{EC55B213-18C2-46E1-BBD9-F2A3A8B13EBD}" dt="2021-06-25T11:05:59.568" v="3" actId="478"/>
          <ac:picMkLst>
            <pc:docMk/>
            <pc:sldMk cId="3754808443" sldId="261"/>
            <ac:picMk id="10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EC55B213-18C2-46E1-BBD9-F2A3A8B13EBD}" dt="2021-06-25T11:06:48.428" v="10"/>
        <pc:sldMkLst>
          <pc:docMk/>
          <pc:sldMk cId="2074492544" sldId="262"/>
        </pc:sldMkLst>
        <pc:picChg chg="del">
          <ac:chgData name="James Clegg" userId="c6df1435-7a36-4b38-be4d-16e68e91152f" providerId="ADAL" clId="{EC55B213-18C2-46E1-BBD9-F2A3A8B13EBD}" dt="2021-06-25T11:05:57.736" v="2" actId="478"/>
          <ac:picMkLst>
            <pc:docMk/>
            <pc:sldMk cId="2074492544" sldId="262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EC55B213-18C2-46E1-BBD9-F2A3A8B13EBD}" dt="2021-06-25T11:06:48.428" v="10"/>
        <pc:sldMkLst>
          <pc:docMk/>
          <pc:sldMk cId="1115414497" sldId="263"/>
        </pc:sldMkLst>
        <pc:picChg chg="del">
          <ac:chgData name="James Clegg" userId="c6df1435-7a36-4b38-be4d-16e68e91152f" providerId="ADAL" clId="{EC55B213-18C2-46E1-BBD9-F2A3A8B13EBD}" dt="2021-06-25T11:06:37.409" v="9" actId="478"/>
          <ac:picMkLst>
            <pc:docMk/>
            <pc:sldMk cId="1115414497" sldId="263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EC55B213-18C2-46E1-BBD9-F2A3A8B13EBD}" dt="2021-06-25T11:06:48.428" v="10"/>
        <pc:sldMkLst>
          <pc:docMk/>
          <pc:sldMk cId="2223021870" sldId="267"/>
        </pc:sldMkLst>
        <pc:picChg chg="del">
          <ac:chgData name="James Clegg" userId="c6df1435-7a36-4b38-be4d-16e68e91152f" providerId="ADAL" clId="{EC55B213-18C2-46E1-BBD9-F2A3A8B13EBD}" dt="2021-06-25T11:06:01.299" v="4" actId="478"/>
          <ac:picMkLst>
            <pc:docMk/>
            <pc:sldMk cId="2223021870" sldId="267"/>
            <ac:picMk id="1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EC55B213-18C2-46E1-BBD9-F2A3A8B13EBD}" dt="2021-06-25T11:06:48.428" v="10"/>
        <pc:sldMkLst>
          <pc:docMk/>
          <pc:sldMk cId="3079749299" sldId="268"/>
        </pc:sldMkLst>
        <pc:picChg chg="del">
          <ac:chgData name="James Clegg" userId="c6df1435-7a36-4b38-be4d-16e68e91152f" providerId="ADAL" clId="{EC55B213-18C2-46E1-BBD9-F2A3A8B13EBD}" dt="2021-06-25T11:06:02.705" v="5" actId="478"/>
          <ac:picMkLst>
            <pc:docMk/>
            <pc:sldMk cId="3079749299" sldId="268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EC55B213-18C2-46E1-BBD9-F2A3A8B13EBD}" dt="2021-06-25T11:06:48.428" v="10"/>
        <pc:sldMkLst>
          <pc:docMk/>
          <pc:sldMk cId="2348832363" sldId="269"/>
        </pc:sldMkLst>
        <pc:picChg chg="del">
          <ac:chgData name="James Clegg" userId="c6df1435-7a36-4b38-be4d-16e68e91152f" providerId="ADAL" clId="{EC55B213-18C2-46E1-BBD9-F2A3A8B13EBD}" dt="2021-06-25T11:06:04.968" v="6" actId="478"/>
          <ac:picMkLst>
            <pc:docMk/>
            <pc:sldMk cId="2348832363" sldId="269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EC55B213-18C2-46E1-BBD9-F2A3A8B13EBD}" dt="2021-06-25T11:06:48.428" v="10"/>
        <pc:sldMkLst>
          <pc:docMk/>
          <pc:sldMk cId="2953053993" sldId="270"/>
        </pc:sldMkLst>
        <pc:picChg chg="del">
          <ac:chgData name="James Clegg" userId="c6df1435-7a36-4b38-be4d-16e68e91152f" providerId="ADAL" clId="{EC55B213-18C2-46E1-BBD9-F2A3A8B13EBD}" dt="2021-06-25T11:05:53.930" v="0" actId="478"/>
          <ac:picMkLst>
            <pc:docMk/>
            <pc:sldMk cId="2953053993" sldId="270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EC55B213-18C2-46E1-BBD9-F2A3A8B13EBD}" dt="2021-06-25T11:06:48.428" v="10"/>
        <pc:sldMkLst>
          <pc:docMk/>
          <pc:sldMk cId="4150294166" sldId="271"/>
        </pc:sldMkLst>
        <pc:picChg chg="del">
          <ac:chgData name="James Clegg" userId="c6df1435-7a36-4b38-be4d-16e68e91152f" providerId="ADAL" clId="{EC55B213-18C2-46E1-BBD9-F2A3A8B13EBD}" dt="2021-06-25T11:06:33.235" v="7" actId="478"/>
          <ac:picMkLst>
            <pc:docMk/>
            <pc:sldMk cId="4150294166" sldId="271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EC55B213-18C2-46E1-BBD9-F2A3A8B13EBD}" dt="2021-06-25T11:06:48.428" v="10"/>
        <pc:sldMkLst>
          <pc:docMk/>
          <pc:sldMk cId="1844922322" sldId="272"/>
        </pc:sldMkLst>
        <pc:picChg chg="del">
          <ac:chgData name="James Clegg" userId="c6df1435-7a36-4b38-be4d-16e68e91152f" providerId="ADAL" clId="{EC55B213-18C2-46E1-BBD9-F2A3A8B13EBD}" dt="2021-06-25T11:06:35.274" v="8" actId="478"/>
          <ac:picMkLst>
            <pc:docMk/>
            <pc:sldMk cId="1844922322" sldId="272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EC55B213-18C2-46E1-BBD9-F2A3A8B13EBD}" dt="2021-06-25T11:06:48.428" v="10"/>
        <pc:sldMkLst>
          <pc:docMk/>
          <pc:sldMk cId="19315093" sldId="273"/>
        </pc:sldMkLst>
        <pc:picChg chg="del">
          <ac:chgData name="James Clegg" userId="c6df1435-7a36-4b38-be4d-16e68e91152f" providerId="ADAL" clId="{EC55B213-18C2-46E1-BBD9-F2A3A8B13EBD}" dt="2021-06-25T11:05:54.969" v="1" actId="478"/>
          <ac:picMkLst>
            <pc:docMk/>
            <pc:sldMk cId="19315093" sldId="273"/>
            <ac:picMk id="2" creationId="{00000000-0000-0000-0000-00000000000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6/25/2021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6/25/2021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625" y="457200"/>
            <a:ext cx="31940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638" y="987425"/>
            <a:ext cx="5014912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40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D033A-815B-46BE-8F02-AC330E6C4FA8}" type="datetimeFigureOut">
              <a:rPr lang="en-GB" smtClean="0"/>
              <a:t>25/06/2021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ED9F-69A0-4D96-B14F-5692371532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92513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625" y="457200"/>
            <a:ext cx="31940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1638" y="987425"/>
            <a:ext cx="5014912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40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D033A-815B-46BE-8F02-AC330E6C4FA8}" type="datetimeFigureOut">
              <a:rPr lang="en-GB" smtClean="0"/>
              <a:t>25/06/2021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ED9F-69A0-4D96-B14F-5692371532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05238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D033A-815B-46BE-8F02-AC330E6C4FA8}" type="datetimeFigureOut">
              <a:rPr lang="en-GB" smtClean="0"/>
              <a:t>25/06/2021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ED9F-69A0-4D96-B14F-5692371532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30620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9775" y="365125"/>
            <a:ext cx="2135188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56337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D033A-815B-46BE-8F02-AC330E6C4FA8}" type="datetimeFigureOut">
              <a:rPr lang="en-GB" smtClean="0"/>
              <a:t>25/06/2021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ED9F-69A0-4D96-B14F-5692371532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45075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46561FC-0759-45FC-8201-38734061B6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41" y="0"/>
            <a:ext cx="99007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905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D033A-815B-46BE-8F02-AC330E6C4FA8}" type="datetimeFigureOut">
              <a:rPr lang="en-GB" smtClean="0"/>
              <a:t>25/06/2021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ED9F-69A0-4D96-B14F-5692371532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9160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D033A-815B-46BE-8F02-AC330E6C4FA8}" type="datetimeFigureOut">
              <a:rPr lang="en-GB" smtClean="0"/>
              <a:t>25/06/2021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ED9F-69A0-4D96-B14F-5692371532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0322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6275" y="1709738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275" y="4589463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D033A-815B-46BE-8F02-AC330E6C4FA8}" type="datetimeFigureOut">
              <a:rPr lang="en-GB" smtClean="0"/>
              <a:t>25/06/2021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ED9F-69A0-4D96-B14F-5692371532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34003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195762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1825625"/>
            <a:ext cx="4195763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D033A-815B-46BE-8F02-AC330E6C4FA8}" type="datetimeFigureOut">
              <a:rPr lang="en-GB" smtClean="0"/>
              <a:t>25/06/2021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ED9F-69A0-4D96-B14F-5692371532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05383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625" y="365125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625" y="1681163"/>
            <a:ext cx="41910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625" y="2505075"/>
            <a:ext cx="419100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6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6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D033A-815B-46BE-8F02-AC330E6C4FA8}" type="datetimeFigureOut">
              <a:rPr lang="en-GB" smtClean="0"/>
              <a:t>25/06/2021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ED9F-69A0-4D96-B14F-5692371532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2910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D033A-815B-46BE-8F02-AC330E6C4FA8}" type="datetimeFigureOut">
              <a:rPr lang="en-GB" smtClean="0"/>
              <a:t>25/06/2021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ED9F-69A0-4D96-B14F-5692371532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9768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D033A-815B-46BE-8F02-AC330E6C4FA8}" type="datetimeFigureOut">
              <a:rPr lang="en-GB" smtClean="0"/>
              <a:t>25/06/2021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73ED9F-69A0-4D96-B14F-5692371532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425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7297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5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5D033A-815B-46BE-8F02-AC330E6C4FA8}" type="datetimeFigureOut">
              <a:rPr lang="en-GB" smtClean="0"/>
              <a:t>25/06/2021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73ED9F-69A0-4D96-B14F-56923715326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6090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image" Target="../media/image20.png"/><Relationship Id="rId5" Type="http://schemas.microsoft.com/office/2007/relationships/hdphoto" Target="../media/hdphoto1.wdp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3.png"/><Relationship Id="rId7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5.png"/><Relationship Id="rId10" Type="http://schemas.openxmlformats.org/officeDocument/2006/relationships/image" Target="../media/image21.png"/><Relationship Id="rId4" Type="http://schemas.openxmlformats.org/officeDocument/2006/relationships/image" Target="../media/image17.png"/><Relationship Id="rId9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4.pn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22.png"/><Relationship Id="rId5" Type="http://schemas.openxmlformats.org/officeDocument/2006/relationships/image" Target="../media/image17.png"/><Relationship Id="rId4" Type="http://schemas.openxmlformats.org/officeDocument/2006/relationships/image" Target="../media/image13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3.jpg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7.png"/><Relationship Id="rId5" Type="http://schemas.openxmlformats.org/officeDocument/2006/relationships/image" Target="../media/image13.pn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3.jpg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0.png"/><Relationship Id="rId11" Type="http://schemas.openxmlformats.org/officeDocument/2006/relationships/image" Target="../media/image22.png"/><Relationship Id="rId5" Type="http://schemas.openxmlformats.org/officeDocument/2006/relationships/image" Target="../media/image13.png"/><Relationship Id="rId15" Type="http://schemas.openxmlformats.org/officeDocument/2006/relationships/image" Target="../media/image180.png"/><Relationship Id="rId10" Type="http://schemas.openxmlformats.org/officeDocument/2006/relationships/image" Target="../media/image14.png"/><Relationship Id="rId4" Type="http://schemas.openxmlformats.org/officeDocument/2006/relationships/image" Target="../media/image4.png"/><Relationship Id="rId9" Type="http://schemas.openxmlformats.org/officeDocument/2006/relationships/image" Target="../media/image15.png"/><Relationship Id="rId14" Type="http://schemas.openxmlformats.org/officeDocument/2006/relationships/image" Target="../media/image17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image" Target="../media/image21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98D1E2B-88E5-43D8-A052-A6101D7BDB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2199" y="2430700"/>
            <a:ext cx="6047756" cy="145707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4286E8C-71FE-4843-90EB-AEEEA8D102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28932" y="1237762"/>
            <a:ext cx="619280" cy="67142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61D25DD-69FA-4F49-BCE7-451BF102395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521673" y="3300510"/>
            <a:ext cx="1293352" cy="142094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9EE641E-085A-4767-9C05-5265152923A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91936" y="4065345"/>
            <a:ext cx="1293352" cy="159494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04C58F4-4307-4928-86AD-C1503755263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57910" y="666398"/>
            <a:ext cx="1716205" cy="207022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A894665-B5E3-4CD2-8DF4-F4230BF160D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27198" y="531743"/>
            <a:ext cx="1555337" cy="191801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8E16BA1-4281-4C95-9D71-C53BB80A60B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515035" y="1494152"/>
            <a:ext cx="712874" cy="570299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5938B958-9DBC-4D2F-89C5-6695E9F4897B}"/>
              </a:ext>
            </a:extLst>
          </p:cNvPr>
          <p:cNvGrpSpPr/>
          <p:nvPr/>
        </p:nvGrpSpPr>
        <p:grpSpPr>
          <a:xfrm>
            <a:off x="6984888" y="3317639"/>
            <a:ext cx="1937709" cy="2394031"/>
            <a:chOff x="7167524" y="2840640"/>
            <a:chExt cx="2331718" cy="2880827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D6D31F62-F2CB-4680-BD21-1E0F75C3AC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t="58843" b="-1"/>
            <a:stretch/>
          </p:blipFill>
          <p:spPr>
            <a:xfrm>
              <a:off x="7167525" y="4542316"/>
              <a:ext cx="2331717" cy="1179151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FE52962-303A-41A8-8BC6-01DB33E617A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/>
            <a:srcRect t="34711"/>
            <a:stretch/>
          </p:blipFill>
          <p:spPr>
            <a:xfrm>
              <a:off x="7335026" y="4492027"/>
              <a:ext cx="1776011" cy="733833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AC3B0DEA-C918-4D99-8F58-3FD5F8A2D8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b="40285"/>
            <a:stretch/>
          </p:blipFill>
          <p:spPr>
            <a:xfrm>
              <a:off x="7167524" y="2840640"/>
              <a:ext cx="2331717" cy="1710820"/>
            </a:xfrm>
            <a:prstGeom prst="rect">
              <a:avLst/>
            </a:prstGeom>
          </p:spPr>
        </p:pic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BC22AE86-D298-4732-98EE-4983EB58285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037283" y="4485613"/>
            <a:ext cx="684756" cy="7812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AFDDEF6C-CFC8-4530-82B3-99E63F302D08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145830" y="4973034"/>
            <a:ext cx="684756" cy="7812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E446724-4BB0-4DB2-8E74-A6D506CE116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680566" y="4973034"/>
            <a:ext cx="684756" cy="7812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643C0D7F-1276-4459-9053-07A1A4BC7ED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341605" y="4971064"/>
            <a:ext cx="684756" cy="7812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A9DA222-81E1-4664-A3DE-EC467508C6A0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37925" y="3808541"/>
            <a:ext cx="684756" cy="7812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4521965C-9755-4AB2-AC14-CF49C043059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255630" y="409509"/>
            <a:ext cx="2245614" cy="1924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1634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774BD05-E339-4A20-BA9C-76F766BF61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7149" y="2519443"/>
            <a:ext cx="3511369" cy="289321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38982" y="667545"/>
            <a:ext cx="7467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Year 1 are going swimming.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38982" y="1348867"/>
            <a:ext cx="7467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They are swimming for 1 ______.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645180" y="1948875"/>
            <a:ext cx="18159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second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835631" y="1947849"/>
            <a:ext cx="18159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minute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29269" y="1934668"/>
            <a:ext cx="18159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hour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44922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87179E-6 1.48148E-6 L 0.23044 -0.0861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22" y="-43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0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41124" y="1032281"/>
            <a:ext cx="27597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wide is the bottom of the trophy?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000" b="97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257" y="3517547"/>
            <a:ext cx="4609524" cy="95238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91" y="1577121"/>
            <a:ext cx="2371192" cy="237119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000" b="97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902136" y="2507746"/>
            <a:ext cx="4609524" cy="95238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2912" y="3068106"/>
            <a:ext cx="2371192" cy="237119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460087" y="1066400"/>
            <a:ext cx="22994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tall </a:t>
            </a:r>
          </a:p>
          <a:p>
            <a:pPr algn="ctr"/>
            <a:r>
              <a:rPr lang="en-GB" sz="2800" dirty="0">
                <a:latin typeface="Comic Sans MS" panose="030F0702030302020204" pitchFamily="66" charset="0"/>
              </a:rPr>
              <a:t>is the trophy?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1283109" y="2890684"/>
            <a:ext cx="0" cy="766916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143429" y="2895602"/>
            <a:ext cx="0" cy="766916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6609833" y="5109106"/>
            <a:ext cx="1149746" cy="0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6740013" y="3426542"/>
            <a:ext cx="1039230" cy="0"/>
          </a:xfrm>
          <a:prstGeom prst="line">
            <a:avLst/>
          </a:prstGeom>
          <a:ln w="381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540288" y="4398892"/>
            <a:ext cx="32606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It  is 3 cm wide.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800914" y="2785773"/>
            <a:ext cx="32606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0070C0"/>
                </a:solidFill>
                <a:latin typeface="Comic Sans MS" panose="030F0702030302020204" pitchFamily="66" charset="0"/>
              </a:rPr>
              <a:t>It  is 6 cm tall.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50294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4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9C5CB97-FE55-4020-818C-8CF901A168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8481" y="2232434"/>
            <a:ext cx="3073999" cy="194541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687AE29-3F19-4EA4-9C6E-C628689FCA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2315" y="2679616"/>
            <a:ext cx="921287" cy="105104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A3BC218-9B90-46CC-A71D-D35ADBEFB8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39632" y="2436397"/>
            <a:ext cx="921287" cy="105104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38982" y="667545"/>
            <a:ext cx="74677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Comic Sans MS" panose="030F0702030302020204" pitchFamily="66" charset="0"/>
              </a:rPr>
              <a:t>It’s sports day!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8213" y="1384471"/>
            <a:ext cx="1405916" cy="169592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0557" y="4082466"/>
            <a:ext cx="771568" cy="74103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8750" y="3838156"/>
            <a:ext cx="1189926" cy="1073058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9677" y="1776324"/>
            <a:ext cx="2371192" cy="2371192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774BD05-E339-4A20-BA9C-76F766BF61B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6507" y="2968713"/>
            <a:ext cx="2554857" cy="2105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0539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9C5CB97-FE55-4020-818C-8CF901A168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5850" y="1999473"/>
            <a:ext cx="3073999" cy="194541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687AE29-3F19-4EA4-9C6E-C628689FCA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37275" y="2411600"/>
            <a:ext cx="921287" cy="105104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082C55A-B76A-4A3A-89EA-6A8B8C95755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97832" y="497767"/>
            <a:ext cx="921287" cy="105104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638FFDA-6F0E-4E01-AFDC-88231016169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0233" y="305789"/>
            <a:ext cx="921287" cy="105104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A3BC218-9B90-46CC-A71D-D35ADBEFB88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39632" y="2436397"/>
            <a:ext cx="921287" cy="105104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38982" y="667545"/>
            <a:ext cx="7467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Each person throws 10 beanbags.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42251" y="3571913"/>
            <a:ext cx="89903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many different combinations can there be?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292666" y="1197174"/>
            <a:ext cx="7467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Some may land in the </a:t>
            </a:r>
            <a:r>
              <a:rPr lang="en-GB" sz="2800" dirty="0" err="1">
                <a:latin typeface="Comic Sans MS" panose="030F0702030302020204" pitchFamily="66" charset="0"/>
              </a:rPr>
              <a:t>hoola</a:t>
            </a:r>
            <a:r>
              <a:rPr lang="en-GB" sz="2800" dirty="0">
                <a:latin typeface="Comic Sans MS" panose="030F0702030302020204" pitchFamily="66" charset="0"/>
              </a:rPr>
              <a:t> hoop.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343285" y="1676575"/>
            <a:ext cx="7467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Some may land outside the </a:t>
            </a:r>
            <a:r>
              <a:rPr lang="en-GB" sz="2800" dirty="0" err="1">
                <a:latin typeface="Comic Sans MS" panose="030F0702030302020204" pitchFamily="66" charset="0"/>
              </a:rPr>
              <a:t>hoola</a:t>
            </a:r>
            <a:r>
              <a:rPr lang="en-GB" sz="2800" dirty="0">
                <a:latin typeface="Comic Sans MS" panose="030F0702030302020204" pitchFamily="66" charset="0"/>
              </a:rPr>
              <a:t> hoop.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238492" y="4063040"/>
            <a:ext cx="29939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 10 </a:t>
            </a:r>
            <a:r>
              <a:rPr lang="en-GB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3200" dirty="0">
                <a:latin typeface="Comic Sans MS" panose="030F0702030302020204" pitchFamily="66" charset="0"/>
              </a:rPr>
              <a:t> 0 </a:t>
            </a:r>
            <a:r>
              <a:rPr lang="en-GB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3200" dirty="0">
                <a:latin typeface="Comic Sans MS" panose="030F0702030302020204" pitchFamily="66" charset="0"/>
              </a:rPr>
              <a:t> 10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876" y="2137597"/>
            <a:ext cx="1405916" cy="169592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202593" y="4576374"/>
            <a:ext cx="29939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 9 </a:t>
            </a:r>
            <a:r>
              <a:rPr lang="en-GB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3200" dirty="0">
                <a:latin typeface="Comic Sans MS" panose="030F0702030302020204" pitchFamily="66" charset="0"/>
              </a:rPr>
              <a:t> 1 </a:t>
            </a:r>
            <a:r>
              <a:rPr lang="en-GB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3200" dirty="0">
                <a:latin typeface="Comic Sans MS" panose="030F0702030302020204" pitchFamily="66" charset="0"/>
              </a:rPr>
              <a:t> 10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200799" y="5055775"/>
            <a:ext cx="29939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 8 </a:t>
            </a:r>
            <a:r>
              <a:rPr lang="en-GB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3200" dirty="0">
                <a:latin typeface="Comic Sans MS" panose="030F0702030302020204" pitchFamily="66" charset="0"/>
              </a:rPr>
              <a:t> 2 </a:t>
            </a:r>
            <a:r>
              <a:rPr lang="en-GB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3200" dirty="0">
                <a:latin typeface="Comic Sans MS" panose="030F0702030302020204" pitchFamily="66" charset="0"/>
              </a:rPr>
              <a:t> 10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733516" y="4039701"/>
            <a:ext cx="29939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 7 </a:t>
            </a:r>
            <a:r>
              <a:rPr lang="en-GB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3200" dirty="0">
                <a:latin typeface="Comic Sans MS" panose="030F0702030302020204" pitchFamily="66" charset="0"/>
              </a:rPr>
              <a:t> 3 </a:t>
            </a:r>
            <a:r>
              <a:rPr lang="en-GB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3200" dirty="0">
                <a:latin typeface="Comic Sans MS" panose="030F0702030302020204" pitchFamily="66" charset="0"/>
              </a:rPr>
              <a:t> 10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733516" y="4471000"/>
            <a:ext cx="29939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 6 </a:t>
            </a:r>
            <a:r>
              <a:rPr lang="en-GB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3200" dirty="0">
                <a:latin typeface="Comic Sans MS" panose="030F0702030302020204" pitchFamily="66" charset="0"/>
              </a:rPr>
              <a:t> 4 </a:t>
            </a:r>
            <a:r>
              <a:rPr lang="en-GB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3200" dirty="0">
                <a:latin typeface="Comic Sans MS" panose="030F0702030302020204" pitchFamily="66" charset="0"/>
              </a:rPr>
              <a:t> 10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731722" y="4986570"/>
            <a:ext cx="29939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 5 </a:t>
            </a:r>
            <a:r>
              <a:rPr lang="en-GB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3200" dirty="0">
                <a:latin typeface="Comic Sans MS" panose="030F0702030302020204" pitchFamily="66" charset="0"/>
              </a:rPr>
              <a:t> 5 </a:t>
            </a:r>
            <a:r>
              <a:rPr lang="en-GB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3200" dirty="0">
                <a:latin typeface="Comic Sans MS" panose="030F0702030302020204" pitchFamily="66" charset="0"/>
              </a:rPr>
              <a:t> 10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15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9C5CB97-FE55-4020-818C-8CF901A168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5850" y="1999473"/>
            <a:ext cx="3073999" cy="194541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687AE29-3F19-4EA4-9C6E-C628689FCAA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37275" y="2411600"/>
            <a:ext cx="921287" cy="105104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082C55A-B76A-4A3A-89EA-6A8B8C95755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97832" y="497767"/>
            <a:ext cx="921287" cy="105104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638FFDA-6F0E-4E01-AFDC-88231016169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80233" y="305789"/>
            <a:ext cx="921287" cy="105104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A3BC218-9B90-46CC-A71D-D35ADBEFB88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39632" y="2436397"/>
            <a:ext cx="921287" cy="105104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38982" y="667545"/>
            <a:ext cx="7467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Each person throws 10 beanbags.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42251" y="3571913"/>
            <a:ext cx="89903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Are there any other combinations?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292666" y="1197174"/>
            <a:ext cx="7467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Some may land in the </a:t>
            </a:r>
            <a:r>
              <a:rPr lang="en-GB" sz="2800" dirty="0" err="1">
                <a:latin typeface="Comic Sans MS" panose="030F0702030302020204" pitchFamily="66" charset="0"/>
              </a:rPr>
              <a:t>hoola</a:t>
            </a:r>
            <a:r>
              <a:rPr lang="en-GB" sz="2800" dirty="0">
                <a:latin typeface="Comic Sans MS" panose="030F0702030302020204" pitchFamily="66" charset="0"/>
              </a:rPr>
              <a:t> hoop.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343285" y="1676575"/>
            <a:ext cx="7467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Some may land outside the </a:t>
            </a:r>
            <a:r>
              <a:rPr lang="en-GB" sz="2800" dirty="0" err="1">
                <a:latin typeface="Comic Sans MS" panose="030F0702030302020204" pitchFamily="66" charset="0"/>
              </a:rPr>
              <a:t>hoola</a:t>
            </a:r>
            <a:r>
              <a:rPr lang="en-GB" sz="2800" dirty="0">
                <a:latin typeface="Comic Sans MS" panose="030F0702030302020204" pitchFamily="66" charset="0"/>
              </a:rPr>
              <a:t> hoop.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238492" y="4063040"/>
            <a:ext cx="29939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 0 </a:t>
            </a:r>
            <a:r>
              <a:rPr lang="en-GB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3200" dirty="0">
                <a:latin typeface="Comic Sans MS" panose="030F0702030302020204" pitchFamily="66" charset="0"/>
              </a:rPr>
              <a:t> 10 </a:t>
            </a:r>
            <a:r>
              <a:rPr lang="en-GB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3200" dirty="0">
                <a:latin typeface="Comic Sans MS" panose="030F0702030302020204" pitchFamily="66" charset="0"/>
              </a:rPr>
              <a:t> 10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876" y="2137597"/>
            <a:ext cx="1405916" cy="169592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202593" y="4576374"/>
            <a:ext cx="29939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 1 </a:t>
            </a:r>
            <a:r>
              <a:rPr lang="en-GB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3200" dirty="0">
                <a:latin typeface="Comic Sans MS" panose="030F0702030302020204" pitchFamily="66" charset="0"/>
              </a:rPr>
              <a:t> 9 </a:t>
            </a:r>
            <a:r>
              <a:rPr lang="en-GB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3200" dirty="0">
                <a:latin typeface="Comic Sans MS" panose="030F0702030302020204" pitchFamily="66" charset="0"/>
              </a:rPr>
              <a:t> 10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200799" y="5055775"/>
            <a:ext cx="29939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 2 </a:t>
            </a:r>
            <a:r>
              <a:rPr lang="en-GB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3200" dirty="0">
                <a:latin typeface="Comic Sans MS" panose="030F0702030302020204" pitchFamily="66" charset="0"/>
              </a:rPr>
              <a:t> 8 </a:t>
            </a:r>
            <a:r>
              <a:rPr lang="en-GB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3200" dirty="0">
                <a:latin typeface="Comic Sans MS" panose="030F0702030302020204" pitchFamily="66" charset="0"/>
              </a:rPr>
              <a:t> 10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733516" y="4039701"/>
            <a:ext cx="29939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 3 </a:t>
            </a:r>
            <a:r>
              <a:rPr lang="en-GB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3200" dirty="0">
                <a:latin typeface="Comic Sans MS" panose="030F0702030302020204" pitchFamily="66" charset="0"/>
              </a:rPr>
              <a:t> 7 </a:t>
            </a:r>
            <a:r>
              <a:rPr lang="en-GB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3200" dirty="0">
                <a:latin typeface="Comic Sans MS" panose="030F0702030302020204" pitchFamily="66" charset="0"/>
              </a:rPr>
              <a:t> 10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733516" y="4471000"/>
            <a:ext cx="29939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 4 </a:t>
            </a:r>
            <a:r>
              <a:rPr lang="en-GB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3200" dirty="0">
                <a:latin typeface="Comic Sans MS" panose="030F0702030302020204" pitchFamily="66" charset="0"/>
              </a:rPr>
              <a:t> 6 </a:t>
            </a:r>
            <a:r>
              <a:rPr lang="en-GB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3200" dirty="0">
                <a:latin typeface="Comic Sans MS" panose="030F0702030302020204" pitchFamily="66" charset="0"/>
              </a:rPr>
              <a:t> 10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731722" y="4986570"/>
            <a:ext cx="29939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 5 </a:t>
            </a:r>
            <a:r>
              <a:rPr lang="en-GB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3200" dirty="0">
                <a:latin typeface="Comic Sans MS" panose="030F0702030302020204" pitchFamily="66" charset="0"/>
              </a:rPr>
              <a:t> 5 </a:t>
            </a:r>
            <a:r>
              <a:rPr lang="en-GB" sz="32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3200" dirty="0">
                <a:latin typeface="Comic Sans MS" panose="030F0702030302020204" pitchFamily="66" charset="0"/>
              </a:rPr>
              <a:t> 10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4492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8" grpId="0"/>
      <p:bldP spid="19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9C5CB97-FE55-4020-818C-8CF901A168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63438" y="2892459"/>
            <a:ext cx="2116207" cy="13392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9C5CB97-FE55-4020-818C-8CF901A168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00750" y="2948378"/>
            <a:ext cx="2116207" cy="133926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0581" y="1905978"/>
            <a:ext cx="1931312" cy="238166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08502" y="2206084"/>
            <a:ext cx="1820674" cy="219623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687AE29-3F19-4EA4-9C6E-C628689FCAA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42151" y="2948378"/>
            <a:ext cx="921287" cy="105104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A3BC218-9B90-46CC-A71D-D35ADBEFB88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27988" y="3236594"/>
            <a:ext cx="921287" cy="105104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638FFDA-6F0E-4E01-AFDC-88231016169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637070" y="2778680"/>
            <a:ext cx="921287" cy="105104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082C55A-B76A-4A3A-89EA-6A8B8C95755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629411" y="2836540"/>
            <a:ext cx="921287" cy="105104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082C55A-B76A-4A3A-89EA-6A8B8C95755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111782" y="3056792"/>
            <a:ext cx="921287" cy="105104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638FFDA-6F0E-4E01-AFDC-88231016169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90734" y="3008608"/>
            <a:ext cx="921287" cy="105104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620886" y="528302"/>
            <a:ext cx="70103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It’s bean bag toss time!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766730" y="1013325"/>
            <a:ext cx="67186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Each person throws 10 beanbags.</a:t>
            </a:r>
          </a:p>
          <a:p>
            <a:pPr algn="ctr"/>
            <a:r>
              <a:rPr lang="en-GB" sz="3200" dirty="0">
                <a:latin typeface="Comic Sans MS" panose="030F0702030302020204" pitchFamily="66" charset="0"/>
              </a:rPr>
              <a:t>How many more do they have left to throw?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-355549" y="4624006"/>
                <a:ext cx="628113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200" dirty="0">
                    <a:latin typeface="Comic Sans MS" panose="030F0702030302020204" pitchFamily="66" charset="0"/>
                  </a:rPr>
                  <a:t> 10 </a:t>
                </a:r>
                <a14:m>
                  <m:oMath xmlns:m="http://schemas.openxmlformats.org/officeDocument/2006/math">
                    <m:r>
                      <a:rPr lang="en-GB" sz="32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m:rPr>
                        <m:nor/>
                      </m:rPr>
                      <a:rPr lang="en-GB" sz="32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GB" sz="3200" dirty="0">
                        <a:latin typeface="Comic Sans MS" panose="030F0702030302020204" pitchFamily="66" charset="0"/>
                      </a:rPr>
                      <m:t>4</m:t>
                    </m:r>
                    <m:r>
                      <a:rPr lang="en-GB" sz="32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3200" dirty="0"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355549" y="4624006"/>
                <a:ext cx="6281136" cy="584775"/>
              </a:xfrm>
              <a:prstGeom prst="rect">
                <a:avLst/>
              </a:prstGeom>
              <a:blipFill>
                <a:blip r:embed="rId14"/>
                <a:stretch>
                  <a:fillRect t="-13684" b="-3473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/>
          <p:cNvSpPr txBox="1"/>
          <p:nvPr/>
        </p:nvSpPr>
        <p:spPr>
          <a:xfrm>
            <a:off x="3145792" y="4627953"/>
            <a:ext cx="14570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6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4449275" y="4624006"/>
                <a:ext cx="628113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200" dirty="0">
                    <a:latin typeface="Comic Sans MS" panose="030F0702030302020204" pitchFamily="66" charset="0"/>
                  </a:rPr>
                  <a:t>10 </a:t>
                </a:r>
                <a14:m>
                  <m:oMath xmlns:m="http://schemas.openxmlformats.org/officeDocument/2006/math">
                    <m:r>
                      <a:rPr lang="en-GB" sz="32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m:rPr>
                        <m:nor/>
                      </m:rPr>
                      <a:rPr lang="en-GB" sz="32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GB" sz="3200" b="0" i="0" smtClean="0">
                        <a:latin typeface="Comic Sans MS" panose="030F0702030302020204" pitchFamily="66" charset="0"/>
                      </a:rPr>
                      <m:t>2</m:t>
                    </m:r>
                    <m:r>
                      <a:rPr lang="en-GB" sz="32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3200" dirty="0"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9275" y="4624006"/>
                <a:ext cx="6281136" cy="584775"/>
              </a:xfrm>
              <a:prstGeom prst="rect">
                <a:avLst/>
              </a:prstGeom>
              <a:blipFill>
                <a:blip r:embed="rId15"/>
                <a:stretch>
                  <a:fillRect t="-13684" b="-3473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Box 20"/>
          <p:cNvSpPr txBox="1"/>
          <p:nvPr/>
        </p:nvSpPr>
        <p:spPr>
          <a:xfrm>
            <a:off x="7986576" y="4613445"/>
            <a:ext cx="14570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8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-179461" y="4173368"/>
            <a:ext cx="6281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Whitney has 6 left. 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515897" y="4184028"/>
            <a:ext cx="6281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Jack has 8 left.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480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50488" y="823268"/>
            <a:ext cx="72807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Comic Sans MS" panose="030F0702030302020204" pitchFamily="66" charset="0"/>
              </a:rPr>
              <a:t>It’s snack time at sports day!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0487" y="2031471"/>
            <a:ext cx="2207357" cy="2306564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1406512" y="2189116"/>
            <a:ext cx="2151332" cy="2169770"/>
            <a:chOff x="2702638" y="1948519"/>
            <a:chExt cx="3600000" cy="3600000"/>
          </a:xfrm>
        </p:grpSpPr>
        <p:cxnSp>
          <p:nvCxnSpPr>
            <p:cNvPr id="10" name="Straight Arrow Connector 9"/>
            <p:cNvCxnSpPr/>
            <p:nvPr/>
          </p:nvCxnSpPr>
          <p:spPr>
            <a:xfrm flipV="1">
              <a:off x="4475953" y="2463379"/>
              <a:ext cx="0" cy="1206463"/>
            </a:xfrm>
            <a:prstGeom prst="straightConnector1">
              <a:avLst/>
            </a:prstGeom>
            <a:ln w="57150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Flowchart: Process 10"/>
            <p:cNvSpPr/>
            <p:nvPr/>
          </p:nvSpPr>
          <p:spPr>
            <a:xfrm>
              <a:off x="2702638" y="1948519"/>
              <a:ext cx="3600000" cy="3600000"/>
            </a:xfrm>
            <a:prstGeom prst="flowChartProcess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12" name="Straight Arrow Connector 11"/>
          <p:cNvCxnSpPr/>
          <p:nvPr/>
        </p:nvCxnSpPr>
        <p:spPr>
          <a:xfrm flipH="1" flipV="1">
            <a:off x="2079094" y="2921998"/>
            <a:ext cx="375071" cy="30458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792167" y="2119623"/>
            <a:ext cx="45257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What time is it?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880863" y="2727729"/>
            <a:ext cx="43483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0070C0"/>
                </a:solidFill>
                <a:latin typeface="Comic Sans MS" panose="030F0702030302020204" pitchFamily="66" charset="0"/>
              </a:rPr>
              <a:t>It is 10 o’clock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0557" y="4082465"/>
            <a:ext cx="1135480" cy="109055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8750" y="3838155"/>
            <a:ext cx="1751158" cy="157916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23021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22948" y="823268"/>
            <a:ext cx="75082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It’s snack time at sports day!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995" y="3238664"/>
            <a:ext cx="1379524" cy="150637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027181" y="1712377"/>
            <a:ext cx="58827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How many apples are there?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538399" y="2417916"/>
            <a:ext cx="51752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There are _____ apples.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147" y="3238663"/>
            <a:ext cx="1379524" cy="150637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5299" y="3238662"/>
            <a:ext cx="1379524" cy="150637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451" y="3238661"/>
            <a:ext cx="1379524" cy="1506377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5603" y="3238660"/>
            <a:ext cx="1379524" cy="150637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0755" y="3238659"/>
            <a:ext cx="1379524" cy="150637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5909" y="3238658"/>
            <a:ext cx="1379524" cy="150637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4698363" y="2417915"/>
            <a:ext cx="14570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35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79749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20886" y="823268"/>
            <a:ext cx="70103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It’s snack time at sports day!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766730" y="1738572"/>
            <a:ext cx="6718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How many juice boxes are there?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190735" y="2456180"/>
            <a:ext cx="6281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There are _____ juice boxes.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374823" y="2417915"/>
            <a:ext cx="14570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50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681" y="3436197"/>
            <a:ext cx="2380936" cy="110475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0602" y="3436197"/>
            <a:ext cx="2380936" cy="1104755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1523" y="3436197"/>
            <a:ext cx="2380936" cy="1104755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0134" y="4467212"/>
            <a:ext cx="2380936" cy="1104755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5749" y="4467211"/>
            <a:ext cx="2380936" cy="110475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48832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774BD05-E339-4A20-BA9C-76F766BF61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72270" y="1625571"/>
            <a:ext cx="3960146" cy="326298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38982" y="667545"/>
            <a:ext cx="74677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latin typeface="Comic Sans MS" panose="030F0702030302020204" pitchFamily="66" charset="0"/>
              </a:rPr>
              <a:t>Year 1 are going swimming.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-82310" y="1687405"/>
            <a:ext cx="74677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There are 20 children.</a:t>
            </a:r>
          </a:p>
          <a:p>
            <a:pPr algn="ctr"/>
            <a:r>
              <a:rPr lang="en-GB" sz="3200" dirty="0">
                <a:latin typeface="Comic Sans MS" panose="030F0702030302020204" pitchFamily="66" charset="0"/>
              </a:rPr>
              <a:t>12 are boys. </a:t>
            </a:r>
          </a:p>
          <a:p>
            <a:pPr algn="ctr"/>
            <a:r>
              <a:rPr lang="en-GB" sz="3200" dirty="0">
                <a:latin typeface="Comic Sans MS" panose="030F0702030302020204" pitchFamily="66" charset="0"/>
              </a:rPr>
              <a:t>How many girls are there?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76660" y="3389580"/>
            <a:ext cx="55497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20 </a:t>
            </a:r>
            <a:r>
              <a:rPr lang="en-GB" sz="32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–</a:t>
            </a:r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 12 </a:t>
            </a:r>
            <a:r>
              <a:rPr lang="en-GB" sz="3200" dirty="0">
                <a:solidFill>
                  <a:srgbClr val="0070C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 8</a:t>
            </a:r>
          </a:p>
          <a:p>
            <a:pPr algn="ctr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There are 8 girls.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15414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9|5.4|2.3|3|1.2|3.7|28.1|12.2|11.6|9.3|12.7|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|7.9|11|9.3|8|6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8|12.3|19.7|6.5|2|6.9|16.1|4.3|1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8|1.8|7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.4|13.1|1.2|1.5|1.6|1.5|1.8|1.5|2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8.8|17.1|1.6|1.7|1.7|1.7|2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4.6|25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|5.5|24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|9.8|13.5|7.7|5.2|9.8|6.7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3" ma:contentTypeDescription="Create a new document." ma:contentTypeScope="" ma:versionID="c2e0ad7e8459b4a763097fd9c50beffe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379c73df8c7c32fbb5b9cacbe02209f3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5BC5F11-B40C-47FE-884A-FCBB85ED7B57}">
  <ds:schemaRefs>
    <ds:schemaRef ds:uri="522d4c35-b548-4432-90ae-af4376e1c4b4"/>
    <ds:schemaRef ds:uri="http://schemas.microsoft.com/office/infopath/2007/PartnerControls"/>
    <ds:schemaRef ds:uri="http://purl.org/dc/elements/1.1/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cee99ee9-287b-4f9a-957c-ba5ae7375c9a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5D7D4C71-66F9-48C9-8A4D-9694122813F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ED84827-C9B3-492B-A462-A2AC3DED0BB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1495</TotalTime>
  <Words>306</Words>
  <Application>Microsoft Office PowerPoint</Application>
  <PresentationFormat>A4 Paper (210x297 mm)</PresentationFormat>
  <Paragraphs>57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Arial</vt:lpstr>
      <vt:lpstr>Bariol Bold</vt:lpstr>
      <vt:lpstr>Calibri</vt:lpstr>
      <vt:lpstr>Calibri Light</vt:lpstr>
      <vt:lpstr>Cambria Math</vt:lpstr>
      <vt:lpstr>Comic Sans MS</vt:lpstr>
      <vt:lpstr>Office Theme</vt:lpstr>
      <vt:lpstr>1_Office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58</cp:revision>
  <dcterms:created xsi:type="dcterms:W3CDTF">2019-10-15T10:24:11Z</dcterms:created>
  <dcterms:modified xsi:type="dcterms:W3CDTF">2021-06-25T11:06:51Z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