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8"/>
  </p:notesMasterIdLst>
  <p:handoutMasterIdLst>
    <p:handoutMasterId r:id="rId19"/>
  </p:handoutMasterIdLst>
  <p:sldIdLst>
    <p:sldId id="272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45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768" y="60"/>
      </p:cViewPr>
      <p:guideLst>
        <p:guide orient="horz" pos="3045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handoutMaster" Target="handoutMasters/handout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4637940C-BDF9-48A2-A692-D29DB29508E4}"/>
    <pc:docChg chg="undo custSel modSld">
      <pc:chgData name="James Clegg" userId="c6df1435-7a36-4b38-be4d-16e68e91152f" providerId="ADAL" clId="{4637940C-BDF9-48A2-A692-D29DB29508E4}" dt="2020-12-06T12:44:20.394" v="390" actId="207"/>
      <pc:docMkLst>
        <pc:docMk/>
      </pc:docMkLst>
      <pc:sldChg chg="delSp modSp">
        <pc:chgData name="James Clegg" userId="c6df1435-7a36-4b38-be4d-16e68e91152f" providerId="ADAL" clId="{4637940C-BDF9-48A2-A692-D29DB29508E4}" dt="2020-12-06T12:44:20.394" v="390" actId="207"/>
        <pc:sldMkLst>
          <pc:docMk/>
          <pc:sldMk cId="2181109590" sldId="260"/>
        </pc:sldMkLst>
        <pc:spChg chg="mod">
          <ac:chgData name="James Clegg" userId="c6df1435-7a36-4b38-be4d-16e68e91152f" providerId="ADAL" clId="{4637940C-BDF9-48A2-A692-D29DB29508E4}" dt="2020-12-06T12:20:56.628" v="145" actId="208"/>
          <ac:spMkLst>
            <pc:docMk/>
            <pc:sldMk cId="2181109590" sldId="260"/>
            <ac:spMk id="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1:10.108" v="146" actId="1076"/>
          <ac:spMkLst>
            <pc:docMk/>
            <pc:sldMk cId="2181109590" sldId="260"/>
            <ac:spMk id="26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1:17.068" v="147" actId="1076"/>
          <ac:spMkLst>
            <pc:docMk/>
            <pc:sldMk cId="2181109590" sldId="260"/>
            <ac:spMk id="28" creationId="{2A2F913A-F7BA-46E6-9CB4-521F216CF829}"/>
          </ac:spMkLst>
        </pc:spChg>
        <pc:spChg chg="mod">
          <ac:chgData name="James Clegg" userId="c6df1435-7a36-4b38-be4d-16e68e91152f" providerId="ADAL" clId="{4637940C-BDF9-48A2-A692-D29DB29508E4}" dt="2020-12-06T12:20:56.628" v="145" actId="208"/>
          <ac:spMkLst>
            <pc:docMk/>
            <pc:sldMk cId="2181109590" sldId="260"/>
            <ac:spMk id="3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3:03.152" v="313" actId="555"/>
          <ac:spMkLst>
            <pc:docMk/>
            <pc:sldMk cId="2181109590" sldId="260"/>
            <ac:spMk id="3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3:03.152" v="313" actId="555"/>
          <ac:spMkLst>
            <pc:docMk/>
            <pc:sldMk cId="2181109590" sldId="260"/>
            <ac:spMk id="3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0:21.254" v="134" actId="14100"/>
          <ac:spMkLst>
            <pc:docMk/>
            <pc:sldMk cId="2181109590" sldId="260"/>
            <ac:spMk id="3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3:23.351" v="322" actId="1036"/>
          <ac:spMkLst>
            <pc:docMk/>
            <pc:sldMk cId="2181109590" sldId="260"/>
            <ac:spMk id="3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3:03.152" v="313" actId="555"/>
          <ac:spMkLst>
            <pc:docMk/>
            <pc:sldMk cId="2181109590" sldId="260"/>
            <ac:spMk id="3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3:16.292" v="315" actId="14100"/>
          <ac:spMkLst>
            <pc:docMk/>
            <pc:sldMk cId="2181109590" sldId="260"/>
            <ac:spMk id="4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0:41.921" v="141" actId="554"/>
          <ac:spMkLst>
            <pc:docMk/>
            <pc:sldMk cId="2181109590" sldId="260"/>
            <ac:spMk id="41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4:20.394" v="390" actId="207"/>
          <ac:graphicFrameMkLst>
            <pc:docMk/>
            <pc:sldMk cId="2181109590" sldId="260"/>
            <ac:graphicFrameMk id="4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2:37.431" v="6" actId="478"/>
          <ac:picMkLst>
            <pc:docMk/>
            <pc:sldMk cId="2181109590" sldId="260"/>
            <ac:picMk id="5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2:35.655" v="5" actId="478"/>
          <ac:picMkLst>
            <pc:docMk/>
            <pc:sldMk cId="2181109590" sldId="260"/>
            <ac:picMk id="6" creationId="{00000000-0000-0000-0000-000000000000}"/>
          </ac:picMkLst>
        </pc:picChg>
        <pc:picChg chg="mod">
          <ac:chgData name="James Clegg" userId="c6df1435-7a36-4b38-be4d-16e68e91152f" providerId="ADAL" clId="{4637940C-BDF9-48A2-A692-D29DB29508E4}" dt="2020-12-06T12:21:17.068" v="147" actId="1076"/>
          <ac:picMkLst>
            <pc:docMk/>
            <pc:sldMk cId="2181109590" sldId="260"/>
            <ac:picMk id="27" creationId="{D0E937A2-8399-43C4-8089-478D640493DF}"/>
          </ac:picMkLst>
        </pc:picChg>
        <pc:cxnChg chg="mod">
          <ac:chgData name="James Clegg" userId="c6df1435-7a36-4b38-be4d-16e68e91152f" providerId="ADAL" clId="{4637940C-BDF9-48A2-A692-D29DB29508E4}" dt="2020-12-06T12:33:09.442" v="314" actId="554"/>
          <ac:cxnSpMkLst>
            <pc:docMk/>
            <pc:sldMk cId="2181109590" sldId="260"/>
            <ac:cxnSpMk id="33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33:09.442" v="314" actId="554"/>
          <ac:cxnSpMkLst>
            <pc:docMk/>
            <pc:sldMk cId="2181109590" sldId="260"/>
            <ac:cxnSpMk id="34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33:09.442" v="314" actId="554"/>
          <ac:cxnSpMkLst>
            <pc:docMk/>
            <pc:sldMk cId="2181109590" sldId="260"/>
            <ac:cxnSpMk id="39" creationId="{00000000-0000-0000-0000-000000000000}"/>
          </ac:cxnSpMkLst>
        </pc:cxnChg>
      </pc:sldChg>
      <pc:sldChg chg="delSp modSp">
        <pc:chgData name="James Clegg" userId="c6df1435-7a36-4b38-be4d-16e68e91152f" providerId="ADAL" clId="{4637940C-BDF9-48A2-A692-D29DB29508E4}" dt="2020-12-06T12:44:13.428" v="389" actId="207"/>
        <pc:sldMkLst>
          <pc:docMk/>
          <pc:sldMk cId="2504639520" sldId="261"/>
        </pc:sldMkLst>
        <pc:spChg chg="mod">
          <ac:chgData name="James Clegg" userId="c6df1435-7a36-4b38-be4d-16e68e91152f" providerId="ADAL" clId="{4637940C-BDF9-48A2-A692-D29DB29508E4}" dt="2020-12-06T12:21:25.986" v="149" actId="465"/>
          <ac:spMkLst>
            <pc:docMk/>
            <pc:sldMk cId="2504639520" sldId="261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1:25.986" v="149" actId="465"/>
          <ac:spMkLst>
            <pc:docMk/>
            <pc:sldMk cId="2504639520" sldId="261"/>
            <ac:spMk id="8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1:25.986" v="149" actId="465"/>
          <ac:spMkLst>
            <pc:docMk/>
            <pc:sldMk cId="2504639520" sldId="261"/>
            <ac:spMk id="9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1:35.889" v="152" actId="1076"/>
          <ac:spMkLst>
            <pc:docMk/>
            <pc:sldMk cId="2504639520" sldId="261"/>
            <ac:spMk id="11" creationId="{2A2F913A-F7BA-46E6-9CB4-521F216CF829}"/>
          </ac:spMkLst>
        </pc:spChg>
        <pc:graphicFrameChg chg="mod modGraphic">
          <ac:chgData name="James Clegg" userId="c6df1435-7a36-4b38-be4d-16e68e91152f" providerId="ADAL" clId="{4637940C-BDF9-48A2-A692-D29DB29508E4}" dt="2020-12-06T12:44:13.428" v="389" actId="207"/>
          <ac:graphicFrameMkLst>
            <pc:docMk/>
            <pc:sldMk cId="2504639520" sldId="261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3:00.027" v="10" actId="478"/>
          <ac:picMkLst>
            <pc:docMk/>
            <pc:sldMk cId="2504639520" sldId="261"/>
            <ac:picMk id="4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2:59.274" v="9" actId="478"/>
          <ac:picMkLst>
            <pc:docMk/>
            <pc:sldMk cId="2504639520" sldId="261"/>
            <ac:picMk id="5" creationId="{00000000-0000-0000-0000-000000000000}"/>
          </ac:picMkLst>
        </pc:picChg>
        <pc:picChg chg="mod">
          <ac:chgData name="James Clegg" userId="c6df1435-7a36-4b38-be4d-16e68e91152f" providerId="ADAL" clId="{4637940C-BDF9-48A2-A692-D29DB29508E4}" dt="2020-12-06T12:21:29.090" v="150" actId="1076"/>
          <ac:picMkLst>
            <pc:docMk/>
            <pc:sldMk cId="2504639520" sldId="261"/>
            <ac:picMk id="10" creationId="{D0E937A2-8399-43C4-8089-478D640493DF}"/>
          </ac:picMkLst>
        </pc:picChg>
      </pc:sldChg>
      <pc:sldChg chg="delSp modSp">
        <pc:chgData name="James Clegg" userId="c6df1435-7a36-4b38-be4d-16e68e91152f" providerId="ADAL" clId="{4637940C-BDF9-48A2-A692-D29DB29508E4}" dt="2020-12-06T12:44:08.089" v="388" actId="207"/>
        <pc:sldMkLst>
          <pc:docMk/>
          <pc:sldMk cId="2301799263" sldId="262"/>
        </pc:sldMkLst>
        <pc:spChg chg="mod">
          <ac:chgData name="James Clegg" userId="c6df1435-7a36-4b38-be4d-16e68e91152f" providerId="ADAL" clId="{4637940C-BDF9-48A2-A692-D29DB29508E4}" dt="2020-12-06T12:22:34.911" v="176" actId="208"/>
          <ac:spMkLst>
            <pc:docMk/>
            <pc:sldMk cId="2301799263" sldId="262"/>
            <ac:spMk id="4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07.073" v="95"/>
          <ac:spMkLst>
            <pc:docMk/>
            <pc:sldMk cId="2301799263" sldId="262"/>
            <ac:spMk id="43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09.598" v="96"/>
          <ac:spMkLst>
            <pc:docMk/>
            <pc:sldMk cId="2301799263" sldId="262"/>
            <ac:spMk id="4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15.014" v="98"/>
          <ac:spMkLst>
            <pc:docMk/>
            <pc:sldMk cId="2301799263" sldId="262"/>
            <ac:spMk id="4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17.749" v="99"/>
          <ac:spMkLst>
            <pc:docMk/>
            <pc:sldMk cId="2301799263" sldId="262"/>
            <ac:spMk id="5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5:30.105" v="332" actId="1038"/>
          <ac:spMkLst>
            <pc:docMk/>
            <pc:sldMk cId="2301799263" sldId="262"/>
            <ac:spMk id="5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1:55.050" v="171" actId="1037"/>
          <ac:spMkLst>
            <pc:docMk/>
            <pc:sldMk cId="2301799263" sldId="262"/>
            <ac:spMk id="5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1:55.050" v="171" actId="1037"/>
          <ac:spMkLst>
            <pc:docMk/>
            <pc:sldMk cId="2301799263" sldId="262"/>
            <ac:spMk id="54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1:55.050" v="171" actId="1037"/>
          <ac:spMkLst>
            <pc:docMk/>
            <pc:sldMk cId="2301799263" sldId="262"/>
            <ac:spMk id="5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1:55.050" v="171" actId="1037"/>
          <ac:spMkLst>
            <pc:docMk/>
            <pc:sldMk cId="2301799263" sldId="262"/>
            <ac:spMk id="5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5:30.105" v="332" actId="1038"/>
          <ac:spMkLst>
            <pc:docMk/>
            <pc:sldMk cId="2301799263" sldId="262"/>
            <ac:spMk id="5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5:49.748" v="335" actId="1037"/>
          <ac:spMkLst>
            <pc:docMk/>
            <pc:sldMk cId="2301799263" sldId="262"/>
            <ac:spMk id="5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35:49.748" v="335" actId="1037"/>
          <ac:spMkLst>
            <pc:docMk/>
            <pc:sldMk cId="2301799263" sldId="262"/>
            <ac:spMk id="59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4:08.089" v="388" actId="207"/>
          <ac:graphicFrameMkLst>
            <pc:docMk/>
            <pc:sldMk cId="2301799263" sldId="262"/>
            <ac:graphicFrameMk id="4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4:12.520" v="35" actId="478"/>
          <ac:picMkLst>
            <pc:docMk/>
            <pc:sldMk cId="2301799263" sldId="262"/>
            <ac:picMk id="19" creationId="{00000000-0000-0000-0000-000000000000}"/>
          </ac:picMkLst>
        </pc:picChg>
      </pc:sldChg>
      <pc:sldChg chg="addSp delSp modSp modAnim">
        <pc:chgData name="James Clegg" userId="c6df1435-7a36-4b38-be4d-16e68e91152f" providerId="ADAL" clId="{4637940C-BDF9-48A2-A692-D29DB29508E4}" dt="2020-12-06T12:44:03.055" v="387" actId="207"/>
        <pc:sldMkLst>
          <pc:docMk/>
          <pc:sldMk cId="3560332257" sldId="263"/>
        </pc:sldMkLst>
        <pc:spChg chg="mod">
          <ac:chgData name="James Clegg" userId="c6df1435-7a36-4b38-be4d-16e68e91152f" providerId="ADAL" clId="{4637940C-BDF9-48A2-A692-D29DB29508E4}" dt="2020-12-06T12:22:16.731" v="173" actId="465"/>
          <ac:spMkLst>
            <pc:docMk/>
            <pc:sldMk cId="3560332257" sldId="263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16.731" v="173" actId="465"/>
          <ac:spMkLst>
            <pc:docMk/>
            <pc:sldMk cId="3560332257" sldId="263"/>
            <ac:spMk id="8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16.731" v="173" actId="465"/>
          <ac:spMkLst>
            <pc:docMk/>
            <pc:sldMk cId="3560332257" sldId="263"/>
            <ac:spMk id="9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16.731" v="173" actId="465"/>
          <ac:spMkLst>
            <pc:docMk/>
            <pc:sldMk cId="3560332257" sldId="263"/>
            <ac:spMk id="12" creationId="{ECE94C8A-4286-4BE0-A60F-92B265123A97}"/>
          </ac:spMkLst>
        </pc:spChg>
        <pc:graphicFrameChg chg="mod modGraphic">
          <ac:chgData name="James Clegg" userId="c6df1435-7a36-4b38-be4d-16e68e91152f" providerId="ADAL" clId="{4637940C-BDF9-48A2-A692-D29DB29508E4}" dt="2020-12-06T12:44:03.055" v="387" actId="207"/>
          <ac:graphicFrameMkLst>
            <pc:docMk/>
            <pc:sldMk cId="3560332257" sldId="263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4:08.167" v="33" actId="478"/>
          <ac:picMkLst>
            <pc:docMk/>
            <pc:sldMk cId="3560332257" sldId="263"/>
            <ac:picMk id="4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4:09.515" v="34" actId="478"/>
          <ac:picMkLst>
            <pc:docMk/>
            <pc:sldMk cId="3560332257" sldId="263"/>
            <ac:picMk id="5" creationId="{00000000-0000-0000-0000-000000000000}"/>
          </ac:picMkLst>
        </pc:picChg>
        <pc:picChg chg="add mod">
          <ac:chgData name="James Clegg" userId="c6df1435-7a36-4b38-be4d-16e68e91152f" providerId="ADAL" clId="{4637940C-BDF9-48A2-A692-D29DB29508E4}" dt="2020-12-06T12:36:51.931" v="341" actId="14100"/>
          <ac:picMkLst>
            <pc:docMk/>
            <pc:sldMk cId="3560332257" sldId="263"/>
            <ac:picMk id="13" creationId="{471DDB03-6C04-4968-B570-1D3AA040B6CA}"/>
          </ac:picMkLst>
        </pc:picChg>
      </pc:sldChg>
      <pc:sldChg chg="addSp delSp modSp modAnim">
        <pc:chgData name="James Clegg" userId="c6df1435-7a36-4b38-be4d-16e68e91152f" providerId="ADAL" clId="{4637940C-BDF9-48A2-A692-D29DB29508E4}" dt="2020-12-06T12:43:57.573" v="386" actId="207"/>
        <pc:sldMkLst>
          <pc:docMk/>
          <pc:sldMk cId="544661762" sldId="264"/>
        </pc:sldMkLst>
        <pc:spChg chg="mod">
          <ac:chgData name="James Clegg" userId="c6df1435-7a36-4b38-be4d-16e68e91152f" providerId="ADAL" clId="{4637940C-BDF9-48A2-A692-D29DB29508E4}" dt="2020-12-06T12:22:49.842" v="179" actId="465"/>
          <ac:spMkLst>
            <pc:docMk/>
            <pc:sldMk cId="544661762" sldId="264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49.842" v="179" actId="465"/>
          <ac:spMkLst>
            <pc:docMk/>
            <pc:sldMk cId="544661762" sldId="264"/>
            <ac:spMk id="8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49.842" v="179" actId="465"/>
          <ac:spMkLst>
            <pc:docMk/>
            <pc:sldMk cId="544661762" sldId="264"/>
            <ac:spMk id="9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2:49.842" v="179" actId="465"/>
          <ac:spMkLst>
            <pc:docMk/>
            <pc:sldMk cId="544661762" sldId="264"/>
            <ac:spMk id="1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18:35.855" v="104"/>
          <ac:spMkLst>
            <pc:docMk/>
            <pc:sldMk cId="544661762" sldId="264"/>
            <ac:spMk id="13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38.474" v="105"/>
          <ac:spMkLst>
            <pc:docMk/>
            <pc:sldMk cId="544661762" sldId="264"/>
            <ac:spMk id="2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41.212" v="106"/>
          <ac:spMkLst>
            <pc:docMk/>
            <pc:sldMk cId="544661762" sldId="264"/>
            <ac:spMk id="2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43.572" v="107"/>
          <ac:spMkLst>
            <pc:docMk/>
            <pc:sldMk cId="544661762" sldId="264"/>
            <ac:spMk id="3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8:48.962" v="109" actId="14100"/>
          <ac:spMkLst>
            <pc:docMk/>
            <pc:sldMk cId="544661762" sldId="264"/>
            <ac:spMk id="3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2:43.637" v="177" actId="1076"/>
          <ac:spMkLst>
            <pc:docMk/>
            <pc:sldMk cId="544661762" sldId="264"/>
            <ac:spMk id="32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3:57.573" v="386" actId="207"/>
          <ac:graphicFrameMkLst>
            <pc:docMk/>
            <pc:sldMk cId="544661762" sldId="264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4:05.614" v="32" actId="478"/>
          <ac:picMkLst>
            <pc:docMk/>
            <pc:sldMk cId="544661762" sldId="264"/>
            <ac:picMk id="4" creationId="{00000000-0000-0000-0000-000000000000}"/>
          </ac:picMkLst>
        </pc:picChg>
        <pc:picChg chg="add mod">
          <ac:chgData name="James Clegg" userId="c6df1435-7a36-4b38-be4d-16e68e91152f" providerId="ADAL" clId="{4637940C-BDF9-48A2-A692-D29DB29508E4}" dt="2020-12-06T12:37:08.390" v="346" actId="1076"/>
          <ac:picMkLst>
            <pc:docMk/>
            <pc:sldMk cId="544661762" sldId="264"/>
            <ac:picMk id="23" creationId="{26A0B175-E3E0-46FD-BA65-C3C3047F499D}"/>
          </ac:picMkLst>
        </pc:picChg>
      </pc:sldChg>
      <pc:sldChg chg="delSp modSp">
        <pc:chgData name="James Clegg" userId="c6df1435-7a36-4b38-be4d-16e68e91152f" providerId="ADAL" clId="{4637940C-BDF9-48A2-A692-D29DB29508E4}" dt="2020-12-06T12:43:51.578" v="385" actId="207"/>
        <pc:sldMkLst>
          <pc:docMk/>
          <pc:sldMk cId="4024978837" sldId="265"/>
        </pc:sldMkLst>
        <pc:spChg chg="mod">
          <ac:chgData name="James Clegg" userId="c6df1435-7a36-4b38-be4d-16e68e91152f" providerId="ADAL" clId="{4637940C-BDF9-48A2-A692-D29DB29508E4}" dt="2020-12-06T12:23:31.170" v="194" actId="465"/>
          <ac:spMkLst>
            <pc:docMk/>
            <pc:sldMk cId="4024978837" sldId="265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3:36.913" v="195" actId="1076"/>
          <ac:spMkLst>
            <pc:docMk/>
            <pc:sldMk cId="4024978837" sldId="265"/>
            <ac:spMk id="11" creationId="{2A2F913A-F7BA-46E6-9CB4-521F216CF829}"/>
          </ac:spMkLst>
        </pc:spChg>
        <pc:spChg chg="mod">
          <ac:chgData name="James Clegg" userId="c6df1435-7a36-4b38-be4d-16e68e91152f" providerId="ADAL" clId="{4637940C-BDF9-48A2-A692-D29DB29508E4}" dt="2020-12-06T12:23:31.170" v="194" actId="465"/>
          <ac:spMkLst>
            <pc:docMk/>
            <pc:sldMk cId="4024978837" sldId="265"/>
            <ac:spMk id="13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3:15.194" v="191" actId="208"/>
          <ac:spMkLst>
            <pc:docMk/>
            <pc:sldMk cId="4024978837" sldId="265"/>
            <ac:spMk id="14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10.395" v="189" actId="1035"/>
          <ac:spMkLst>
            <pc:docMk/>
            <pc:sldMk cId="4024978837" sldId="265"/>
            <ac:spMk id="1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10.395" v="189" actId="1035"/>
          <ac:spMkLst>
            <pc:docMk/>
            <pc:sldMk cId="4024978837" sldId="265"/>
            <ac:spMk id="1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31.170" v="194" actId="465"/>
          <ac:spMkLst>
            <pc:docMk/>
            <pc:sldMk cId="4024978837" sldId="265"/>
            <ac:spMk id="18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3:19.617" v="192" actId="208"/>
          <ac:spMkLst>
            <pc:docMk/>
            <pc:sldMk cId="4024978837" sldId="265"/>
            <ac:spMk id="19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3:51.578" v="385" actId="207"/>
          <ac:graphicFrameMkLst>
            <pc:docMk/>
            <pc:sldMk cId="4024978837" sldId="265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5:47.910" v="57" actId="478"/>
          <ac:picMkLst>
            <pc:docMk/>
            <pc:sldMk cId="4024978837" sldId="265"/>
            <ac:picMk id="4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5:46.588" v="56" actId="478"/>
          <ac:picMkLst>
            <pc:docMk/>
            <pc:sldMk cId="4024978837" sldId="265"/>
            <ac:picMk id="5" creationId="{00000000-0000-0000-0000-000000000000}"/>
          </ac:picMkLst>
        </pc:picChg>
        <pc:picChg chg="mod">
          <ac:chgData name="James Clegg" userId="c6df1435-7a36-4b38-be4d-16e68e91152f" providerId="ADAL" clId="{4637940C-BDF9-48A2-A692-D29DB29508E4}" dt="2020-12-06T12:23:36.913" v="195" actId="1076"/>
          <ac:picMkLst>
            <pc:docMk/>
            <pc:sldMk cId="4024978837" sldId="265"/>
            <ac:picMk id="10" creationId="{D0E937A2-8399-43C4-8089-478D640493DF}"/>
          </ac:picMkLst>
        </pc:picChg>
      </pc:sldChg>
      <pc:sldChg chg="delSp modSp">
        <pc:chgData name="James Clegg" userId="c6df1435-7a36-4b38-be4d-16e68e91152f" providerId="ADAL" clId="{4637940C-BDF9-48A2-A692-D29DB29508E4}" dt="2020-12-06T12:43:47.918" v="384" actId="207"/>
        <pc:sldMkLst>
          <pc:docMk/>
          <pc:sldMk cId="38200165" sldId="266"/>
        </pc:sldMkLst>
        <pc:spChg chg="mod">
          <ac:chgData name="James Clegg" userId="c6df1435-7a36-4b38-be4d-16e68e91152f" providerId="ADAL" clId="{4637940C-BDF9-48A2-A692-D29DB29508E4}" dt="2020-12-06T12:24:31.213" v="219" actId="1076"/>
          <ac:spMkLst>
            <pc:docMk/>
            <pc:sldMk cId="38200165" sldId="266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3:56.564" v="212" actId="208"/>
          <ac:spMkLst>
            <pc:docMk/>
            <pc:sldMk cId="38200165" sldId="266"/>
            <ac:spMk id="14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52.259" v="210" actId="1035"/>
          <ac:spMkLst>
            <pc:docMk/>
            <pc:sldMk cId="38200165" sldId="266"/>
            <ac:spMk id="1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52.259" v="210" actId="1035"/>
          <ac:spMkLst>
            <pc:docMk/>
            <pc:sldMk cId="38200165" sldId="266"/>
            <ac:spMk id="1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00.479" v="213" actId="1076"/>
          <ac:spMkLst>
            <pc:docMk/>
            <pc:sldMk cId="38200165" sldId="266"/>
            <ac:spMk id="2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09.465" v="214" actId="1076"/>
          <ac:spMkLst>
            <pc:docMk/>
            <pc:sldMk cId="38200165" sldId="266"/>
            <ac:spMk id="2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12.578" v="215" actId="1076"/>
          <ac:spMkLst>
            <pc:docMk/>
            <pc:sldMk cId="38200165" sldId="266"/>
            <ac:spMk id="3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20.194" v="217" actId="1076"/>
          <ac:spMkLst>
            <pc:docMk/>
            <pc:sldMk cId="38200165" sldId="266"/>
            <ac:spMk id="3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20.194" v="217" actId="1076"/>
          <ac:spMkLst>
            <pc:docMk/>
            <pc:sldMk cId="38200165" sldId="266"/>
            <ac:spMk id="3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3:52.259" v="210" actId="1035"/>
          <ac:spMkLst>
            <pc:docMk/>
            <pc:sldMk cId="38200165" sldId="266"/>
            <ac:spMk id="33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3:47.918" v="384" actId="207"/>
          <ac:graphicFrameMkLst>
            <pc:docMk/>
            <pc:sldMk cId="38200165" sldId="266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6:14.614" v="67" actId="478"/>
          <ac:picMkLst>
            <pc:docMk/>
            <pc:sldMk cId="38200165" sldId="266"/>
            <ac:picMk id="4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6:13.834" v="66" actId="478"/>
          <ac:picMkLst>
            <pc:docMk/>
            <pc:sldMk cId="38200165" sldId="266"/>
            <ac:picMk id="5" creationId="{00000000-0000-0000-0000-000000000000}"/>
          </ac:picMkLst>
        </pc:picChg>
        <pc:picChg chg="mod">
          <ac:chgData name="James Clegg" userId="c6df1435-7a36-4b38-be4d-16e68e91152f" providerId="ADAL" clId="{4637940C-BDF9-48A2-A692-D29DB29508E4}" dt="2020-12-06T12:23:42.172" v="196" actId="1076"/>
          <ac:picMkLst>
            <pc:docMk/>
            <pc:sldMk cId="38200165" sldId="266"/>
            <ac:picMk id="10" creationId="{D0E937A2-8399-43C4-8089-478D640493DF}"/>
          </ac:picMkLst>
        </pc:picChg>
      </pc:sldChg>
      <pc:sldChg chg="delSp modSp">
        <pc:chgData name="James Clegg" userId="c6df1435-7a36-4b38-be4d-16e68e91152f" providerId="ADAL" clId="{4637940C-BDF9-48A2-A692-D29DB29508E4}" dt="2020-12-06T12:43:44.685" v="383" actId="207"/>
        <pc:sldMkLst>
          <pc:docMk/>
          <pc:sldMk cId="2993564977" sldId="267"/>
        </pc:sldMkLst>
        <pc:spChg chg="mod">
          <ac:chgData name="James Clegg" userId="c6df1435-7a36-4b38-be4d-16e68e91152f" providerId="ADAL" clId="{4637940C-BDF9-48A2-A692-D29DB29508E4}" dt="2020-12-06T12:24:38.283" v="220" actId="1076"/>
          <ac:spMkLst>
            <pc:docMk/>
            <pc:sldMk cId="2993564977" sldId="267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4:38.283" v="220" actId="1076"/>
          <ac:spMkLst>
            <pc:docMk/>
            <pc:sldMk cId="2993564977" sldId="267"/>
            <ac:spMk id="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4:47.198" v="223" actId="1076"/>
          <ac:spMkLst>
            <pc:docMk/>
            <pc:sldMk cId="2993564977" sldId="267"/>
            <ac:spMk id="11" creationId="{2A2F913A-F7BA-46E6-9CB4-521F216CF829}"/>
          </ac:spMkLst>
        </pc:spChg>
        <pc:graphicFrameChg chg="mod modGraphic">
          <ac:chgData name="James Clegg" userId="c6df1435-7a36-4b38-be4d-16e68e91152f" providerId="ADAL" clId="{4637940C-BDF9-48A2-A692-D29DB29508E4}" dt="2020-12-06T12:43:44.685" v="383" actId="207"/>
          <ac:graphicFrameMkLst>
            <pc:docMk/>
            <pc:sldMk cId="2993564977" sldId="267"/>
            <ac:graphicFrameMk id="3" creationId="{00000000-0000-0000-0000-000000000000}"/>
          </ac:graphicFrameMkLst>
        </pc:graphicFrameChg>
        <pc:picChg chg="del">
          <ac:chgData name="James Clegg" userId="c6df1435-7a36-4b38-be4d-16e68e91152f" providerId="ADAL" clId="{4637940C-BDF9-48A2-A692-D29DB29508E4}" dt="2020-12-06T12:16:38.356" v="78" actId="478"/>
          <ac:picMkLst>
            <pc:docMk/>
            <pc:sldMk cId="2993564977" sldId="267"/>
            <ac:picMk id="4" creationId="{00000000-0000-0000-0000-000000000000}"/>
          </ac:picMkLst>
        </pc:picChg>
        <pc:picChg chg="del">
          <ac:chgData name="James Clegg" userId="c6df1435-7a36-4b38-be4d-16e68e91152f" providerId="ADAL" clId="{4637940C-BDF9-48A2-A692-D29DB29508E4}" dt="2020-12-06T12:16:39.468" v="79" actId="478"/>
          <ac:picMkLst>
            <pc:docMk/>
            <pc:sldMk cId="2993564977" sldId="267"/>
            <ac:picMk id="5" creationId="{00000000-0000-0000-0000-000000000000}"/>
          </ac:picMkLst>
        </pc:picChg>
        <pc:picChg chg="mod">
          <ac:chgData name="James Clegg" userId="c6df1435-7a36-4b38-be4d-16e68e91152f" providerId="ADAL" clId="{4637940C-BDF9-48A2-A692-D29DB29508E4}" dt="2020-12-06T12:24:47.198" v="223" actId="1076"/>
          <ac:picMkLst>
            <pc:docMk/>
            <pc:sldMk cId="2993564977" sldId="267"/>
            <ac:picMk id="10" creationId="{D0E937A2-8399-43C4-8089-478D640493DF}"/>
          </ac:picMkLst>
        </pc:picChg>
      </pc:sldChg>
      <pc:sldChg chg="modSp">
        <pc:chgData name="James Clegg" userId="c6df1435-7a36-4b38-be4d-16e68e91152f" providerId="ADAL" clId="{4637940C-BDF9-48A2-A692-D29DB29508E4}" dt="2020-12-06T12:43:38.892" v="382" actId="207"/>
        <pc:sldMkLst>
          <pc:docMk/>
          <pc:sldMk cId="369925" sldId="268"/>
        </pc:sldMkLst>
        <pc:spChg chg="mod">
          <ac:chgData name="James Clegg" userId="c6df1435-7a36-4b38-be4d-16e68e91152f" providerId="ADAL" clId="{4637940C-BDF9-48A2-A692-D29DB29508E4}" dt="2020-12-06T12:25:17.442" v="246" actId="552"/>
          <ac:spMkLst>
            <pc:docMk/>
            <pc:sldMk cId="369925" sldId="268"/>
            <ac:spMk id="2" creationId="{ECE94C8A-4286-4BE0-A60F-92B265123A97}"/>
          </ac:spMkLst>
        </pc:spChg>
        <pc:spChg chg="mod">
          <ac:chgData name="James Clegg" userId="c6df1435-7a36-4b38-be4d-16e68e91152f" providerId="ADAL" clId="{4637940C-BDF9-48A2-A692-D29DB29508E4}" dt="2020-12-06T12:25:17.442" v="246" actId="552"/>
          <ac:spMkLst>
            <pc:docMk/>
            <pc:sldMk cId="369925" sldId="268"/>
            <ac:spMk id="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07.298" v="244" actId="1038"/>
          <ac:spMkLst>
            <pc:docMk/>
            <pc:sldMk cId="369925" sldId="268"/>
            <ac:spMk id="1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07.298" v="244" actId="1038"/>
          <ac:spMkLst>
            <pc:docMk/>
            <pc:sldMk cId="369925" sldId="268"/>
            <ac:spMk id="1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19:32.643" v="122" actId="20577"/>
          <ac:spMkLst>
            <pc:docMk/>
            <pc:sldMk cId="369925" sldId="268"/>
            <ac:spMk id="1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07.298" v="244" actId="1038"/>
          <ac:spMkLst>
            <pc:docMk/>
            <pc:sldMk cId="369925" sldId="268"/>
            <ac:spMk id="1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07.298" v="244" actId="1038"/>
          <ac:spMkLst>
            <pc:docMk/>
            <pc:sldMk cId="369925" sldId="268"/>
            <ac:spMk id="1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00.116" v="234" actId="1038"/>
          <ac:spMkLst>
            <pc:docMk/>
            <pc:sldMk cId="369925" sldId="268"/>
            <ac:spMk id="20" creationId="{00000000-0000-0000-0000-000000000000}"/>
          </ac:spMkLst>
        </pc:spChg>
        <pc:graphicFrameChg chg="mod modGraphic">
          <ac:chgData name="James Clegg" userId="c6df1435-7a36-4b38-be4d-16e68e91152f" providerId="ADAL" clId="{4637940C-BDF9-48A2-A692-D29DB29508E4}" dt="2020-12-06T12:43:38.892" v="382" actId="207"/>
          <ac:graphicFrameMkLst>
            <pc:docMk/>
            <pc:sldMk cId="369925" sldId="268"/>
            <ac:graphicFrameMk id="3" creationId="{00000000-0000-0000-0000-000000000000}"/>
          </ac:graphicFrameMkLst>
        </pc:graphicFrameChg>
      </pc:sldChg>
      <pc:sldChg chg="modSp">
        <pc:chgData name="James Clegg" userId="c6df1435-7a36-4b38-be4d-16e68e91152f" providerId="ADAL" clId="{4637940C-BDF9-48A2-A692-D29DB29508E4}" dt="2020-12-06T12:42:26.560" v="360" actId="1036"/>
        <pc:sldMkLst>
          <pc:docMk/>
          <pc:sldMk cId="25743944" sldId="269"/>
        </pc:sldMkLst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3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4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5:59.599" v="266" actId="1037"/>
          <ac:spMkLst>
            <pc:docMk/>
            <pc:sldMk cId="25743944" sldId="269"/>
            <ac:spMk id="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05.468" v="273" actId="1036"/>
          <ac:spMkLst>
            <pc:docMk/>
            <pc:sldMk cId="25743944" sldId="269"/>
            <ac:spMk id="1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3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4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6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1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2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2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2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51.399" v="281" actId="404"/>
          <ac:spMkLst>
            <pc:docMk/>
            <pc:sldMk cId="25743944" sldId="269"/>
            <ac:spMk id="23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42:03.246" v="349" actId="554"/>
          <ac:spMkLst>
            <pc:docMk/>
            <pc:sldMk cId="25743944" sldId="269"/>
            <ac:spMk id="4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42:03.246" v="349" actId="554"/>
          <ac:spMkLst>
            <pc:docMk/>
            <pc:sldMk cId="25743944" sldId="269"/>
            <ac:spMk id="4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42:26.560" v="360" actId="1036"/>
          <ac:spMkLst>
            <pc:docMk/>
            <pc:sldMk cId="25743944" sldId="269"/>
            <ac:spMk id="55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28.163" v="276" actId="1076"/>
          <ac:spMkLst>
            <pc:docMk/>
            <pc:sldMk cId="25743944" sldId="269"/>
            <ac:spMk id="6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22.363" v="275" actId="1076"/>
          <ac:spMkLst>
            <pc:docMk/>
            <pc:sldMk cId="25743944" sldId="269"/>
            <ac:spMk id="6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37.547" v="280" actId="1076"/>
          <ac:spMkLst>
            <pc:docMk/>
            <pc:sldMk cId="25743944" sldId="269"/>
            <ac:spMk id="72" creationId="{2A2F913A-F7BA-46E6-9CB4-521F216CF829}"/>
          </ac:spMkLst>
        </pc:spChg>
        <pc:spChg chg="mod">
          <ac:chgData name="James Clegg" userId="c6df1435-7a36-4b38-be4d-16e68e91152f" providerId="ADAL" clId="{4637940C-BDF9-48A2-A692-D29DB29508E4}" dt="2020-12-06T12:29:45.181" v="306" actId="1036"/>
          <ac:spMkLst>
            <pc:docMk/>
            <pc:sldMk cId="25743944" sldId="269"/>
            <ac:spMk id="77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37.469" v="298" actId="208"/>
          <ac:spMkLst>
            <pc:docMk/>
            <pc:sldMk cId="25743944" sldId="269"/>
            <ac:spMk id="78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41.745" v="302" actId="1037"/>
          <ac:spMkLst>
            <pc:docMk/>
            <pc:sldMk cId="25743944" sldId="269"/>
            <ac:spMk id="7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37.469" v="298" actId="208"/>
          <ac:spMkLst>
            <pc:docMk/>
            <pc:sldMk cId="25743944" sldId="269"/>
            <ac:spMk id="80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6:34.491" v="279" actId="1076"/>
          <ac:spMkLst>
            <pc:docMk/>
            <pc:sldMk cId="25743944" sldId="269"/>
            <ac:spMk id="81" creationId="{00000000-0000-0000-0000-000000000000}"/>
          </ac:spMkLst>
        </pc:spChg>
        <pc:graphicFrameChg chg="mod">
          <ac:chgData name="James Clegg" userId="c6df1435-7a36-4b38-be4d-16e68e91152f" providerId="ADAL" clId="{4637940C-BDF9-48A2-A692-D29DB29508E4}" dt="2020-12-06T12:25:34.893" v="248" actId="1076"/>
          <ac:graphicFrameMkLst>
            <pc:docMk/>
            <pc:sldMk cId="25743944" sldId="269"/>
            <ac:graphicFrameMk id="2" creationId="{00000000-0000-0000-0000-000000000000}"/>
          </ac:graphicFrameMkLst>
        </pc:graphicFrameChg>
        <pc:cxnChg chg="mod">
          <ac:chgData name="James Clegg" userId="c6df1435-7a36-4b38-be4d-16e68e91152f" providerId="ADAL" clId="{4637940C-BDF9-48A2-A692-D29DB29508E4}" dt="2020-12-06T12:26:31.319" v="278" actId="1036"/>
          <ac:cxnSpMkLst>
            <pc:docMk/>
            <pc:sldMk cId="25743944" sldId="269"/>
            <ac:cxnSpMk id="66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26:18.498" v="274" actId="1076"/>
          <ac:cxnSpMkLst>
            <pc:docMk/>
            <pc:sldMk cId="25743944" sldId="269"/>
            <ac:cxnSpMk id="68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29:37.469" v="298" actId="208"/>
          <ac:cxnSpMkLst>
            <pc:docMk/>
            <pc:sldMk cId="25743944" sldId="269"/>
            <ac:cxnSpMk id="74" creationId="{00000000-0000-0000-0000-000000000000}"/>
          </ac:cxnSpMkLst>
        </pc:cxnChg>
      </pc:sldChg>
      <pc:sldChg chg="addSp delSp modSp">
        <pc:chgData name="James Clegg" userId="c6df1435-7a36-4b38-be4d-16e68e91152f" providerId="ADAL" clId="{4637940C-BDF9-48A2-A692-D29DB29508E4}" dt="2020-12-06T12:42:32.773" v="370" actId="1036"/>
        <pc:sldMkLst>
          <pc:docMk/>
          <pc:sldMk cId="3250688844" sldId="270"/>
        </pc:sldMkLst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1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2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3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4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5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6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7:52.079" v="282" actId="478"/>
          <ac:spMkLst>
            <pc:docMk/>
            <pc:sldMk cId="3250688844" sldId="270"/>
            <ac:spMk id="6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8:52.666" v="293" actId="1076"/>
          <ac:spMkLst>
            <pc:docMk/>
            <pc:sldMk cId="3250688844" sldId="270"/>
            <ac:spMk id="72" creationId="{2A2F913A-F7BA-46E6-9CB4-521F216CF829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79" creationId="{F758642A-A872-4C85-9DA0-CD2598561CA1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80" creationId="{30973E49-8D37-4B7B-A9BC-2A4CDCBC2219}"/>
          </ac:spMkLst>
        </pc:spChg>
        <pc:spChg chg="mod">
          <ac:chgData name="James Clegg" userId="c6df1435-7a36-4b38-be4d-16e68e91152f" providerId="ADAL" clId="{4637940C-BDF9-48A2-A692-D29DB29508E4}" dt="2020-12-06T12:28:56.510" v="294" actId="1076"/>
          <ac:spMkLst>
            <pc:docMk/>
            <pc:sldMk cId="3250688844" sldId="270"/>
            <ac:spMk id="81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50.687" v="309" actId="1036"/>
          <ac:spMkLst>
            <pc:docMk/>
            <pc:sldMk cId="3250688844" sldId="270"/>
            <ac:spMk id="82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53.038" v="312" actId="1038"/>
          <ac:spMkLst>
            <pc:docMk/>
            <pc:sldMk cId="3250688844" sldId="270"/>
            <ac:spMk id="83" creationId="{00000000-0000-0000-0000-000000000000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85" creationId="{6066CDBF-D354-48A6-A8BB-7054CF32F2EF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87" creationId="{7387B3E0-BFB1-418A-86B4-87C87178D9F4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88" creationId="{2969EAD1-8A35-4267-B5B8-C9A9B4EAD52E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89" creationId="{96816346-63C7-447F-88C0-BA007EA4BB3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0" creationId="{8052DE45-2B5B-4746-B49E-BDD52C5A3509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1" creationId="{EEEB6C75-0CF5-4491-837F-577431585698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2" creationId="{36610EC0-269F-405F-B296-3A394C0FE2B1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3" creationId="{001BF183-AF05-44CA-9838-A14CAF2DFC3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4" creationId="{7973040B-6064-47C8-AE6D-85368633FC83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5" creationId="{B6B8ACCC-5638-4823-863D-19EE765A5948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6" creationId="{7789572F-9E05-488C-9F28-85FBC9AABE9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7" creationId="{7BB55EFA-B128-48FE-B734-FB078842613A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8" creationId="{12A40560-0877-40B0-94CD-FE5ACA4ED4CD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99" creationId="{0DA87128-A4E5-48CD-80BD-F4C61346AF3B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0" creationId="{A5F2344A-5569-464D-AC97-7B76FACB98FA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1" creationId="{B9DD0A8C-5C08-429C-9906-88FEB14E80EA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2" creationId="{B4EF1381-6A9D-47E2-B5FC-6F77E92B1895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3" creationId="{C9227D1F-201E-4835-9C5A-44270ADF16C8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4" creationId="{5E032B9E-6268-4ACE-8437-50572A27459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5" creationId="{4BAEE8FE-0562-4D55-B0B8-C16A4EE8501B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6" creationId="{1A3F5218-5EBB-4775-90BB-30B13DF7E4A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7" creationId="{DBF6DCA4-E874-4408-A913-12B33514A24F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8" creationId="{62A3CB7D-66A7-48D8-80AF-F268F97150EA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09" creationId="{85BB53EC-BDAB-4560-9EB1-336B9187FD16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0" creationId="{638697CA-6671-47F1-B83A-43C8209D67E1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1" creationId="{378ED688-1666-4122-BBF4-93AB62B0F502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2" creationId="{E8F6BE61-6D77-428A-970C-9D00FDD6E1C9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3" creationId="{32B4D34E-139D-48B4-89DC-8E3534916828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4" creationId="{24A35CA1-1C3C-447E-A4CC-9D2BBD498D5E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15" creationId="{EFA2DAE2-4582-4EFA-9000-FC9619BEA344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26" creationId="{8D332FC6-8ADB-4151-8883-46724AFA4056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27" creationId="{CF70C65F-142A-453E-94BC-9045B3A574B5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28" creationId="{DAECAA08-E454-474F-9285-9C429D41C975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29" creationId="{1253AA89-EB08-4694-BA0C-FDD55114EFEC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0" creationId="{ECA17E7A-8DBD-4923-8EA7-A6BD6B06E3A3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1" creationId="{A8B1C478-A130-41AF-BDC5-B42AA9A1CF5F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2" creationId="{A79707C1-7EED-426D-B12B-28EA47BCE3B7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3" creationId="{3445FB29-E7AA-44A1-A4B0-28EE6C2E2D64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4" creationId="{BD72B60F-4656-4DAE-BC10-9066FD6AAD71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5" creationId="{479F4F57-441D-4BD2-B079-E7334DB3A4D2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36" creationId="{66A411E9-C8C4-4DC8-905A-E409C4A9B521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48" creationId="{307415F6-C0B2-4185-B019-26FF3A76E39D}"/>
          </ac:spMkLst>
        </pc:spChg>
        <pc:spChg chg="add del">
          <ac:chgData name="James Clegg" userId="c6df1435-7a36-4b38-be4d-16e68e91152f" providerId="ADAL" clId="{4637940C-BDF9-48A2-A692-D29DB29508E4}" dt="2020-12-06T12:28:03.852" v="284"/>
          <ac:spMkLst>
            <pc:docMk/>
            <pc:sldMk cId="3250688844" sldId="270"/>
            <ac:spMk id="150" creationId="{E94087EF-E9A6-4CA1-9B18-A580BEFD84AB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1" creationId="{2152B866-4C92-4158-80B0-1D7CA6657C0B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2" creationId="{088B0007-B96C-46B3-9902-CA871F4BB2AA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3" creationId="{5C86040D-1EF6-49B1-BF65-91238AFB8937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4" creationId="{933B0DCA-8AF1-4847-BF6E-E7FC1EEA422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5" creationId="{24A4AF7D-FEA2-4256-8747-ABCDD0FC3ECA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6" creationId="{740C8C44-551D-4861-9229-FE1AD21829A0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7" creationId="{356C45AB-30F2-4BB2-8A15-70F35CDB9F9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8" creationId="{9D5B9199-62F1-4A7F-A458-1AC41D2305FF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59" creationId="{B09E245C-3E04-43CC-96CC-3FC9397FE44E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0" creationId="{2B788625-1466-4560-A182-E4D3F70CA19A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1" creationId="{470367A4-9C2D-40F6-B227-6B95D66A699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2" creationId="{CAD6FD62-69DA-43EB-966E-3E424C578DA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3" creationId="{25BBA8C9-2156-46A2-A489-8B23AE8676EE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4" creationId="{3E4DA563-F0AF-4342-A599-3E6EE6A4A721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5" creationId="{A70C7EE5-14F1-4554-8B2E-DB5189B0A2AA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6" creationId="{DFB9ED3B-2723-439E-9702-8F393A225A5F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7" creationId="{DD3B86DC-7897-4F9F-99A8-6C8069373C5D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8" creationId="{35A9C4B5-30A8-4E5E-A8B8-1C89CC2B44AC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69" creationId="{5AD8FDEA-DEE3-4084-A88C-BE3BA5C0627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0" creationId="{F9D08AFC-73AC-4CC7-8297-137189E8CFC6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1" creationId="{9252B029-9514-4ECE-AFCC-D31C642416F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2" creationId="{B93B179E-2925-496D-9381-3B2C80EA098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3" creationId="{85DFD289-6AFB-4D7B-B1DB-5C7CF515BA31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4" creationId="{6DEA47A6-BBE2-4578-924B-C8C3533867DD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5" creationId="{CC27D514-8AE2-4A57-AE8D-BF75B3FAE26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6" creationId="{E2D20C72-82E4-4FD1-8FF5-BBF6C36C078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7" creationId="{1C69F697-BB08-44E4-8246-835D1026CF88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8" creationId="{0756847D-EBBA-49CE-8ACD-31A2DF36D2A2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79" creationId="{C8368DB2-DF7E-49E6-BFF7-989A400D6F6A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80" creationId="{1413A7EA-1674-4AF9-A8B3-DBD980ECE2E0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81" creationId="{06CEC4CA-C160-45EB-BCC2-8848E57A17E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82" creationId="{53A340F0-31D8-4750-986E-8C5E6E495A84}"/>
          </ac:spMkLst>
        </pc:spChg>
        <pc:spChg chg="add mod">
          <ac:chgData name="James Clegg" userId="c6df1435-7a36-4b38-be4d-16e68e91152f" providerId="ADAL" clId="{4637940C-BDF9-48A2-A692-D29DB29508E4}" dt="2020-12-06T12:41:57.388" v="348" actId="554"/>
          <ac:spMkLst>
            <pc:docMk/>
            <pc:sldMk cId="3250688844" sldId="270"/>
            <ac:spMk id="193" creationId="{36C67C30-668A-47B2-B500-A1400B43FA24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94" creationId="{EDD5DF25-BDD2-49BA-A747-86B01D1C7564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95" creationId="{2C611EF3-2794-456D-9B61-0649CBB9D989}"/>
          </ac:spMkLst>
        </pc:spChg>
        <pc:spChg chg="add mod">
          <ac:chgData name="James Clegg" userId="c6df1435-7a36-4b38-be4d-16e68e91152f" providerId="ADAL" clId="{4637940C-BDF9-48A2-A692-D29DB29508E4}" dt="2020-12-06T12:41:57.388" v="348" actId="554"/>
          <ac:spMkLst>
            <pc:docMk/>
            <pc:sldMk cId="3250688844" sldId="270"/>
            <ac:spMk id="196" creationId="{0654C3A4-FC77-4643-B156-2302CE7BB17E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97" creationId="{7945A6AA-E5CE-46AC-8101-2D91E7CADC17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98" creationId="{9C18B647-1E2E-4324-BC37-FC4A78DFCC87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199" creationId="{A73D37F1-D1A8-4C40-9B17-CA50F4DD06AF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200" creationId="{842A380A-EC6E-47CB-8DBA-0967AE619B69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201" creationId="{86AB8C89-07FE-49D8-8F1D-72C5F2097A33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202" creationId="{88B39AF7-1796-44ED-B077-CD9B49DEEA3F}"/>
          </ac:spMkLst>
        </pc:spChg>
        <pc:spChg chg="add mod">
          <ac:chgData name="James Clegg" userId="c6df1435-7a36-4b38-be4d-16e68e91152f" providerId="ADAL" clId="{4637940C-BDF9-48A2-A692-D29DB29508E4}" dt="2020-12-06T12:42:32.773" v="370" actId="1036"/>
          <ac:spMkLst>
            <pc:docMk/>
            <pc:sldMk cId="3250688844" sldId="270"/>
            <ac:spMk id="203" creationId="{83024478-CA20-4106-9491-965801D5D7DE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215" creationId="{F24AEB34-20A4-40E1-9A27-B37E9C2179EB}"/>
          </ac:spMkLst>
        </pc:spChg>
        <pc:spChg chg="add">
          <ac:chgData name="James Clegg" userId="c6df1435-7a36-4b38-be4d-16e68e91152f" providerId="ADAL" clId="{4637940C-BDF9-48A2-A692-D29DB29508E4}" dt="2020-12-06T12:28:05.346" v="285"/>
          <ac:spMkLst>
            <pc:docMk/>
            <pc:sldMk cId="3250688844" sldId="270"/>
            <ac:spMk id="217" creationId="{6A5F731F-56AA-44E3-9B86-BC43BE0F20E9}"/>
          </ac:spMkLst>
        </pc:spChg>
        <pc:graphicFrameChg chg="del">
          <ac:chgData name="James Clegg" userId="c6df1435-7a36-4b38-be4d-16e68e91152f" providerId="ADAL" clId="{4637940C-BDF9-48A2-A692-D29DB29508E4}" dt="2020-12-06T12:27:52.079" v="282" actId="478"/>
          <ac:graphicFrameMkLst>
            <pc:docMk/>
            <pc:sldMk cId="3250688844" sldId="270"/>
            <ac:graphicFrameMk id="2" creationId="{00000000-0000-0000-0000-000000000000}"/>
          </ac:graphicFrameMkLst>
        </pc:graphicFrameChg>
        <pc:graphicFrameChg chg="add ord">
          <ac:chgData name="James Clegg" userId="c6df1435-7a36-4b38-be4d-16e68e91152f" providerId="ADAL" clId="{4637940C-BDF9-48A2-A692-D29DB29508E4}" dt="2020-12-06T12:28:39.324" v="291" actId="167"/>
          <ac:graphicFrameMkLst>
            <pc:docMk/>
            <pc:sldMk cId="3250688844" sldId="270"/>
            <ac:graphicFrameMk id="218" creationId="{C490469A-FB31-48C6-85A4-D3E9A59BED35}"/>
          </ac:graphicFrameMkLst>
        </pc:graphicFrameChg>
        <pc:picChg chg="mod">
          <ac:chgData name="James Clegg" userId="c6df1435-7a36-4b38-be4d-16e68e91152f" providerId="ADAL" clId="{4637940C-BDF9-48A2-A692-D29DB29508E4}" dt="2020-12-06T12:28:52.666" v="293" actId="1076"/>
          <ac:picMkLst>
            <pc:docMk/>
            <pc:sldMk cId="3250688844" sldId="270"/>
            <ac:picMk id="71" creationId="{D0E937A2-8399-43C4-8089-478D640493DF}"/>
          </ac:picMkLst>
        </pc:pic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35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3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37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38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39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40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41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42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43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44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5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57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58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59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0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1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2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3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4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5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7:52.079" v="282" actId="478"/>
          <ac:cxnSpMkLst>
            <pc:docMk/>
            <pc:sldMk cId="3250688844" sldId="270"/>
            <ac:cxnSpMk id="68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29:25.320" v="297" actId="208"/>
          <ac:cxnSpMkLst>
            <pc:docMk/>
            <pc:sldMk cId="3250688844" sldId="270"/>
            <ac:cxnSpMk id="84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29:25.320" v="297" actId="208"/>
          <ac:cxnSpMkLst>
            <pc:docMk/>
            <pc:sldMk cId="3250688844" sldId="270"/>
            <ac:cxnSpMk id="86" creationId="{00000000-0000-0000-0000-000000000000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16" creationId="{ED7A86E5-493D-4EE4-8B90-5A3C8A321FAC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17" creationId="{7FC43D8B-E908-452C-8CAA-702AA5EFBA61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18" creationId="{C6BF46D0-AA74-4290-94D3-91BE4688AC77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19" creationId="{0B948165-5838-43C5-B11D-DCBB97B0E9E4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0" creationId="{5CF2E366-9805-4784-9895-392D8DDE556F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1" creationId="{AD0856D5-734C-4436-BDA9-426ABD0E86C5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2" creationId="{4DB33B2D-2807-4CCA-98B7-8FBC6CEE6A12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3" creationId="{4CF9FF77-9D7F-4209-B36D-25C700ED19CD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4" creationId="{6D7FECD7-B39C-4585-8993-5FBA01C6B1DF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25" creationId="{FD49B44C-69A8-4756-B8D0-7A3DD0FE0FCE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37" creationId="{3044FF45-B51F-4D9F-AA26-97A0809C3D09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38" creationId="{E7E6424E-A21E-4438-BF1E-16068BCCFA79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39" creationId="{142B2745-FE46-4689-9176-7754F5AD0EAF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0" creationId="{DB115A86-5425-4AFA-8E2E-ED74AA6CD83A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1" creationId="{1FAABD29-BDE5-4755-9154-F3BFB86F9B8B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2" creationId="{67F4FC8B-4DC5-4184-A7F3-4F745A14FC50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3" creationId="{9B4775A0-D05F-48EA-B131-2AA27E5C62E5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4" creationId="{7C1A4974-D94C-4C54-87B5-1E0B9E0A4B83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5" creationId="{7F3CC46D-E91B-4DEC-96AC-1560CF949D0D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6" creationId="{60755A2B-948A-4577-8AC6-3C9ECA755379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7" creationId="{6618A014-F588-46C7-AF9C-8F2A506B68E9}"/>
          </ac:cxnSpMkLst>
        </pc:cxnChg>
        <pc:cxnChg chg="add del">
          <ac:chgData name="James Clegg" userId="c6df1435-7a36-4b38-be4d-16e68e91152f" providerId="ADAL" clId="{4637940C-BDF9-48A2-A692-D29DB29508E4}" dt="2020-12-06T12:28:03.852" v="284"/>
          <ac:cxnSpMkLst>
            <pc:docMk/>
            <pc:sldMk cId="3250688844" sldId="270"/>
            <ac:cxnSpMk id="149" creationId="{400B14C8-0F36-4A34-A963-333C698D70EA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3" creationId="{7D62DA75-8526-42C7-B2C0-551CEDCDD452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4" creationId="{5F99BF8D-7542-4863-AC97-01D5B832C74F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5" creationId="{F535007F-8117-466D-B0C1-570830F78381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6" creationId="{40EE97D3-69C2-422B-B66C-D987F9441C7E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7" creationId="{2FE823E3-28CD-49F2-962F-529ADF11CD6A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8" creationId="{3C071F10-756D-4FF5-9C1E-AC328D2DD482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89" creationId="{C1D65DEB-0AA6-411D-9ADB-F8054C87618A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90" creationId="{736EFDF6-32A0-44B0-B1CB-5B23A2ABCF4A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91" creationId="{BE885D73-DAC0-46AA-80F4-A1C480FDF962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192" creationId="{16F2C395-907F-4F6C-9359-13FA3C3949F2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4" creationId="{48634253-5ABB-4566-9BF3-40E4AFA64947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5" creationId="{E8AE3216-8796-43C4-A63B-4F991E20325D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6" creationId="{250E69D4-4831-4FFC-8CC7-4BAF96299333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7" creationId="{4E74355C-6D26-45F3-A4A9-FBACA885E564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8" creationId="{59D31615-7721-4F7B-87A8-B302F39449F2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09" creationId="{07583C42-20CC-47AE-BEEE-23B9096AECF0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0" creationId="{84490011-1DD9-47C3-975F-C96D5527CFE3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1" creationId="{760D3EC2-2AFF-4E30-B695-F729F18EF281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2" creationId="{24FD43A3-10B6-44C5-B1E4-33214D717833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3" creationId="{1DFD528E-70AD-4C48-8C7A-3C5A4AA1163F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4" creationId="{AD2643F9-2FBC-434F-BF8D-6252914C3B2C}"/>
          </ac:cxnSpMkLst>
        </pc:cxnChg>
        <pc:cxnChg chg="add">
          <ac:chgData name="James Clegg" userId="c6df1435-7a36-4b38-be4d-16e68e91152f" providerId="ADAL" clId="{4637940C-BDF9-48A2-A692-D29DB29508E4}" dt="2020-12-06T12:28:05.346" v="285"/>
          <ac:cxnSpMkLst>
            <pc:docMk/>
            <pc:sldMk cId="3250688844" sldId="270"/>
            <ac:cxnSpMk id="216" creationId="{29BD157F-6D52-4E44-A602-01A3C1FCCAA0}"/>
          </ac:cxnSpMkLst>
        </pc:cxnChg>
      </pc:sldChg>
      <pc:sldChg chg="addSp delSp modSp modTransition">
        <pc:chgData name="James Clegg" userId="c6df1435-7a36-4b38-be4d-16e68e91152f" providerId="ADAL" clId="{4637940C-BDF9-48A2-A692-D29DB29508E4}" dt="2020-12-06T12:43:25.814" v="381"/>
        <pc:sldMkLst>
          <pc:docMk/>
          <pc:sldMk cId="3952596812" sldId="271"/>
        </pc:sldMkLst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1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2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3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6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8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49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0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1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2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3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4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55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67" creationId="{00000000-0000-0000-0000-000000000000}"/>
          </ac:spMkLst>
        </pc:spChg>
        <pc:spChg chg="del">
          <ac:chgData name="James Clegg" userId="c6df1435-7a36-4b38-be4d-16e68e91152f" providerId="ADAL" clId="{4637940C-BDF9-48A2-A692-D29DB29508E4}" dt="2020-12-06T12:28:20.778" v="286" actId="478"/>
          <ac:spMkLst>
            <pc:docMk/>
            <pc:sldMk cId="3952596812" sldId="271"/>
            <ac:spMk id="69" creationId="{00000000-0000-0000-0000-000000000000}"/>
          </ac:spMkLst>
        </pc:spChg>
        <pc:spChg chg="mod">
          <ac:chgData name="James Clegg" userId="c6df1435-7a36-4b38-be4d-16e68e91152f" providerId="ADAL" clId="{4637940C-BDF9-48A2-A692-D29DB29508E4}" dt="2020-12-06T12:29:01.913" v="295" actId="1076"/>
          <ac:spMkLst>
            <pc:docMk/>
            <pc:sldMk cId="3952596812" sldId="271"/>
            <ac:spMk id="72" creationId="{2A2F913A-F7BA-46E6-9CB4-521F216CF829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77" creationId="{AE7CCC80-87E3-4EFC-B89C-94B34467523D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78" creationId="{DE09BDC5-D46B-4267-8377-1E828FF40BEB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79" creationId="{BA09D604-B05D-4B1C-ABD7-FB7A950A9AF4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0" creationId="{55C2F383-6BC6-4ACA-9C17-07B138DAF7E6}"/>
          </ac:spMkLst>
        </pc:spChg>
        <pc:spChg chg="mod">
          <ac:chgData name="James Clegg" userId="c6df1435-7a36-4b38-be4d-16e68e91152f" providerId="ADAL" clId="{4637940C-BDF9-48A2-A692-D29DB29508E4}" dt="2020-12-06T12:29:11.972" v="296" actId="208"/>
          <ac:spMkLst>
            <pc:docMk/>
            <pc:sldMk cId="3952596812" sldId="271"/>
            <ac:spMk id="82" creationId="{00000000-0000-0000-0000-000000000000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3" creationId="{7B499371-DF21-4102-84EB-313AB128486B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4" creationId="{FBEEBBF1-2A8A-4BCF-BBF8-BCDA9124E9EA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5" creationId="{A4D3A8AC-B8E7-47B8-940B-491A724BCB5E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6" creationId="{C13A30A6-B8C2-4059-AF62-0B7F1C91F313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7" creationId="{1602AB3A-3A46-405D-8798-2770C92FF628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8" creationId="{AC2238FA-3C74-4D35-9256-A6305D7C9759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89" creationId="{98C1565E-ED3C-405A-8A65-C5AB687C6AFD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0" creationId="{FF389F0B-0D28-4BBC-A699-17E503392E3F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1" creationId="{A84B63D4-4903-495C-9253-0532F7B79810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2" creationId="{F11E7EBC-0149-4A23-AEB4-0CB16A7C3697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3" creationId="{00007CD7-0F0E-439E-BD75-9C451BA0EE30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4" creationId="{7FA7D0E8-B9E0-42D6-B255-7A67E6812E81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5" creationId="{7965B774-01E6-4E2D-B7C1-E2221792B8EF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6" creationId="{5B3D508E-8631-469C-964F-2DEB60D874EF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7" creationId="{B9F2DC94-8464-4028-A901-F04B72D73E79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8" creationId="{E50B41A8-7475-4D24-ACE2-30201D77BAB6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99" creationId="{F9F144BC-CC17-4ABC-A161-82ADF8493B1A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0" creationId="{F5074DB4-3D7B-41FE-8D82-77F5A1AC6F03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1" creationId="{C02A4CBA-8EB5-4A4A-BCD7-DF4E008CDDC7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2" creationId="{BD1AA7A7-4807-483C-B03A-77E4813F47F1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3" creationId="{A642F8CD-421E-47E0-83A5-00A4C6B7D626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4" creationId="{89320CBF-5B84-415B-8BEA-7F67D69789F1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5" creationId="{D41633EB-BFF3-4039-92E0-3F3B4A385085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6" creationId="{DF622CA3-52F9-4E07-9F7E-2EB56397FFE3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7" creationId="{947E23E4-F4B8-4B5A-AB38-C8390FCC73F1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8" creationId="{B2502AEC-F8BB-4C44-BD33-55BFB82F152A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09" creationId="{AA2C084B-3A57-492C-97AD-7C7233BAE3BC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10" creationId="{A1C85E04-3861-456A-B0F9-2146AD2516F5}"/>
          </ac:spMkLst>
        </pc:spChg>
        <pc:spChg chg="add mod">
          <ac:chgData name="James Clegg" userId="c6df1435-7a36-4b38-be4d-16e68e91152f" providerId="ADAL" clId="{4637940C-BDF9-48A2-A692-D29DB29508E4}" dt="2020-12-06T12:42:10.317" v="350" actId="554"/>
          <ac:spMkLst>
            <pc:docMk/>
            <pc:sldMk cId="3952596812" sldId="271"/>
            <ac:spMk id="121" creationId="{F00350AB-C0F8-44DF-949B-BF12EF13062D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2" creationId="{9A19500A-3EDE-4A02-960A-5CC12342DF75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3" creationId="{D31112EF-FC3A-463D-BC6E-CF8C8DAC588E}"/>
          </ac:spMkLst>
        </pc:spChg>
        <pc:spChg chg="add mod">
          <ac:chgData name="James Clegg" userId="c6df1435-7a36-4b38-be4d-16e68e91152f" providerId="ADAL" clId="{4637940C-BDF9-48A2-A692-D29DB29508E4}" dt="2020-12-06T12:42:10.317" v="350" actId="554"/>
          <ac:spMkLst>
            <pc:docMk/>
            <pc:sldMk cId="3952596812" sldId="271"/>
            <ac:spMk id="124" creationId="{E7CBCCA5-01DF-40D8-B5A3-865AA721D5AE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5" creationId="{A623E7E8-F810-43FE-9B1B-E04A7BCA3BDE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6" creationId="{C174F565-2C94-48D5-86CC-11807E6D0F6D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7" creationId="{C656729D-0549-45F6-B18B-508711B5ABDC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8" creationId="{C341BFC1-AED4-42E7-A317-00BAFE19CD50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29" creationId="{C5A0FE93-0F0F-4317-8E53-5165AF8CCEF8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30" creationId="{0136907D-1966-4F2E-9FAD-182A8A167F22}"/>
          </ac:spMkLst>
        </pc:spChg>
        <pc:spChg chg="add mod">
          <ac:chgData name="James Clegg" userId="c6df1435-7a36-4b38-be4d-16e68e91152f" providerId="ADAL" clId="{4637940C-BDF9-48A2-A692-D29DB29508E4}" dt="2020-12-06T12:42:39.269" v="380" actId="1036"/>
          <ac:spMkLst>
            <pc:docMk/>
            <pc:sldMk cId="3952596812" sldId="271"/>
            <ac:spMk id="131" creationId="{992C1747-569D-4396-9ED5-F163CD9D584D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43" creationId="{BF83620D-80FB-453B-BB36-A9823E1C260C}"/>
          </ac:spMkLst>
        </pc:spChg>
        <pc:spChg chg="add">
          <ac:chgData name="James Clegg" userId="c6df1435-7a36-4b38-be4d-16e68e91152f" providerId="ADAL" clId="{4637940C-BDF9-48A2-A692-D29DB29508E4}" dt="2020-12-06T12:28:21.879" v="287"/>
          <ac:spMkLst>
            <pc:docMk/>
            <pc:sldMk cId="3952596812" sldId="271"/>
            <ac:spMk id="145" creationId="{D0C2F9AB-22B8-4F51-A0BB-B114F9E94AFB}"/>
          </ac:spMkLst>
        </pc:spChg>
        <pc:graphicFrameChg chg="del">
          <ac:chgData name="James Clegg" userId="c6df1435-7a36-4b38-be4d-16e68e91152f" providerId="ADAL" clId="{4637940C-BDF9-48A2-A692-D29DB29508E4}" dt="2020-12-06T12:28:20.778" v="286" actId="478"/>
          <ac:graphicFrameMkLst>
            <pc:docMk/>
            <pc:sldMk cId="3952596812" sldId="271"/>
            <ac:graphicFrameMk id="2" creationId="{00000000-0000-0000-0000-000000000000}"/>
          </ac:graphicFrameMkLst>
        </pc:graphicFrameChg>
        <pc:graphicFrameChg chg="add ord">
          <ac:chgData name="James Clegg" userId="c6df1435-7a36-4b38-be4d-16e68e91152f" providerId="ADAL" clId="{4637940C-BDF9-48A2-A692-D29DB29508E4}" dt="2020-12-06T12:28:32.145" v="290" actId="167"/>
          <ac:graphicFrameMkLst>
            <pc:docMk/>
            <pc:sldMk cId="3952596812" sldId="271"/>
            <ac:graphicFrameMk id="146" creationId="{89447040-9F23-4694-B0EB-89CCC8EB542F}"/>
          </ac:graphicFrameMkLst>
        </pc:graphicFrame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35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3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37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38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39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40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41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42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43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44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5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57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58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59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0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1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2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3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4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5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6" creationId="{00000000-0000-0000-0000-000000000000}"/>
          </ac:cxnSpMkLst>
        </pc:cxnChg>
        <pc:cxnChg chg="del">
          <ac:chgData name="James Clegg" userId="c6df1435-7a36-4b38-be4d-16e68e91152f" providerId="ADAL" clId="{4637940C-BDF9-48A2-A692-D29DB29508E4}" dt="2020-12-06T12:28:20.778" v="286" actId="478"/>
          <ac:cxnSpMkLst>
            <pc:docMk/>
            <pc:sldMk cId="3952596812" sldId="271"/>
            <ac:cxnSpMk id="68" creationId="{00000000-0000-0000-0000-000000000000}"/>
          </ac:cxnSpMkLst>
        </pc:cxnChg>
        <pc:cxnChg chg="mod">
          <ac:chgData name="James Clegg" userId="c6df1435-7a36-4b38-be4d-16e68e91152f" providerId="ADAL" clId="{4637940C-BDF9-48A2-A692-D29DB29508E4}" dt="2020-12-06T12:29:11.972" v="296" actId="208"/>
          <ac:cxnSpMkLst>
            <pc:docMk/>
            <pc:sldMk cId="3952596812" sldId="271"/>
            <ac:cxnSpMk id="76" creationId="{00000000-0000-0000-0000-000000000000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1" creationId="{338A272F-7205-4347-9EF4-05DC5E4DAE2B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2" creationId="{2CE9091B-698A-4F44-929B-3DCAD8D5B426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3" creationId="{BB7D79DB-F8FD-442F-9A16-05BD4A59E3EA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4" creationId="{C452659C-220B-4EDB-B654-3DD4C82B0DDB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5" creationId="{78ED227F-3CAB-46C1-AA2D-EBDC7EF162AC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6" creationId="{6F2BC601-D62A-42B2-BD52-94DD1D1BA29A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7" creationId="{EF32F97D-A2E5-4EAF-95A4-A66DE0576F69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8" creationId="{479075B4-8689-442A-A9C5-E9FE67AB4B92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19" creationId="{8E7D4F86-2952-4011-A535-4F196C7FB33D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20" creationId="{6EE4F9E2-9BDD-4CD3-A326-E3C492C1C2CB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2" creationId="{DAFC3571-7BC5-45D7-B4EA-208CC63B88FB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3" creationId="{80618FD4-60BB-4D38-9230-BD27EB1FFC27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4" creationId="{DF63E123-31E1-4014-B6DC-A8B6C6B84452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5" creationId="{34D25B51-0A4A-400C-93BC-40AB364F12F0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6" creationId="{198C6444-D577-4766-AD93-0E2862CE5B0F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7" creationId="{7AD95721-8F67-47F7-A21F-7CE02062BE24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8" creationId="{2F2C8DA4-2ED1-43AC-A298-6BA82CC446AF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39" creationId="{C877A361-2847-43FE-AA68-A1082CB9E612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40" creationId="{B0677CAB-459C-4D2E-A67E-B242F14E3425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41" creationId="{AD26C735-5A11-40A3-843B-6425BAEAE29D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42" creationId="{9FCB960B-23A2-4194-B2DE-C7566060847D}"/>
          </ac:cxnSpMkLst>
        </pc:cxnChg>
        <pc:cxnChg chg="add">
          <ac:chgData name="James Clegg" userId="c6df1435-7a36-4b38-be4d-16e68e91152f" providerId="ADAL" clId="{4637940C-BDF9-48A2-A692-D29DB29508E4}" dt="2020-12-06T12:28:21.879" v="287"/>
          <ac:cxnSpMkLst>
            <pc:docMk/>
            <pc:sldMk cId="3952596812" sldId="271"/>
            <ac:cxnSpMk id="144" creationId="{30B9413C-207F-4D7F-A78B-6838D2EB4247}"/>
          </ac:cxnSpMkLst>
        </pc:cxnChg>
      </pc:sldChg>
    </pc:docChg>
  </pc:docChgLst>
  <pc:docChgLst>
    <pc:chgData name="James Clegg" userId="c6df1435-7a36-4b38-be4d-16e68e91152f" providerId="ADAL" clId="{863445A5-7D41-4955-9595-AE85AB516969}"/>
    <pc:docChg chg="custSel modSld">
      <pc:chgData name="James Clegg" userId="c6df1435-7a36-4b38-be4d-16e68e91152f" providerId="ADAL" clId="{863445A5-7D41-4955-9595-AE85AB516969}" dt="2020-12-06T12:47:23.968" v="12"/>
      <pc:docMkLst>
        <pc:docMk/>
      </pc:docMkLst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2181109590" sldId="260"/>
        </pc:sldMkLst>
        <pc:picChg chg="del">
          <ac:chgData name="James Clegg" userId="c6df1435-7a36-4b38-be4d-16e68e91152f" providerId="ADAL" clId="{863445A5-7D41-4955-9595-AE85AB516969}" dt="2020-12-06T12:46:43.245" v="0" actId="478"/>
          <ac:picMkLst>
            <pc:docMk/>
            <pc:sldMk cId="2181109590" sldId="260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2504639520" sldId="261"/>
        </pc:sldMkLst>
        <pc:picChg chg="del">
          <ac:chgData name="James Clegg" userId="c6df1435-7a36-4b38-be4d-16e68e91152f" providerId="ADAL" clId="{863445A5-7D41-4955-9595-AE85AB516969}" dt="2020-12-06T12:46:46.008" v="1" actId="478"/>
          <ac:picMkLst>
            <pc:docMk/>
            <pc:sldMk cId="2504639520" sldId="261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2301799263" sldId="262"/>
        </pc:sldMkLst>
        <pc:picChg chg="del">
          <ac:chgData name="James Clegg" userId="c6df1435-7a36-4b38-be4d-16e68e91152f" providerId="ADAL" clId="{863445A5-7D41-4955-9595-AE85AB516969}" dt="2020-12-06T12:46:48.692" v="2" actId="478"/>
          <ac:picMkLst>
            <pc:docMk/>
            <pc:sldMk cId="2301799263" sldId="262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3560332257" sldId="263"/>
        </pc:sldMkLst>
        <pc:picChg chg="del">
          <ac:chgData name="James Clegg" userId="c6df1435-7a36-4b38-be4d-16e68e91152f" providerId="ADAL" clId="{863445A5-7D41-4955-9595-AE85AB516969}" dt="2020-12-06T12:46:51.595" v="3" actId="478"/>
          <ac:picMkLst>
            <pc:docMk/>
            <pc:sldMk cId="3560332257" sldId="263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544661762" sldId="264"/>
        </pc:sldMkLst>
        <pc:picChg chg="del">
          <ac:chgData name="James Clegg" userId="c6df1435-7a36-4b38-be4d-16e68e91152f" providerId="ADAL" clId="{863445A5-7D41-4955-9595-AE85AB516969}" dt="2020-12-06T12:46:55.166" v="4" actId="478"/>
          <ac:picMkLst>
            <pc:docMk/>
            <pc:sldMk cId="544661762" sldId="264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4024978837" sldId="265"/>
        </pc:sldMkLst>
        <pc:picChg chg="del">
          <ac:chgData name="James Clegg" userId="c6df1435-7a36-4b38-be4d-16e68e91152f" providerId="ADAL" clId="{863445A5-7D41-4955-9595-AE85AB516969}" dt="2020-12-06T12:46:58.074" v="5" actId="478"/>
          <ac:picMkLst>
            <pc:docMk/>
            <pc:sldMk cId="4024978837" sldId="265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38200165" sldId="266"/>
        </pc:sldMkLst>
        <pc:picChg chg="del">
          <ac:chgData name="James Clegg" userId="c6df1435-7a36-4b38-be4d-16e68e91152f" providerId="ADAL" clId="{863445A5-7D41-4955-9595-AE85AB516969}" dt="2020-12-06T12:47:01.219" v="6" actId="478"/>
          <ac:picMkLst>
            <pc:docMk/>
            <pc:sldMk cId="38200165" sldId="266"/>
            <ac:picMk id="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2993564977" sldId="267"/>
        </pc:sldMkLst>
        <pc:picChg chg="del">
          <ac:chgData name="James Clegg" userId="c6df1435-7a36-4b38-be4d-16e68e91152f" providerId="ADAL" clId="{863445A5-7D41-4955-9595-AE85AB516969}" dt="2020-12-06T12:47:04.690" v="7" actId="478"/>
          <ac:picMkLst>
            <pc:docMk/>
            <pc:sldMk cId="2993564977" sldId="267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369925" sldId="268"/>
        </pc:sldMkLst>
        <pc:picChg chg="del">
          <ac:chgData name="James Clegg" userId="c6df1435-7a36-4b38-be4d-16e68e91152f" providerId="ADAL" clId="{863445A5-7D41-4955-9595-AE85AB516969}" dt="2020-12-06T12:47:07.974" v="8" actId="478"/>
          <ac:picMkLst>
            <pc:docMk/>
            <pc:sldMk cId="369925" sldId="268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25743944" sldId="269"/>
        </pc:sldMkLst>
        <pc:picChg chg="del">
          <ac:chgData name="James Clegg" userId="c6df1435-7a36-4b38-be4d-16e68e91152f" providerId="ADAL" clId="{863445A5-7D41-4955-9595-AE85AB516969}" dt="2020-12-06T12:47:11.383" v="9" actId="478"/>
          <ac:picMkLst>
            <pc:docMk/>
            <pc:sldMk cId="25743944" sldId="269"/>
            <ac:picMk id="8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3250688844" sldId="270"/>
        </pc:sldMkLst>
        <pc:picChg chg="del">
          <ac:chgData name="James Clegg" userId="c6df1435-7a36-4b38-be4d-16e68e91152f" providerId="ADAL" clId="{863445A5-7D41-4955-9595-AE85AB516969}" dt="2020-12-06T12:47:14.952" v="10" actId="478"/>
          <ac:picMkLst>
            <pc:docMk/>
            <pc:sldMk cId="3250688844" sldId="270"/>
            <ac:picMk id="7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863445A5-7D41-4955-9595-AE85AB516969}" dt="2020-12-06T12:47:23.968" v="12"/>
        <pc:sldMkLst>
          <pc:docMk/>
          <pc:sldMk cId="3952596812" sldId="271"/>
        </pc:sldMkLst>
        <pc:picChg chg="del">
          <ac:chgData name="James Clegg" userId="c6df1435-7a36-4b38-be4d-16e68e91152f" providerId="ADAL" clId="{863445A5-7D41-4955-9595-AE85AB516969}" dt="2020-12-06T12:47:17.894" v="11" actId="478"/>
          <ac:picMkLst>
            <pc:docMk/>
            <pc:sldMk cId="3952596812" sldId="271"/>
            <ac:picMk id="73" creationId="{00000000-0000-0000-0000-000000000000}"/>
          </ac:picMkLst>
        </pc:picChg>
      </pc:sldChg>
      <pc:sldChg chg="modTransition">
        <pc:chgData name="James Clegg" userId="c6df1435-7a36-4b38-be4d-16e68e91152f" providerId="ADAL" clId="{863445A5-7D41-4955-9595-AE85AB516969}" dt="2020-12-06T12:47:23.968" v="12"/>
        <pc:sldMkLst>
          <pc:docMk/>
          <pc:sldMk cId="1441372939" sldId="272"/>
        </pc:sldMkLst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7" Type="http://schemas.openxmlformats.org/officeDocument/2006/relationships/image" Target="../media/image2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.xml"/><Relationship Id="rId6" Type="http://schemas.openxmlformats.org/officeDocument/2006/relationships/image" Target="../media/image60.png"/></Relationships>
</file>

<file path=ppt/slides/_rels/slide11.xml.rels><?xml version="1.0" encoding="UTF-8" standalone="yes"?>
<Relationships xmlns="http://schemas.openxmlformats.org/package/2006/relationships"><Relationship Id="rId7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1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openxmlformats.org/officeDocument/2006/relationships/image" Target="../media/image9.png"/><Relationship Id="rId7" Type="http://schemas.openxmlformats.org/officeDocument/2006/relationships/image" Target="../media/image3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2.xml"/></Relationships>
</file>

<file path=ppt/slides/_rels/slide2.xml.rels><?xml version="1.0" encoding="UTF-8" standalone="yes"?>
<Relationships xmlns="http://schemas.openxmlformats.org/package/2006/relationships"><Relationship Id="rId7" Type="http://schemas.openxmlformats.org/officeDocument/2006/relationships/image" Target="../media/image10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9.png"/><Relationship Id="rId5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Relationship Id="rId6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7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10" Type="http://schemas.openxmlformats.org/officeDocument/2006/relationships/image" Target="../media/image18.png"/><Relationship Id="rId9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9.png"/><Relationship Id="rId5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7" Type="http://schemas.openxmlformats.org/officeDocument/2006/relationships/image" Target="../media/image22.png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6" Type="http://schemas.openxmlformats.org/officeDocument/2006/relationships/image" Target="../media/image21.png"/><Relationship Id="rId11" Type="http://schemas.openxmlformats.org/officeDocument/2006/relationships/image" Target="../media/image26.png"/><Relationship Id="rId5" Type="http://schemas.openxmlformats.org/officeDocument/2006/relationships/image" Target="../media/image20.png"/><Relationship Id="rId10" Type="http://schemas.openxmlformats.org/officeDocument/2006/relationships/image" Target="../media/image25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9.png"/><Relationship Id="rId5" Type="http://schemas.openxmlformats.org/officeDocument/2006/relationships/image" Target="../media/image2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9.png"/><Relationship Id="rId5" Type="http://schemas.openxmlformats.org/officeDocument/2006/relationships/image" Target="../media/image2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9.png"/><Relationship Id="rId5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CB8DDD42-A926-4753-B1DC-834469E7512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3991" y="1825591"/>
            <a:ext cx="3095805" cy="370353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3E76A76-4EC3-4AC8-9C9B-F14587DA54D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70835" y="4099538"/>
            <a:ext cx="1737687" cy="16525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334B20B8-DB12-4CF6-8C51-6CB16DEC96C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3093" y="839060"/>
            <a:ext cx="5419814" cy="145707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4C271642-EB85-4B52-B7E2-5326D3C670F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21397075">
            <a:off x="3581559" y="2538795"/>
            <a:ext cx="2074653" cy="1780411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ABF029DC-8449-410A-AA8E-C17590B5E28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rot="1800000">
            <a:off x="2756907" y="2985444"/>
            <a:ext cx="2074653" cy="1780411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250FB6A4-B710-43AF-80A5-D170C353892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687785" y="3429000"/>
            <a:ext cx="2756824" cy="23658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1372939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51234" y="1845792"/>
            <a:ext cx="75424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In Seoul, for each snowy day 95 flights are cancelled at the city’s airport.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6076689"/>
              </p:ext>
            </p:extLst>
          </p:nvPr>
        </p:nvGraphicFramePr>
        <p:xfrm>
          <a:off x="751234" y="624605"/>
          <a:ext cx="7506075" cy="1170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730">
                  <a:extLst>
                    <a:ext uri="{9D8B030D-6E8A-4147-A177-3AD203B41FA5}">
                      <a16:colId xmlns:a16="http://schemas.microsoft.com/office/drawing/2014/main" val="2140642365"/>
                    </a:ext>
                  </a:extLst>
                </a:gridCol>
                <a:gridCol w="1274618">
                  <a:extLst>
                    <a:ext uri="{9D8B030D-6E8A-4147-A177-3AD203B41FA5}">
                      <a16:colId xmlns:a16="http://schemas.microsoft.com/office/drawing/2014/main" val="3902722317"/>
                    </a:ext>
                  </a:extLst>
                </a:gridCol>
                <a:gridCol w="1118990">
                  <a:extLst>
                    <a:ext uri="{9D8B030D-6E8A-4147-A177-3AD203B41FA5}">
                      <a16:colId xmlns:a16="http://schemas.microsoft.com/office/drawing/2014/main" val="3661607701"/>
                    </a:ext>
                  </a:extLst>
                </a:gridCol>
                <a:gridCol w="1388682">
                  <a:extLst>
                    <a:ext uri="{9D8B030D-6E8A-4147-A177-3AD203B41FA5}">
                      <a16:colId xmlns:a16="http://schemas.microsoft.com/office/drawing/2014/main" val="2523069024"/>
                    </a:ext>
                  </a:extLst>
                </a:gridCol>
                <a:gridCol w="1995055">
                  <a:extLst>
                    <a:ext uri="{9D8B030D-6E8A-4147-A177-3AD203B41FA5}">
                      <a16:colId xmlns:a16="http://schemas.microsoft.com/office/drawing/2014/main" val="1810856518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 dirty="0">
                          <a:solidFill>
                            <a:schemeClr val="tx1"/>
                          </a:solidFill>
                          <a:effectLst/>
                        </a:rPr>
                        <a:t>Rainfall</a:t>
                      </a:r>
                      <a:endParaRPr lang="en-GB" sz="2400" b="0" u="non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>
                          <a:solidFill>
                            <a:schemeClr val="tx1"/>
                          </a:solidFill>
                          <a:effectLst/>
                        </a:rPr>
                        <a:t>Snowy days</a:t>
                      </a:r>
                      <a:endParaRPr lang="en-GB" sz="2400" b="0" u="non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>
                          <a:solidFill>
                            <a:schemeClr val="tx1"/>
                          </a:solidFill>
                          <a:effectLst/>
                        </a:rPr>
                        <a:t>Daily sunshine</a:t>
                      </a:r>
                      <a:endParaRPr lang="en-GB" sz="2400" b="0" u="non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 dirty="0">
                          <a:solidFill>
                            <a:schemeClr val="tx1"/>
                          </a:solidFill>
                          <a:effectLst/>
                        </a:rPr>
                        <a:t>Average temperature</a:t>
                      </a:r>
                      <a:endParaRPr lang="en-GB" sz="2400" b="0" u="non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99137197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Seoul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>
                          <a:solidFill>
                            <a:schemeClr val="tx1"/>
                          </a:solidFill>
                          <a:effectLst/>
                        </a:rPr>
                        <a:t>22 mm</a:t>
                      </a:r>
                      <a:endParaRPr lang="en-GB" sz="2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>
                          <a:solidFill>
                            <a:schemeClr val="tx1"/>
                          </a:solidFill>
                          <a:effectLst/>
                        </a:rPr>
                        <a:t>4</a:t>
                      </a:r>
                      <a:endParaRPr lang="en-GB" sz="260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5 hours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3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7231360"/>
                  </a:ext>
                </a:extLst>
              </a:tr>
            </a:tbl>
          </a:graphicData>
        </a:graphic>
      </p:graphicFrame>
      <p:sp>
        <p:nvSpPr>
          <p:cNvPr id="6" name="Rectangle 5"/>
          <p:cNvSpPr/>
          <p:nvPr/>
        </p:nvSpPr>
        <p:spPr>
          <a:xfrm>
            <a:off x="751234" y="2789036"/>
            <a:ext cx="668072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How many flights are cancelled in December?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63169" y="4059532"/>
                <a:ext cx="678391" cy="70788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GB" sz="4000" b="1" i="1" dirty="0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×</m:t>
                      </m:r>
                    </m:oMath>
                  </m:oMathPara>
                </a14:m>
                <a:endParaRPr lang="en-GB" sz="4000" b="1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3169" y="4059532"/>
                <a:ext cx="678391" cy="707886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2" name="Table 1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4152672"/>
              </p:ext>
            </p:extLst>
          </p:nvPr>
        </p:nvGraphicFramePr>
        <p:xfrm>
          <a:off x="1209598" y="3264601"/>
          <a:ext cx="1572336" cy="206574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24112">
                  <a:extLst>
                    <a:ext uri="{9D8B030D-6E8A-4147-A177-3AD203B41FA5}">
                      <a16:colId xmlns:a16="http://schemas.microsoft.com/office/drawing/2014/main" val="3099043578"/>
                    </a:ext>
                  </a:extLst>
                </a:gridCol>
                <a:gridCol w="524112">
                  <a:extLst>
                    <a:ext uri="{9D8B030D-6E8A-4147-A177-3AD203B41FA5}">
                      <a16:colId xmlns:a16="http://schemas.microsoft.com/office/drawing/2014/main" val="992405871"/>
                    </a:ext>
                  </a:extLst>
                </a:gridCol>
                <a:gridCol w="524112">
                  <a:extLst>
                    <a:ext uri="{9D8B030D-6E8A-4147-A177-3AD203B41FA5}">
                      <a16:colId xmlns:a16="http://schemas.microsoft.com/office/drawing/2014/main" val="3329015639"/>
                    </a:ext>
                  </a:extLst>
                </a:gridCol>
              </a:tblGrid>
              <a:tr h="4882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H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T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O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04079671"/>
                  </a:ext>
                </a:extLst>
              </a:tr>
              <a:tr h="488246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2600" b="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9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b="0" dirty="0">
                          <a:solidFill>
                            <a:schemeClr val="tx1"/>
                          </a:solidFill>
                          <a:latin typeface="+mn-lt"/>
                        </a:rPr>
                        <a:t>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3521301"/>
                  </a:ext>
                </a:extLst>
              </a:tr>
              <a:tr h="489174">
                <a:tc>
                  <a:txBody>
                    <a:bodyPr/>
                    <a:lstStyle/>
                    <a:p>
                      <a:pPr algn="ctr"/>
                      <a:endParaRPr lang="en-GB" sz="2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2600" dirty="0">
                          <a:solidFill>
                            <a:schemeClr val="tx1"/>
                          </a:solidFill>
                          <a:latin typeface="+mn-lt"/>
                        </a:rPr>
                        <a:t>4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61385860"/>
                  </a:ext>
                </a:extLst>
              </a:tr>
              <a:tr h="600077">
                <a:tc>
                  <a:txBody>
                    <a:bodyPr/>
                    <a:lstStyle/>
                    <a:p>
                      <a:pPr algn="ctr"/>
                      <a:endParaRPr lang="en-GB" sz="2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600" dirty="0"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600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381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74458088"/>
                  </a:ext>
                </a:extLst>
              </a:tr>
            </a:tbl>
          </a:graphicData>
        </a:graphic>
      </p:graphicFrame>
      <p:sp>
        <p:nvSpPr>
          <p:cNvPr id="15" name="Rectangle 14"/>
          <p:cNvSpPr/>
          <p:nvPr/>
        </p:nvSpPr>
        <p:spPr>
          <a:xfrm>
            <a:off x="3023399" y="3556098"/>
            <a:ext cx="1720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100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600" dirty="0"/>
              <a:t> 4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</a:t>
            </a:r>
          </a:p>
        </p:txBody>
      </p:sp>
      <p:sp>
        <p:nvSpPr>
          <p:cNvPr id="16" name="Rectangle 15"/>
          <p:cNvSpPr/>
          <p:nvPr/>
        </p:nvSpPr>
        <p:spPr>
          <a:xfrm>
            <a:off x="4490566" y="3556097"/>
            <a:ext cx="1720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400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/>
              <p:cNvSpPr/>
              <p:nvPr/>
            </p:nvSpPr>
            <p:spPr>
              <a:xfrm>
                <a:off x="2861125" y="4482434"/>
                <a:ext cx="1794001" cy="492443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en-GB" sz="2600" dirty="0"/>
                  <a:t>400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 20 </a:t>
                </a:r>
                <a14:m>
                  <m:oMath xmlns:m="http://schemas.openxmlformats.org/officeDocument/2006/math">
                    <m:r>
                      <a:rPr lang="en-GB" sz="2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endParaRPr lang="en-GB" sz="2600" dirty="0"/>
              </a:p>
            </p:txBody>
          </p:sp>
        </mc:Choice>
        <mc:Fallback xmlns="">
          <p:sp>
            <p:nvSpPr>
              <p:cNvPr id="17" name="Rectangle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1125" y="4482434"/>
                <a:ext cx="1794001" cy="492443"/>
              </a:xfrm>
              <a:prstGeom prst="rect">
                <a:avLst/>
              </a:prstGeom>
              <a:blipFill>
                <a:blip r:embed="rId7"/>
                <a:stretch>
                  <a:fillRect l="-6102" t="-987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/>
          <p:cNvSpPr/>
          <p:nvPr/>
        </p:nvSpPr>
        <p:spPr>
          <a:xfrm>
            <a:off x="3355907" y="4025698"/>
            <a:ext cx="1388285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5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600" dirty="0"/>
              <a:t> 4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</a:t>
            </a:r>
          </a:p>
        </p:txBody>
      </p:sp>
      <p:sp>
        <p:nvSpPr>
          <p:cNvPr id="19" name="Rectangle 18"/>
          <p:cNvSpPr/>
          <p:nvPr/>
        </p:nvSpPr>
        <p:spPr>
          <a:xfrm>
            <a:off x="4490566" y="4037699"/>
            <a:ext cx="99185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20</a:t>
            </a:r>
          </a:p>
        </p:txBody>
      </p:sp>
      <p:sp>
        <p:nvSpPr>
          <p:cNvPr id="20" name="Rectangle 19"/>
          <p:cNvSpPr/>
          <p:nvPr/>
        </p:nvSpPr>
        <p:spPr>
          <a:xfrm>
            <a:off x="4484629" y="4482433"/>
            <a:ext cx="1720794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380 flights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69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9587139"/>
              </p:ext>
            </p:extLst>
          </p:nvPr>
        </p:nvGraphicFramePr>
        <p:xfrm>
          <a:off x="1517405" y="524641"/>
          <a:ext cx="5404533" cy="425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3963543965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51043785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188782479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0625693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810998029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07086378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34232756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9722229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147973692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48766358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102387825"/>
                    </a:ext>
                  </a:extLst>
                </a:gridCol>
                <a:gridCol w="248923">
                  <a:extLst>
                    <a:ext uri="{9D8B030D-6E8A-4147-A177-3AD203B41FA5}">
                      <a16:colId xmlns:a16="http://schemas.microsoft.com/office/drawing/2014/main" val="28478724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34963452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607756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84773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9998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90441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8071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977506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50014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791702"/>
                  </a:ext>
                </a:extLst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1192058" y="3067731"/>
            <a:ext cx="364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TextBox 3"/>
              <p:cNvSpPr txBox="1"/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10</a:t>
                </a:r>
              </a:p>
            </p:txBody>
          </p:sp>
        </mc:Choice>
        <mc:Fallback xmlns="">
          <p:sp>
            <p:nvSpPr>
              <p:cNvPr id="4" name="TextBox 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blipFill>
                <a:blip r:embed="rId5"/>
                <a:stretch>
                  <a:fillRect t="-10526" r="-4054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blipFill>
                <a:blip r:embed="rId6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6" name="TextBox 5"/>
          <p:cNvSpPr txBox="1"/>
          <p:nvPr/>
        </p:nvSpPr>
        <p:spPr>
          <a:xfrm>
            <a:off x="1212926" y="2456363"/>
            <a:ext cx="322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7" name="TextBox 6"/>
          <p:cNvSpPr txBox="1"/>
          <p:nvPr/>
        </p:nvSpPr>
        <p:spPr>
          <a:xfrm rot="16200000">
            <a:off x="-1120339" y="2411882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Temperature (degrees C)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961303" y="1844995"/>
            <a:ext cx="626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868343" y="622259"/>
            <a:ext cx="8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20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891023" y="1233627"/>
            <a:ext cx="83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1648462" y="383099"/>
            <a:ext cx="460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/>
              <a:t>December temperature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1587685" y="470463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2068289" y="470548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2548893" y="470633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2998265" y="470377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3464483" y="4707187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69222" y="470803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4425515" y="470889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914626" y="470974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386936" y="471059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21" name="TextBox 20"/>
          <p:cNvSpPr txBox="1"/>
          <p:nvPr/>
        </p:nvSpPr>
        <p:spPr>
          <a:xfrm>
            <a:off x="5689757" y="4711447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2059327" y="4988955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Day of the month</a:t>
            </a:r>
          </a:p>
        </p:txBody>
      </p:sp>
      <p:sp>
        <p:nvSpPr>
          <p:cNvPr id="23" name="TextBox 22"/>
          <p:cNvSpPr txBox="1"/>
          <p:nvPr/>
        </p:nvSpPr>
        <p:spPr>
          <a:xfrm>
            <a:off x="6171388" y="4712300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24" name="Plus 23"/>
          <p:cNvSpPr/>
          <p:nvPr/>
        </p:nvSpPr>
        <p:spPr>
          <a:xfrm>
            <a:off x="1623776" y="347723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5" name="Plus 24"/>
          <p:cNvSpPr/>
          <p:nvPr/>
        </p:nvSpPr>
        <p:spPr>
          <a:xfrm>
            <a:off x="2091855" y="2979583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Plus 25"/>
          <p:cNvSpPr/>
          <p:nvPr/>
        </p:nvSpPr>
        <p:spPr>
          <a:xfrm>
            <a:off x="2571464" y="264271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Plus 26"/>
          <p:cNvSpPr/>
          <p:nvPr/>
        </p:nvSpPr>
        <p:spPr>
          <a:xfrm>
            <a:off x="3034356" y="383977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Plus 27"/>
          <p:cNvSpPr/>
          <p:nvPr/>
        </p:nvSpPr>
        <p:spPr>
          <a:xfrm>
            <a:off x="3522872" y="422369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Plus 28"/>
          <p:cNvSpPr/>
          <p:nvPr/>
        </p:nvSpPr>
        <p:spPr>
          <a:xfrm>
            <a:off x="3995985" y="400465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Plus 29"/>
          <p:cNvSpPr/>
          <p:nvPr/>
        </p:nvSpPr>
        <p:spPr>
          <a:xfrm>
            <a:off x="4461606" y="4152280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1" name="Plus 30"/>
          <p:cNvSpPr/>
          <p:nvPr/>
        </p:nvSpPr>
        <p:spPr>
          <a:xfrm>
            <a:off x="4941192" y="437243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2" name="Plus 31"/>
          <p:cNvSpPr/>
          <p:nvPr/>
        </p:nvSpPr>
        <p:spPr>
          <a:xfrm>
            <a:off x="5423027" y="296514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3" name="Plus 32"/>
          <p:cNvSpPr/>
          <p:nvPr/>
        </p:nvSpPr>
        <p:spPr>
          <a:xfrm>
            <a:off x="5892599" y="311985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4" name="Plus 33"/>
          <p:cNvSpPr/>
          <p:nvPr/>
        </p:nvSpPr>
        <p:spPr>
          <a:xfrm>
            <a:off x="6350014" y="334711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35" name="Straight Connector 34"/>
          <p:cNvCxnSpPr/>
          <p:nvPr/>
        </p:nvCxnSpPr>
        <p:spPr>
          <a:xfrm flipV="1">
            <a:off x="1718649" y="3101577"/>
            <a:ext cx="468079" cy="4976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Connector 35"/>
          <p:cNvCxnSpPr/>
          <p:nvPr/>
        </p:nvCxnSpPr>
        <p:spPr>
          <a:xfrm flipV="1">
            <a:off x="2183005" y="2723318"/>
            <a:ext cx="512447" cy="37825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Straight Connector 36"/>
          <p:cNvCxnSpPr/>
          <p:nvPr/>
        </p:nvCxnSpPr>
        <p:spPr>
          <a:xfrm>
            <a:off x="2677452" y="2748064"/>
            <a:ext cx="463075" cy="12371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Connector 37"/>
          <p:cNvCxnSpPr/>
          <p:nvPr/>
        </p:nvCxnSpPr>
        <p:spPr>
          <a:xfrm>
            <a:off x="3113454" y="3915253"/>
            <a:ext cx="534285" cy="4318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Connector 38"/>
          <p:cNvCxnSpPr/>
          <p:nvPr/>
        </p:nvCxnSpPr>
        <p:spPr>
          <a:xfrm flipV="1">
            <a:off x="3621623" y="4110850"/>
            <a:ext cx="465167" cy="22569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Connector 39"/>
          <p:cNvCxnSpPr/>
          <p:nvPr/>
        </p:nvCxnSpPr>
        <p:spPr>
          <a:xfrm>
            <a:off x="4067992" y="4096873"/>
            <a:ext cx="501777" cy="17432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/>
          <p:cNvCxnSpPr/>
          <p:nvPr/>
        </p:nvCxnSpPr>
        <p:spPr>
          <a:xfrm>
            <a:off x="4545406" y="4236997"/>
            <a:ext cx="478312" cy="25141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Connector 41"/>
          <p:cNvCxnSpPr/>
          <p:nvPr/>
        </p:nvCxnSpPr>
        <p:spPr>
          <a:xfrm flipV="1">
            <a:off x="5014300" y="3090910"/>
            <a:ext cx="497606" cy="144425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/>
          <p:cNvCxnSpPr/>
          <p:nvPr/>
        </p:nvCxnSpPr>
        <p:spPr>
          <a:xfrm>
            <a:off x="5525949" y="3066073"/>
            <a:ext cx="497051" cy="17431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4" name="Straight Connector 43"/>
          <p:cNvCxnSpPr/>
          <p:nvPr/>
        </p:nvCxnSpPr>
        <p:spPr>
          <a:xfrm>
            <a:off x="5980800" y="3219268"/>
            <a:ext cx="503186" cy="2539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Plus 44"/>
          <p:cNvSpPr/>
          <p:nvPr/>
        </p:nvSpPr>
        <p:spPr>
          <a:xfrm>
            <a:off x="1621522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6" name="Plus 45"/>
          <p:cNvSpPr/>
          <p:nvPr/>
        </p:nvSpPr>
        <p:spPr>
          <a:xfrm>
            <a:off x="2091855" y="1059946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7" name="Plus 46"/>
          <p:cNvSpPr/>
          <p:nvPr/>
        </p:nvSpPr>
        <p:spPr>
          <a:xfrm>
            <a:off x="2571464" y="1554983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8" name="Plus 47"/>
          <p:cNvSpPr/>
          <p:nvPr/>
        </p:nvSpPr>
        <p:spPr>
          <a:xfrm>
            <a:off x="3034356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49" name="Plus 48"/>
          <p:cNvSpPr/>
          <p:nvPr/>
        </p:nvSpPr>
        <p:spPr>
          <a:xfrm>
            <a:off x="3518701" y="94873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0" name="Plus 49"/>
          <p:cNvSpPr/>
          <p:nvPr/>
        </p:nvSpPr>
        <p:spPr>
          <a:xfrm>
            <a:off x="4474176" y="795481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1" name="Plus 50"/>
          <p:cNvSpPr/>
          <p:nvPr/>
        </p:nvSpPr>
        <p:spPr>
          <a:xfrm>
            <a:off x="3983868" y="113269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2" name="Plus 51"/>
          <p:cNvSpPr/>
          <p:nvPr/>
        </p:nvSpPr>
        <p:spPr>
          <a:xfrm>
            <a:off x="4947817" y="2485000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3" name="Plus 52"/>
          <p:cNvSpPr/>
          <p:nvPr/>
        </p:nvSpPr>
        <p:spPr>
          <a:xfrm>
            <a:off x="5408876" y="34701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4" name="Plus 53"/>
          <p:cNvSpPr/>
          <p:nvPr/>
        </p:nvSpPr>
        <p:spPr>
          <a:xfrm>
            <a:off x="5877878" y="16477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55" name="Plus 54"/>
          <p:cNvSpPr/>
          <p:nvPr/>
        </p:nvSpPr>
        <p:spPr>
          <a:xfrm>
            <a:off x="6342645" y="1461118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56" name="Straight Connector 55"/>
          <p:cNvCxnSpPr/>
          <p:nvPr/>
        </p:nvCxnSpPr>
        <p:spPr>
          <a:xfrm flipV="1">
            <a:off x="1713443" y="1156276"/>
            <a:ext cx="476128" cy="40549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Straight Connector 56"/>
          <p:cNvCxnSpPr/>
          <p:nvPr/>
        </p:nvCxnSpPr>
        <p:spPr>
          <a:xfrm>
            <a:off x="2182327" y="1145667"/>
            <a:ext cx="500637" cy="52542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Straight Connector 57"/>
          <p:cNvCxnSpPr/>
          <p:nvPr/>
        </p:nvCxnSpPr>
        <p:spPr>
          <a:xfrm flipV="1">
            <a:off x="2636667" y="1502130"/>
            <a:ext cx="508334" cy="16833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Connector 58"/>
          <p:cNvCxnSpPr/>
          <p:nvPr/>
        </p:nvCxnSpPr>
        <p:spPr>
          <a:xfrm flipV="1">
            <a:off x="3119923" y="1046451"/>
            <a:ext cx="505871" cy="47137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Straight Connector 59"/>
          <p:cNvCxnSpPr/>
          <p:nvPr/>
        </p:nvCxnSpPr>
        <p:spPr>
          <a:xfrm>
            <a:off x="3607332" y="1027714"/>
            <a:ext cx="517176" cy="24110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Straight Connector 60"/>
          <p:cNvCxnSpPr/>
          <p:nvPr/>
        </p:nvCxnSpPr>
        <p:spPr>
          <a:xfrm flipV="1">
            <a:off x="4071319" y="892257"/>
            <a:ext cx="511830" cy="3633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Straight Connector 61"/>
          <p:cNvCxnSpPr/>
          <p:nvPr/>
        </p:nvCxnSpPr>
        <p:spPr>
          <a:xfrm>
            <a:off x="4587111" y="879309"/>
            <a:ext cx="457662" cy="171984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Straight Connector 62"/>
          <p:cNvCxnSpPr/>
          <p:nvPr/>
        </p:nvCxnSpPr>
        <p:spPr>
          <a:xfrm>
            <a:off x="5058592" y="2560656"/>
            <a:ext cx="436840" cy="101693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Connector 63"/>
          <p:cNvCxnSpPr/>
          <p:nvPr/>
        </p:nvCxnSpPr>
        <p:spPr>
          <a:xfrm flipH="1">
            <a:off x="5475771" y="1767922"/>
            <a:ext cx="499736" cy="1856112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Connector 64"/>
          <p:cNvCxnSpPr/>
          <p:nvPr/>
        </p:nvCxnSpPr>
        <p:spPr>
          <a:xfrm flipH="1">
            <a:off x="5975507" y="1554919"/>
            <a:ext cx="488905" cy="205893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Connector 65"/>
          <p:cNvCxnSpPr/>
          <p:nvPr/>
        </p:nvCxnSpPr>
        <p:spPr>
          <a:xfrm>
            <a:off x="6868577" y="1222221"/>
            <a:ext cx="84126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7" name="TextBox 66"/>
          <p:cNvSpPr txBox="1"/>
          <p:nvPr/>
        </p:nvSpPr>
        <p:spPr>
          <a:xfrm>
            <a:off x="7376191" y="948735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Ottawa</a:t>
            </a:r>
          </a:p>
        </p:txBody>
      </p:sp>
      <p:cxnSp>
        <p:nvCxnSpPr>
          <p:cNvPr id="68" name="Straight Connector 67"/>
          <p:cNvCxnSpPr/>
          <p:nvPr/>
        </p:nvCxnSpPr>
        <p:spPr>
          <a:xfrm>
            <a:off x="6868577" y="824432"/>
            <a:ext cx="841262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9" name="TextBox 68"/>
          <p:cNvSpPr txBox="1"/>
          <p:nvPr/>
        </p:nvSpPr>
        <p:spPr>
          <a:xfrm>
            <a:off x="7376191" y="536726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Nairobi</a:t>
            </a:r>
          </a:p>
        </p:txBody>
      </p:sp>
      <p:sp>
        <p:nvSpPr>
          <p:cNvPr id="70" name="Rectangle 69"/>
          <p:cNvSpPr/>
          <p:nvPr/>
        </p:nvSpPr>
        <p:spPr>
          <a:xfrm>
            <a:off x="6663361" y="1620332"/>
            <a:ext cx="286553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How many days is the temperature above 0 degrees in Ottawa?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8535918" y="3647861"/>
            <a:ext cx="747045" cy="74704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29391" y="3773818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cxnSp>
        <p:nvCxnSpPr>
          <p:cNvPr id="74" name="Straight Connector 73"/>
          <p:cNvCxnSpPr/>
          <p:nvPr/>
        </p:nvCxnSpPr>
        <p:spPr>
          <a:xfrm>
            <a:off x="1711600" y="3334344"/>
            <a:ext cx="4796357" cy="14989"/>
          </a:xfrm>
          <a:prstGeom prst="line">
            <a:avLst/>
          </a:prstGeom>
          <a:ln w="3810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Oval 76"/>
          <p:cNvSpPr/>
          <p:nvPr/>
        </p:nvSpPr>
        <p:spPr>
          <a:xfrm>
            <a:off x="2047451" y="2924323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8" name="Oval 77"/>
          <p:cNvSpPr/>
          <p:nvPr/>
        </p:nvSpPr>
        <p:spPr>
          <a:xfrm>
            <a:off x="2528664" y="2594653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79" name="Oval 78"/>
          <p:cNvSpPr/>
          <p:nvPr/>
        </p:nvSpPr>
        <p:spPr>
          <a:xfrm>
            <a:off x="5380928" y="2917507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0" name="Oval 79"/>
          <p:cNvSpPr/>
          <p:nvPr/>
        </p:nvSpPr>
        <p:spPr>
          <a:xfrm>
            <a:off x="5855759" y="3058286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1" name="Rectangle 80"/>
          <p:cNvSpPr/>
          <p:nvPr/>
        </p:nvSpPr>
        <p:spPr>
          <a:xfrm>
            <a:off x="8133940" y="2830768"/>
            <a:ext cx="1323542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4 days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743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77" grpId="0" animBg="1"/>
      <p:bldP spid="78" grpId="0" animBg="1"/>
      <p:bldP spid="79" grpId="0" animBg="1"/>
      <p:bldP spid="80" grpId="0" animBg="1"/>
      <p:bldP spid="8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18" name="Table 217">
            <a:extLst>
              <a:ext uri="{FF2B5EF4-FFF2-40B4-BE49-F238E27FC236}">
                <a16:creationId xmlns:a16="http://schemas.microsoft.com/office/drawing/2014/main" id="{C490469A-FB31-48C6-85A4-D3E9A59BED3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21790"/>
              </p:ext>
            </p:extLst>
          </p:nvPr>
        </p:nvGraphicFramePr>
        <p:xfrm>
          <a:off x="1517405" y="524641"/>
          <a:ext cx="5404533" cy="425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3963543965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51043785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188782479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0625693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810998029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07086378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34232756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9722229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147973692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48766358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102387825"/>
                    </a:ext>
                  </a:extLst>
                </a:gridCol>
                <a:gridCol w="248923">
                  <a:extLst>
                    <a:ext uri="{9D8B030D-6E8A-4147-A177-3AD203B41FA5}">
                      <a16:colId xmlns:a16="http://schemas.microsoft.com/office/drawing/2014/main" val="28478724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34963452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607756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84773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9998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90441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8071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977506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50014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791702"/>
                  </a:ext>
                </a:extLst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6663361" y="1620332"/>
            <a:ext cx="2865539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On which two days is the temperature the same in Nairobi?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05750" y="3998915"/>
            <a:ext cx="747045" cy="74704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84141" y="4124872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1" name="Rectangle 80"/>
          <p:cNvSpPr/>
          <p:nvPr/>
        </p:nvSpPr>
        <p:spPr>
          <a:xfrm>
            <a:off x="7140268" y="3298563"/>
            <a:ext cx="2347097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1st and 4th</a:t>
            </a:r>
          </a:p>
        </p:txBody>
      </p:sp>
      <p:sp>
        <p:nvSpPr>
          <p:cNvPr id="82" name="Oval 81"/>
          <p:cNvSpPr/>
          <p:nvPr/>
        </p:nvSpPr>
        <p:spPr>
          <a:xfrm>
            <a:off x="1587204" y="1365073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3" name="Oval 82"/>
          <p:cNvSpPr/>
          <p:nvPr/>
        </p:nvSpPr>
        <p:spPr>
          <a:xfrm>
            <a:off x="2998441" y="1353197"/>
            <a:ext cx="286989" cy="306821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4" name="Straight Connector 83"/>
          <p:cNvCxnSpPr/>
          <p:nvPr/>
        </p:nvCxnSpPr>
        <p:spPr>
          <a:xfrm flipH="1" flipV="1">
            <a:off x="1731147" y="1649918"/>
            <a:ext cx="12072" cy="2924384"/>
          </a:xfrm>
          <a:prstGeom prst="line">
            <a:avLst/>
          </a:prstGeom>
          <a:ln w="3810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6" name="Straight Connector 85"/>
          <p:cNvCxnSpPr/>
          <p:nvPr/>
        </p:nvCxnSpPr>
        <p:spPr>
          <a:xfrm flipH="1" flipV="1">
            <a:off x="3140527" y="1601037"/>
            <a:ext cx="12072" cy="2924384"/>
          </a:xfrm>
          <a:prstGeom prst="line">
            <a:avLst/>
          </a:prstGeom>
          <a:ln w="3810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1" name="TextBox 150">
            <a:extLst>
              <a:ext uri="{FF2B5EF4-FFF2-40B4-BE49-F238E27FC236}">
                <a16:creationId xmlns:a16="http://schemas.microsoft.com/office/drawing/2014/main" id="{2152B866-4C92-4158-80B0-1D7CA6657C0B}"/>
              </a:ext>
            </a:extLst>
          </p:cNvPr>
          <p:cNvSpPr txBox="1"/>
          <p:nvPr/>
        </p:nvSpPr>
        <p:spPr>
          <a:xfrm>
            <a:off x="1192058" y="3067731"/>
            <a:ext cx="364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088B0007-B96C-46B3-9902-CA871F4BB2AA}"/>
                  </a:ext>
                </a:extLst>
              </p:cNvPr>
              <p:cNvSpPr txBox="1"/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10</a:t>
                </a:r>
              </a:p>
            </p:txBody>
          </p:sp>
        </mc:Choice>
        <mc:Fallback xmlns="">
          <p:sp>
            <p:nvSpPr>
              <p:cNvPr id="152" name="TextBox 151">
                <a:extLst>
                  <a:ext uri="{FF2B5EF4-FFF2-40B4-BE49-F238E27FC236}">
                    <a16:creationId xmlns:a16="http://schemas.microsoft.com/office/drawing/2014/main" id="{088B0007-B96C-46B3-9902-CA871F4BB2A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blipFill>
                <a:blip r:embed="rId7"/>
                <a:stretch>
                  <a:fillRect t="-10526" r="-4054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5C86040D-1EF6-49B1-BF65-91238AFB8937}"/>
                  </a:ext>
                </a:extLst>
              </p:cNvPr>
              <p:cNvSpPr txBox="1"/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153" name="TextBox 152">
                <a:extLst>
                  <a:ext uri="{FF2B5EF4-FFF2-40B4-BE49-F238E27FC236}">
                    <a16:creationId xmlns:a16="http://schemas.microsoft.com/office/drawing/2014/main" id="{5C86040D-1EF6-49B1-BF65-91238AFB89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blipFill>
                <a:blip r:embed="rId8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4" name="TextBox 153">
            <a:extLst>
              <a:ext uri="{FF2B5EF4-FFF2-40B4-BE49-F238E27FC236}">
                <a16:creationId xmlns:a16="http://schemas.microsoft.com/office/drawing/2014/main" id="{933B0DCA-8AF1-4847-BF6E-E7FC1EEA4223}"/>
              </a:ext>
            </a:extLst>
          </p:cNvPr>
          <p:cNvSpPr txBox="1"/>
          <p:nvPr/>
        </p:nvSpPr>
        <p:spPr>
          <a:xfrm>
            <a:off x="1212926" y="2456363"/>
            <a:ext cx="322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24A4AF7D-FEA2-4256-8747-ABCDD0FC3ECA}"/>
              </a:ext>
            </a:extLst>
          </p:cNvPr>
          <p:cNvSpPr txBox="1"/>
          <p:nvPr/>
        </p:nvSpPr>
        <p:spPr>
          <a:xfrm rot="16200000">
            <a:off x="-1120339" y="2411882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Temperature (degrees C)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40C8C44-551D-4861-9229-FE1AD21829A0}"/>
              </a:ext>
            </a:extLst>
          </p:cNvPr>
          <p:cNvSpPr txBox="1"/>
          <p:nvPr/>
        </p:nvSpPr>
        <p:spPr>
          <a:xfrm>
            <a:off x="961303" y="1844995"/>
            <a:ext cx="626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356C45AB-30F2-4BB2-8A15-70F35CDB9F99}"/>
              </a:ext>
            </a:extLst>
          </p:cNvPr>
          <p:cNvSpPr txBox="1"/>
          <p:nvPr/>
        </p:nvSpPr>
        <p:spPr>
          <a:xfrm>
            <a:off x="868343" y="622259"/>
            <a:ext cx="8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9D5B9199-62F1-4A7F-A458-1AC41D2305FF}"/>
              </a:ext>
            </a:extLst>
          </p:cNvPr>
          <p:cNvSpPr txBox="1"/>
          <p:nvPr/>
        </p:nvSpPr>
        <p:spPr>
          <a:xfrm>
            <a:off x="891023" y="1233627"/>
            <a:ext cx="83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B09E245C-3E04-43CC-96CC-3FC9397FE44E}"/>
              </a:ext>
            </a:extLst>
          </p:cNvPr>
          <p:cNvSpPr txBox="1"/>
          <p:nvPr/>
        </p:nvSpPr>
        <p:spPr>
          <a:xfrm>
            <a:off x="1648462" y="383099"/>
            <a:ext cx="460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/>
              <a:t>December temperature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2B788625-1466-4560-A182-E4D3F70CA19A}"/>
              </a:ext>
            </a:extLst>
          </p:cNvPr>
          <p:cNvSpPr txBox="1"/>
          <p:nvPr/>
        </p:nvSpPr>
        <p:spPr>
          <a:xfrm>
            <a:off x="1587685" y="470463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470367A4-9C2D-40F6-B227-6B95D66A6999}"/>
              </a:ext>
            </a:extLst>
          </p:cNvPr>
          <p:cNvSpPr txBox="1"/>
          <p:nvPr/>
        </p:nvSpPr>
        <p:spPr>
          <a:xfrm>
            <a:off x="2068289" y="470548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CAD6FD62-69DA-43EB-966E-3E424C578DA9}"/>
              </a:ext>
            </a:extLst>
          </p:cNvPr>
          <p:cNvSpPr txBox="1"/>
          <p:nvPr/>
        </p:nvSpPr>
        <p:spPr>
          <a:xfrm>
            <a:off x="2548893" y="470633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25BBA8C9-2156-46A2-A489-8B23AE8676EE}"/>
              </a:ext>
            </a:extLst>
          </p:cNvPr>
          <p:cNvSpPr txBox="1"/>
          <p:nvPr/>
        </p:nvSpPr>
        <p:spPr>
          <a:xfrm>
            <a:off x="2998265" y="470377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3E4DA563-F0AF-4342-A599-3E6EE6A4A721}"/>
              </a:ext>
            </a:extLst>
          </p:cNvPr>
          <p:cNvSpPr txBox="1"/>
          <p:nvPr/>
        </p:nvSpPr>
        <p:spPr>
          <a:xfrm>
            <a:off x="3464483" y="4707187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A70C7EE5-14F1-4554-8B2E-DB5189B0A2AA}"/>
              </a:ext>
            </a:extLst>
          </p:cNvPr>
          <p:cNvSpPr txBox="1"/>
          <p:nvPr/>
        </p:nvSpPr>
        <p:spPr>
          <a:xfrm>
            <a:off x="3969222" y="470803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DFB9ED3B-2723-439E-9702-8F393A225A5F}"/>
              </a:ext>
            </a:extLst>
          </p:cNvPr>
          <p:cNvSpPr txBox="1"/>
          <p:nvPr/>
        </p:nvSpPr>
        <p:spPr>
          <a:xfrm>
            <a:off x="4425515" y="470889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DD3B86DC-7897-4F9F-99A8-6C8069373C5D}"/>
              </a:ext>
            </a:extLst>
          </p:cNvPr>
          <p:cNvSpPr txBox="1"/>
          <p:nvPr/>
        </p:nvSpPr>
        <p:spPr>
          <a:xfrm>
            <a:off x="4914626" y="470974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35A9C4B5-30A8-4E5E-A8B8-1C89CC2B44AC}"/>
              </a:ext>
            </a:extLst>
          </p:cNvPr>
          <p:cNvSpPr txBox="1"/>
          <p:nvPr/>
        </p:nvSpPr>
        <p:spPr>
          <a:xfrm>
            <a:off x="5386936" y="471059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5AD8FDEA-DEE3-4084-A88C-BE3BA5C06279}"/>
              </a:ext>
            </a:extLst>
          </p:cNvPr>
          <p:cNvSpPr txBox="1"/>
          <p:nvPr/>
        </p:nvSpPr>
        <p:spPr>
          <a:xfrm>
            <a:off x="5689757" y="4711447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F9D08AFC-73AC-4CC7-8297-137189E8CFC6}"/>
              </a:ext>
            </a:extLst>
          </p:cNvPr>
          <p:cNvSpPr txBox="1"/>
          <p:nvPr/>
        </p:nvSpPr>
        <p:spPr>
          <a:xfrm>
            <a:off x="2059327" y="4988955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Day of the month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9252B029-9514-4ECE-AFCC-D31C642416F3}"/>
              </a:ext>
            </a:extLst>
          </p:cNvPr>
          <p:cNvSpPr txBox="1"/>
          <p:nvPr/>
        </p:nvSpPr>
        <p:spPr>
          <a:xfrm>
            <a:off x="6171388" y="4712300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172" name="Plus 23">
            <a:extLst>
              <a:ext uri="{FF2B5EF4-FFF2-40B4-BE49-F238E27FC236}">
                <a16:creationId xmlns:a16="http://schemas.microsoft.com/office/drawing/2014/main" id="{B93B179E-2925-496D-9381-3B2C80EA0989}"/>
              </a:ext>
            </a:extLst>
          </p:cNvPr>
          <p:cNvSpPr/>
          <p:nvPr/>
        </p:nvSpPr>
        <p:spPr>
          <a:xfrm>
            <a:off x="1623776" y="347723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3" name="Plus 24">
            <a:extLst>
              <a:ext uri="{FF2B5EF4-FFF2-40B4-BE49-F238E27FC236}">
                <a16:creationId xmlns:a16="http://schemas.microsoft.com/office/drawing/2014/main" id="{85DFD289-6AFB-4D7B-B1DB-5C7CF515BA31}"/>
              </a:ext>
            </a:extLst>
          </p:cNvPr>
          <p:cNvSpPr/>
          <p:nvPr/>
        </p:nvSpPr>
        <p:spPr>
          <a:xfrm>
            <a:off x="2091855" y="2979583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4" name="Plus 25">
            <a:extLst>
              <a:ext uri="{FF2B5EF4-FFF2-40B4-BE49-F238E27FC236}">
                <a16:creationId xmlns:a16="http://schemas.microsoft.com/office/drawing/2014/main" id="{6DEA47A6-BBE2-4578-924B-C8C3533867DD}"/>
              </a:ext>
            </a:extLst>
          </p:cNvPr>
          <p:cNvSpPr/>
          <p:nvPr/>
        </p:nvSpPr>
        <p:spPr>
          <a:xfrm>
            <a:off x="2571464" y="264271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5" name="Plus 26">
            <a:extLst>
              <a:ext uri="{FF2B5EF4-FFF2-40B4-BE49-F238E27FC236}">
                <a16:creationId xmlns:a16="http://schemas.microsoft.com/office/drawing/2014/main" id="{CC27D514-8AE2-4A57-AE8D-BF75B3FAE263}"/>
              </a:ext>
            </a:extLst>
          </p:cNvPr>
          <p:cNvSpPr/>
          <p:nvPr/>
        </p:nvSpPr>
        <p:spPr>
          <a:xfrm>
            <a:off x="3034356" y="383977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6" name="Plus 27">
            <a:extLst>
              <a:ext uri="{FF2B5EF4-FFF2-40B4-BE49-F238E27FC236}">
                <a16:creationId xmlns:a16="http://schemas.microsoft.com/office/drawing/2014/main" id="{E2D20C72-82E4-4FD1-8FF5-BBF6C36C0783}"/>
              </a:ext>
            </a:extLst>
          </p:cNvPr>
          <p:cNvSpPr/>
          <p:nvPr/>
        </p:nvSpPr>
        <p:spPr>
          <a:xfrm>
            <a:off x="3522872" y="422369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7" name="Plus 28">
            <a:extLst>
              <a:ext uri="{FF2B5EF4-FFF2-40B4-BE49-F238E27FC236}">
                <a16:creationId xmlns:a16="http://schemas.microsoft.com/office/drawing/2014/main" id="{1C69F697-BB08-44E4-8246-835D1026CF88}"/>
              </a:ext>
            </a:extLst>
          </p:cNvPr>
          <p:cNvSpPr/>
          <p:nvPr/>
        </p:nvSpPr>
        <p:spPr>
          <a:xfrm>
            <a:off x="3995985" y="400465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8" name="Plus 29">
            <a:extLst>
              <a:ext uri="{FF2B5EF4-FFF2-40B4-BE49-F238E27FC236}">
                <a16:creationId xmlns:a16="http://schemas.microsoft.com/office/drawing/2014/main" id="{0756847D-EBBA-49CE-8ACD-31A2DF36D2A2}"/>
              </a:ext>
            </a:extLst>
          </p:cNvPr>
          <p:cNvSpPr/>
          <p:nvPr/>
        </p:nvSpPr>
        <p:spPr>
          <a:xfrm>
            <a:off x="4461606" y="4152280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79" name="Plus 30">
            <a:extLst>
              <a:ext uri="{FF2B5EF4-FFF2-40B4-BE49-F238E27FC236}">
                <a16:creationId xmlns:a16="http://schemas.microsoft.com/office/drawing/2014/main" id="{C8368DB2-DF7E-49E6-BFF7-989A400D6F6A}"/>
              </a:ext>
            </a:extLst>
          </p:cNvPr>
          <p:cNvSpPr/>
          <p:nvPr/>
        </p:nvSpPr>
        <p:spPr>
          <a:xfrm>
            <a:off x="4941192" y="437243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0" name="Plus 31">
            <a:extLst>
              <a:ext uri="{FF2B5EF4-FFF2-40B4-BE49-F238E27FC236}">
                <a16:creationId xmlns:a16="http://schemas.microsoft.com/office/drawing/2014/main" id="{1413A7EA-1674-4AF9-A8B3-DBD980ECE2E0}"/>
              </a:ext>
            </a:extLst>
          </p:cNvPr>
          <p:cNvSpPr/>
          <p:nvPr/>
        </p:nvSpPr>
        <p:spPr>
          <a:xfrm>
            <a:off x="5423027" y="296514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1" name="Plus 32">
            <a:extLst>
              <a:ext uri="{FF2B5EF4-FFF2-40B4-BE49-F238E27FC236}">
                <a16:creationId xmlns:a16="http://schemas.microsoft.com/office/drawing/2014/main" id="{06CEC4CA-C160-45EB-BCC2-8848E57A17E3}"/>
              </a:ext>
            </a:extLst>
          </p:cNvPr>
          <p:cNvSpPr/>
          <p:nvPr/>
        </p:nvSpPr>
        <p:spPr>
          <a:xfrm>
            <a:off x="5892599" y="311985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82" name="Plus 33">
            <a:extLst>
              <a:ext uri="{FF2B5EF4-FFF2-40B4-BE49-F238E27FC236}">
                <a16:creationId xmlns:a16="http://schemas.microsoft.com/office/drawing/2014/main" id="{53A340F0-31D8-4750-986E-8C5E6E495A84}"/>
              </a:ext>
            </a:extLst>
          </p:cNvPr>
          <p:cNvSpPr/>
          <p:nvPr/>
        </p:nvSpPr>
        <p:spPr>
          <a:xfrm>
            <a:off x="6350014" y="334711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83" name="Straight Connector 182">
            <a:extLst>
              <a:ext uri="{FF2B5EF4-FFF2-40B4-BE49-F238E27FC236}">
                <a16:creationId xmlns:a16="http://schemas.microsoft.com/office/drawing/2014/main" id="{7D62DA75-8526-42C7-B2C0-551CEDCDD452}"/>
              </a:ext>
            </a:extLst>
          </p:cNvPr>
          <p:cNvCxnSpPr/>
          <p:nvPr/>
        </p:nvCxnSpPr>
        <p:spPr>
          <a:xfrm flipV="1">
            <a:off x="1718649" y="3101577"/>
            <a:ext cx="468079" cy="4976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4" name="Straight Connector 183">
            <a:extLst>
              <a:ext uri="{FF2B5EF4-FFF2-40B4-BE49-F238E27FC236}">
                <a16:creationId xmlns:a16="http://schemas.microsoft.com/office/drawing/2014/main" id="{5F99BF8D-7542-4863-AC97-01D5B832C74F}"/>
              </a:ext>
            </a:extLst>
          </p:cNvPr>
          <p:cNvCxnSpPr/>
          <p:nvPr/>
        </p:nvCxnSpPr>
        <p:spPr>
          <a:xfrm flipV="1">
            <a:off x="2183005" y="2723318"/>
            <a:ext cx="512447" cy="37825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5" name="Straight Connector 184">
            <a:extLst>
              <a:ext uri="{FF2B5EF4-FFF2-40B4-BE49-F238E27FC236}">
                <a16:creationId xmlns:a16="http://schemas.microsoft.com/office/drawing/2014/main" id="{F535007F-8117-466D-B0C1-570830F78381}"/>
              </a:ext>
            </a:extLst>
          </p:cNvPr>
          <p:cNvCxnSpPr/>
          <p:nvPr/>
        </p:nvCxnSpPr>
        <p:spPr>
          <a:xfrm>
            <a:off x="2677452" y="2748064"/>
            <a:ext cx="463075" cy="12371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6" name="Straight Connector 185">
            <a:extLst>
              <a:ext uri="{FF2B5EF4-FFF2-40B4-BE49-F238E27FC236}">
                <a16:creationId xmlns:a16="http://schemas.microsoft.com/office/drawing/2014/main" id="{40EE97D3-69C2-422B-B66C-D987F9441C7E}"/>
              </a:ext>
            </a:extLst>
          </p:cNvPr>
          <p:cNvCxnSpPr/>
          <p:nvPr/>
        </p:nvCxnSpPr>
        <p:spPr>
          <a:xfrm>
            <a:off x="3113454" y="3915253"/>
            <a:ext cx="534285" cy="4318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7" name="Straight Connector 186">
            <a:extLst>
              <a:ext uri="{FF2B5EF4-FFF2-40B4-BE49-F238E27FC236}">
                <a16:creationId xmlns:a16="http://schemas.microsoft.com/office/drawing/2014/main" id="{2FE823E3-28CD-49F2-962F-529ADF11CD6A}"/>
              </a:ext>
            </a:extLst>
          </p:cNvPr>
          <p:cNvCxnSpPr/>
          <p:nvPr/>
        </p:nvCxnSpPr>
        <p:spPr>
          <a:xfrm flipV="1">
            <a:off x="3621623" y="4110850"/>
            <a:ext cx="465167" cy="22569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8" name="Straight Connector 187">
            <a:extLst>
              <a:ext uri="{FF2B5EF4-FFF2-40B4-BE49-F238E27FC236}">
                <a16:creationId xmlns:a16="http://schemas.microsoft.com/office/drawing/2014/main" id="{3C071F10-756D-4FF5-9C1E-AC328D2DD482}"/>
              </a:ext>
            </a:extLst>
          </p:cNvPr>
          <p:cNvCxnSpPr/>
          <p:nvPr/>
        </p:nvCxnSpPr>
        <p:spPr>
          <a:xfrm>
            <a:off x="4067992" y="4096873"/>
            <a:ext cx="501777" cy="17432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9" name="Straight Connector 188">
            <a:extLst>
              <a:ext uri="{FF2B5EF4-FFF2-40B4-BE49-F238E27FC236}">
                <a16:creationId xmlns:a16="http://schemas.microsoft.com/office/drawing/2014/main" id="{C1D65DEB-0AA6-411D-9ADB-F8054C87618A}"/>
              </a:ext>
            </a:extLst>
          </p:cNvPr>
          <p:cNvCxnSpPr/>
          <p:nvPr/>
        </p:nvCxnSpPr>
        <p:spPr>
          <a:xfrm>
            <a:off x="4545406" y="4236997"/>
            <a:ext cx="478312" cy="25141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0" name="Straight Connector 189">
            <a:extLst>
              <a:ext uri="{FF2B5EF4-FFF2-40B4-BE49-F238E27FC236}">
                <a16:creationId xmlns:a16="http://schemas.microsoft.com/office/drawing/2014/main" id="{736EFDF6-32A0-44B0-B1CB-5B23A2ABCF4A}"/>
              </a:ext>
            </a:extLst>
          </p:cNvPr>
          <p:cNvCxnSpPr/>
          <p:nvPr/>
        </p:nvCxnSpPr>
        <p:spPr>
          <a:xfrm flipV="1">
            <a:off x="5014300" y="3090910"/>
            <a:ext cx="497606" cy="144425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1" name="Straight Connector 190">
            <a:extLst>
              <a:ext uri="{FF2B5EF4-FFF2-40B4-BE49-F238E27FC236}">
                <a16:creationId xmlns:a16="http://schemas.microsoft.com/office/drawing/2014/main" id="{BE885D73-DAC0-46AA-80F4-A1C480FDF962}"/>
              </a:ext>
            </a:extLst>
          </p:cNvPr>
          <p:cNvCxnSpPr/>
          <p:nvPr/>
        </p:nvCxnSpPr>
        <p:spPr>
          <a:xfrm>
            <a:off x="5525949" y="3066073"/>
            <a:ext cx="497051" cy="17431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2" name="Straight Connector 191">
            <a:extLst>
              <a:ext uri="{FF2B5EF4-FFF2-40B4-BE49-F238E27FC236}">
                <a16:creationId xmlns:a16="http://schemas.microsoft.com/office/drawing/2014/main" id="{16F2C395-907F-4F6C-9359-13FA3C3949F2}"/>
              </a:ext>
            </a:extLst>
          </p:cNvPr>
          <p:cNvCxnSpPr/>
          <p:nvPr/>
        </p:nvCxnSpPr>
        <p:spPr>
          <a:xfrm>
            <a:off x="5980800" y="3219268"/>
            <a:ext cx="503186" cy="2539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3" name="Plus 44">
            <a:extLst>
              <a:ext uri="{FF2B5EF4-FFF2-40B4-BE49-F238E27FC236}">
                <a16:creationId xmlns:a16="http://schemas.microsoft.com/office/drawing/2014/main" id="{36C67C30-668A-47B2-B500-A1400B43FA24}"/>
              </a:ext>
            </a:extLst>
          </p:cNvPr>
          <p:cNvSpPr/>
          <p:nvPr/>
        </p:nvSpPr>
        <p:spPr>
          <a:xfrm>
            <a:off x="1621522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4" name="Plus 45">
            <a:extLst>
              <a:ext uri="{FF2B5EF4-FFF2-40B4-BE49-F238E27FC236}">
                <a16:creationId xmlns:a16="http://schemas.microsoft.com/office/drawing/2014/main" id="{EDD5DF25-BDD2-49BA-A747-86B01D1C7564}"/>
              </a:ext>
            </a:extLst>
          </p:cNvPr>
          <p:cNvSpPr/>
          <p:nvPr/>
        </p:nvSpPr>
        <p:spPr>
          <a:xfrm>
            <a:off x="2091855" y="1059946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5" name="Plus 46">
            <a:extLst>
              <a:ext uri="{FF2B5EF4-FFF2-40B4-BE49-F238E27FC236}">
                <a16:creationId xmlns:a16="http://schemas.microsoft.com/office/drawing/2014/main" id="{2C611EF3-2794-456D-9B61-0649CBB9D989}"/>
              </a:ext>
            </a:extLst>
          </p:cNvPr>
          <p:cNvSpPr/>
          <p:nvPr/>
        </p:nvSpPr>
        <p:spPr>
          <a:xfrm>
            <a:off x="2571464" y="1554983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6" name="Plus 47">
            <a:extLst>
              <a:ext uri="{FF2B5EF4-FFF2-40B4-BE49-F238E27FC236}">
                <a16:creationId xmlns:a16="http://schemas.microsoft.com/office/drawing/2014/main" id="{0654C3A4-FC77-4643-B156-2302CE7BB17E}"/>
              </a:ext>
            </a:extLst>
          </p:cNvPr>
          <p:cNvSpPr/>
          <p:nvPr/>
        </p:nvSpPr>
        <p:spPr>
          <a:xfrm>
            <a:off x="3034356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7" name="Plus 48">
            <a:extLst>
              <a:ext uri="{FF2B5EF4-FFF2-40B4-BE49-F238E27FC236}">
                <a16:creationId xmlns:a16="http://schemas.microsoft.com/office/drawing/2014/main" id="{7945A6AA-E5CE-46AC-8101-2D91E7CADC17}"/>
              </a:ext>
            </a:extLst>
          </p:cNvPr>
          <p:cNvSpPr/>
          <p:nvPr/>
        </p:nvSpPr>
        <p:spPr>
          <a:xfrm>
            <a:off x="3518701" y="94873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8" name="Plus 49">
            <a:extLst>
              <a:ext uri="{FF2B5EF4-FFF2-40B4-BE49-F238E27FC236}">
                <a16:creationId xmlns:a16="http://schemas.microsoft.com/office/drawing/2014/main" id="{9C18B647-1E2E-4324-BC37-FC4A78DFCC87}"/>
              </a:ext>
            </a:extLst>
          </p:cNvPr>
          <p:cNvSpPr/>
          <p:nvPr/>
        </p:nvSpPr>
        <p:spPr>
          <a:xfrm>
            <a:off x="4474176" y="795481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9" name="Plus 50">
            <a:extLst>
              <a:ext uri="{FF2B5EF4-FFF2-40B4-BE49-F238E27FC236}">
                <a16:creationId xmlns:a16="http://schemas.microsoft.com/office/drawing/2014/main" id="{A73D37F1-D1A8-4C40-9B17-CA50F4DD06AF}"/>
              </a:ext>
            </a:extLst>
          </p:cNvPr>
          <p:cNvSpPr/>
          <p:nvPr/>
        </p:nvSpPr>
        <p:spPr>
          <a:xfrm>
            <a:off x="3983868" y="113269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0" name="Plus 51">
            <a:extLst>
              <a:ext uri="{FF2B5EF4-FFF2-40B4-BE49-F238E27FC236}">
                <a16:creationId xmlns:a16="http://schemas.microsoft.com/office/drawing/2014/main" id="{842A380A-EC6E-47CB-8DBA-0967AE619B69}"/>
              </a:ext>
            </a:extLst>
          </p:cNvPr>
          <p:cNvSpPr/>
          <p:nvPr/>
        </p:nvSpPr>
        <p:spPr>
          <a:xfrm>
            <a:off x="4947817" y="2485000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1" name="Plus 52">
            <a:extLst>
              <a:ext uri="{FF2B5EF4-FFF2-40B4-BE49-F238E27FC236}">
                <a16:creationId xmlns:a16="http://schemas.microsoft.com/office/drawing/2014/main" id="{86AB8C89-07FE-49D8-8F1D-72C5F2097A33}"/>
              </a:ext>
            </a:extLst>
          </p:cNvPr>
          <p:cNvSpPr/>
          <p:nvPr/>
        </p:nvSpPr>
        <p:spPr>
          <a:xfrm>
            <a:off x="5408876" y="34701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2" name="Plus 53">
            <a:extLst>
              <a:ext uri="{FF2B5EF4-FFF2-40B4-BE49-F238E27FC236}">
                <a16:creationId xmlns:a16="http://schemas.microsoft.com/office/drawing/2014/main" id="{88B39AF7-1796-44ED-B077-CD9B49DEEA3F}"/>
              </a:ext>
            </a:extLst>
          </p:cNvPr>
          <p:cNvSpPr/>
          <p:nvPr/>
        </p:nvSpPr>
        <p:spPr>
          <a:xfrm>
            <a:off x="5877878" y="16477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03" name="Plus 54">
            <a:extLst>
              <a:ext uri="{FF2B5EF4-FFF2-40B4-BE49-F238E27FC236}">
                <a16:creationId xmlns:a16="http://schemas.microsoft.com/office/drawing/2014/main" id="{83024478-CA20-4106-9491-965801D5D7DE}"/>
              </a:ext>
            </a:extLst>
          </p:cNvPr>
          <p:cNvSpPr/>
          <p:nvPr/>
        </p:nvSpPr>
        <p:spPr>
          <a:xfrm>
            <a:off x="6342645" y="1461118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4" name="Straight Connector 203">
            <a:extLst>
              <a:ext uri="{FF2B5EF4-FFF2-40B4-BE49-F238E27FC236}">
                <a16:creationId xmlns:a16="http://schemas.microsoft.com/office/drawing/2014/main" id="{48634253-5ABB-4566-9BF3-40E4AFA64947}"/>
              </a:ext>
            </a:extLst>
          </p:cNvPr>
          <p:cNvCxnSpPr/>
          <p:nvPr/>
        </p:nvCxnSpPr>
        <p:spPr>
          <a:xfrm flipV="1">
            <a:off x="1713443" y="1156276"/>
            <a:ext cx="476128" cy="40549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" name="Straight Connector 204">
            <a:extLst>
              <a:ext uri="{FF2B5EF4-FFF2-40B4-BE49-F238E27FC236}">
                <a16:creationId xmlns:a16="http://schemas.microsoft.com/office/drawing/2014/main" id="{E8AE3216-8796-43C4-A63B-4F991E20325D}"/>
              </a:ext>
            </a:extLst>
          </p:cNvPr>
          <p:cNvCxnSpPr/>
          <p:nvPr/>
        </p:nvCxnSpPr>
        <p:spPr>
          <a:xfrm>
            <a:off x="2182327" y="1145667"/>
            <a:ext cx="500637" cy="52542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6" name="Straight Connector 205">
            <a:extLst>
              <a:ext uri="{FF2B5EF4-FFF2-40B4-BE49-F238E27FC236}">
                <a16:creationId xmlns:a16="http://schemas.microsoft.com/office/drawing/2014/main" id="{250E69D4-4831-4FFC-8CC7-4BAF96299333}"/>
              </a:ext>
            </a:extLst>
          </p:cNvPr>
          <p:cNvCxnSpPr/>
          <p:nvPr/>
        </p:nvCxnSpPr>
        <p:spPr>
          <a:xfrm flipV="1">
            <a:off x="2636667" y="1502130"/>
            <a:ext cx="508334" cy="16833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7" name="Straight Connector 206">
            <a:extLst>
              <a:ext uri="{FF2B5EF4-FFF2-40B4-BE49-F238E27FC236}">
                <a16:creationId xmlns:a16="http://schemas.microsoft.com/office/drawing/2014/main" id="{4E74355C-6D26-45F3-A4A9-FBACA885E564}"/>
              </a:ext>
            </a:extLst>
          </p:cNvPr>
          <p:cNvCxnSpPr/>
          <p:nvPr/>
        </p:nvCxnSpPr>
        <p:spPr>
          <a:xfrm flipV="1">
            <a:off x="3119923" y="1046451"/>
            <a:ext cx="505871" cy="47137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8" name="Straight Connector 207">
            <a:extLst>
              <a:ext uri="{FF2B5EF4-FFF2-40B4-BE49-F238E27FC236}">
                <a16:creationId xmlns:a16="http://schemas.microsoft.com/office/drawing/2014/main" id="{59D31615-7721-4F7B-87A8-B302F39449F2}"/>
              </a:ext>
            </a:extLst>
          </p:cNvPr>
          <p:cNvCxnSpPr/>
          <p:nvPr/>
        </p:nvCxnSpPr>
        <p:spPr>
          <a:xfrm>
            <a:off x="3607332" y="1027714"/>
            <a:ext cx="517176" cy="24110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9" name="Straight Connector 208">
            <a:extLst>
              <a:ext uri="{FF2B5EF4-FFF2-40B4-BE49-F238E27FC236}">
                <a16:creationId xmlns:a16="http://schemas.microsoft.com/office/drawing/2014/main" id="{07583C42-20CC-47AE-BEEE-23B9096AECF0}"/>
              </a:ext>
            </a:extLst>
          </p:cNvPr>
          <p:cNvCxnSpPr/>
          <p:nvPr/>
        </p:nvCxnSpPr>
        <p:spPr>
          <a:xfrm flipV="1">
            <a:off x="4071319" y="892257"/>
            <a:ext cx="511830" cy="3633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0" name="Straight Connector 209">
            <a:extLst>
              <a:ext uri="{FF2B5EF4-FFF2-40B4-BE49-F238E27FC236}">
                <a16:creationId xmlns:a16="http://schemas.microsoft.com/office/drawing/2014/main" id="{84490011-1DD9-47C3-975F-C96D5527CFE3}"/>
              </a:ext>
            </a:extLst>
          </p:cNvPr>
          <p:cNvCxnSpPr/>
          <p:nvPr/>
        </p:nvCxnSpPr>
        <p:spPr>
          <a:xfrm>
            <a:off x="4587111" y="879309"/>
            <a:ext cx="457662" cy="171984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1" name="Straight Connector 210">
            <a:extLst>
              <a:ext uri="{FF2B5EF4-FFF2-40B4-BE49-F238E27FC236}">
                <a16:creationId xmlns:a16="http://schemas.microsoft.com/office/drawing/2014/main" id="{760D3EC2-2AFF-4E30-B695-F729F18EF281}"/>
              </a:ext>
            </a:extLst>
          </p:cNvPr>
          <p:cNvCxnSpPr/>
          <p:nvPr/>
        </p:nvCxnSpPr>
        <p:spPr>
          <a:xfrm>
            <a:off x="5058592" y="2560656"/>
            <a:ext cx="436840" cy="101693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2" name="Straight Connector 211">
            <a:extLst>
              <a:ext uri="{FF2B5EF4-FFF2-40B4-BE49-F238E27FC236}">
                <a16:creationId xmlns:a16="http://schemas.microsoft.com/office/drawing/2014/main" id="{24FD43A3-10B6-44C5-B1E4-33214D717833}"/>
              </a:ext>
            </a:extLst>
          </p:cNvPr>
          <p:cNvCxnSpPr/>
          <p:nvPr/>
        </p:nvCxnSpPr>
        <p:spPr>
          <a:xfrm flipH="1">
            <a:off x="5475771" y="1767922"/>
            <a:ext cx="499736" cy="1856112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3" name="Straight Connector 212">
            <a:extLst>
              <a:ext uri="{FF2B5EF4-FFF2-40B4-BE49-F238E27FC236}">
                <a16:creationId xmlns:a16="http://schemas.microsoft.com/office/drawing/2014/main" id="{1DFD528E-70AD-4C48-8C7A-3C5A4AA1163F}"/>
              </a:ext>
            </a:extLst>
          </p:cNvPr>
          <p:cNvCxnSpPr/>
          <p:nvPr/>
        </p:nvCxnSpPr>
        <p:spPr>
          <a:xfrm flipH="1">
            <a:off x="5975507" y="1554919"/>
            <a:ext cx="488905" cy="205893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4" name="Straight Connector 213">
            <a:extLst>
              <a:ext uri="{FF2B5EF4-FFF2-40B4-BE49-F238E27FC236}">
                <a16:creationId xmlns:a16="http://schemas.microsoft.com/office/drawing/2014/main" id="{AD2643F9-2FBC-434F-BF8D-6252914C3B2C}"/>
              </a:ext>
            </a:extLst>
          </p:cNvPr>
          <p:cNvCxnSpPr/>
          <p:nvPr/>
        </p:nvCxnSpPr>
        <p:spPr>
          <a:xfrm>
            <a:off x="6868577" y="1222221"/>
            <a:ext cx="84126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5" name="TextBox 214">
            <a:extLst>
              <a:ext uri="{FF2B5EF4-FFF2-40B4-BE49-F238E27FC236}">
                <a16:creationId xmlns:a16="http://schemas.microsoft.com/office/drawing/2014/main" id="{F24AEB34-20A4-40E1-9A27-B37E9C2179EB}"/>
              </a:ext>
            </a:extLst>
          </p:cNvPr>
          <p:cNvSpPr txBox="1"/>
          <p:nvPr/>
        </p:nvSpPr>
        <p:spPr>
          <a:xfrm>
            <a:off x="7376191" y="948735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Ottawa</a:t>
            </a:r>
          </a:p>
        </p:txBody>
      </p:sp>
      <p:cxnSp>
        <p:nvCxnSpPr>
          <p:cNvPr id="216" name="Straight Connector 215">
            <a:extLst>
              <a:ext uri="{FF2B5EF4-FFF2-40B4-BE49-F238E27FC236}">
                <a16:creationId xmlns:a16="http://schemas.microsoft.com/office/drawing/2014/main" id="{29BD157F-6D52-4E44-A602-01A3C1FCCAA0}"/>
              </a:ext>
            </a:extLst>
          </p:cNvPr>
          <p:cNvCxnSpPr/>
          <p:nvPr/>
        </p:nvCxnSpPr>
        <p:spPr>
          <a:xfrm>
            <a:off x="6868577" y="824432"/>
            <a:ext cx="841262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7" name="TextBox 216">
            <a:extLst>
              <a:ext uri="{FF2B5EF4-FFF2-40B4-BE49-F238E27FC236}">
                <a16:creationId xmlns:a16="http://schemas.microsoft.com/office/drawing/2014/main" id="{6A5F731F-56AA-44E3-9B86-BC43BE0F20E9}"/>
              </a:ext>
            </a:extLst>
          </p:cNvPr>
          <p:cNvSpPr txBox="1"/>
          <p:nvPr/>
        </p:nvSpPr>
        <p:spPr>
          <a:xfrm>
            <a:off x="7376191" y="536726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Nairobi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250688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82" grpId="0" animBg="1"/>
      <p:bldP spid="83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46" name="Table 145">
            <a:extLst>
              <a:ext uri="{FF2B5EF4-FFF2-40B4-BE49-F238E27FC236}">
                <a16:creationId xmlns:a16="http://schemas.microsoft.com/office/drawing/2014/main" id="{89447040-9F23-4694-B0EB-89CCC8EB542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8521790"/>
              </p:ext>
            </p:extLst>
          </p:nvPr>
        </p:nvGraphicFramePr>
        <p:xfrm>
          <a:off x="1517405" y="524641"/>
          <a:ext cx="5404533" cy="4255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208280">
                  <a:extLst>
                    <a:ext uri="{9D8B030D-6E8A-4147-A177-3AD203B41FA5}">
                      <a16:colId xmlns:a16="http://schemas.microsoft.com/office/drawing/2014/main" val="3963543965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51043785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188782479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06256931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810998029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07086378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342327560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97222294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3147973692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748766358"/>
                    </a:ext>
                  </a:extLst>
                </a:gridCol>
                <a:gridCol w="473905">
                  <a:extLst>
                    <a:ext uri="{9D8B030D-6E8A-4147-A177-3AD203B41FA5}">
                      <a16:colId xmlns:a16="http://schemas.microsoft.com/office/drawing/2014/main" val="2102387825"/>
                    </a:ext>
                  </a:extLst>
                </a:gridCol>
                <a:gridCol w="248923">
                  <a:extLst>
                    <a:ext uri="{9D8B030D-6E8A-4147-A177-3AD203B41FA5}">
                      <a16:colId xmlns:a16="http://schemas.microsoft.com/office/drawing/2014/main" val="2847872434"/>
                    </a:ext>
                  </a:extLst>
                </a:gridCol>
                <a:gridCol w="208280">
                  <a:extLst>
                    <a:ext uri="{9D8B030D-6E8A-4147-A177-3AD203B41FA5}">
                      <a16:colId xmlns:a16="http://schemas.microsoft.com/office/drawing/2014/main" val="534963452"/>
                    </a:ext>
                  </a:extLst>
                </a:gridCol>
              </a:tblGrid>
              <a:tr h="3672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40607756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638477302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01299981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3299904410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9680717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rowSpan="2">
                  <a:txBody>
                    <a:bodyPr/>
                    <a:lstStyle/>
                    <a:p>
                      <a:pPr algn="ctr"/>
                      <a:endParaRPr lang="en-GB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2819775068"/>
                  </a:ext>
                </a:extLst>
              </a:tr>
              <a:tr h="612000"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>
                          <a:lumMod val="8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100" dirty="0"/>
                    </a:p>
                  </a:txBody>
                  <a:tcPr anchor="ctr">
                    <a:lnL w="6350" cap="flat" cmpd="sng" algn="ctr">
                      <a:solidFill>
                        <a:schemeClr val="bg2">
                          <a:lumMod val="7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 v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963500141"/>
                  </a:ext>
                </a:extLst>
              </a:tr>
              <a:tr h="216000"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mpd="sng">
                      <a:noFill/>
                    </a:lnL>
                    <a:lnR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>
                        <a:latin typeface="Bariol Regular" panose="02000506040000020003" pitchFamily="2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/>
                      <a:endParaRPr lang="en-GB" sz="200" dirty="0"/>
                    </a:p>
                  </a:txBody>
                  <a:tcPr anchor="ctr">
                    <a:lnL w="635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mpd="sng"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416791702"/>
                  </a:ext>
                </a:extLst>
              </a:tr>
            </a:tbl>
          </a:graphicData>
        </a:graphic>
      </p:graphicFrame>
      <p:sp>
        <p:nvSpPr>
          <p:cNvPr id="70" name="Rectangle 69"/>
          <p:cNvSpPr/>
          <p:nvPr/>
        </p:nvSpPr>
        <p:spPr>
          <a:xfrm>
            <a:off x="6663361" y="1620332"/>
            <a:ext cx="2865539" cy="12926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/>
              <a:t>On which day is it warmer in Ottawa than Nairobi?</a:t>
            </a:r>
          </a:p>
        </p:txBody>
      </p:sp>
      <p:pic>
        <p:nvPicPr>
          <p:cNvPr id="71" name="Picture 70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35918" y="3647861"/>
            <a:ext cx="747045" cy="747045"/>
          </a:xfrm>
          <a:prstGeom prst="rect">
            <a:avLst/>
          </a:prstGeom>
        </p:spPr>
      </p:pic>
      <p:sp>
        <p:nvSpPr>
          <p:cNvPr id="72" name="TextBox 71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29391" y="3786602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81" name="Rectangle 80"/>
          <p:cNvSpPr/>
          <p:nvPr/>
        </p:nvSpPr>
        <p:spPr>
          <a:xfrm>
            <a:off x="7559553" y="2874171"/>
            <a:ext cx="817481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9th</a:t>
            </a:r>
          </a:p>
        </p:txBody>
      </p:sp>
      <p:sp>
        <p:nvSpPr>
          <p:cNvPr id="82" name="Oval 81"/>
          <p:cNvSpPr/>
          <p:nvPr/>
        </p:nvSpPr>
        <p:spPr>
          <a:xfrm>
            <a:off x="5368411" y="2884714"/>
            <a:ext cx="286989" cy="901994"/>
          </a:xfrm>
          <a:prstGeom prst="ellipse">
            <a:avLst/>
          </a:prstGeom>
          <a:noFill/>
          <a:ln w="3810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76" name="Straight Connector 75"/>
          <p:cNvCxnSpPr/>
          <p:nvPr/>
        </p:nvCxnSpPr>
        <p:spPr>
          <a:xfrm flipH="1" flipV="1">
            <a:off x="5510321" y="3631162"/>
            <a:ext cx="15628" cy="928155"/>
          </a:xfrm>
          <a:prstGeom prst="line">
            <a:avLst/>
          </a:prstGeom>
          <a:ln w="38100">
            <a:solidFill>
              <a:schemeClr val="accent6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7" name="TextBox 76">
            <a:extLst>
              <a:ext uri="{FF2B5EF4-FFF2-40B4-BE49-F238E27FC236}">
                <a16:creationId xmlns:a16="http://schemas.microsoft.com/office/drawing/2014/main" id="{AE7CCC80-87E3-4EFC-B89C-94B34467523D}"/>
              </a:ext>
            </a:extLst>
          </p:cNvPr>
          <p:cNvSpPr txBox="1"/>
          <p:nvPr/>
        </p:nvSpPr>
        <p:spPr>
          <a:xfrm>
            <a:off x="1192058" y="3067731"/>
            <a:ext cx="36456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0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E09BDC5-D46B-4267-8377-1E828FF40BEB}"/>
                  </a:ext>
                </a:extLst>
              </p:cNvPr>
              <p:cNvSpPr txBox="1"/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10</a:t>
                </a:r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DE09BDC5-D46B-4267-8377-1E828FF40BE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8257" y="4290469"/>
                <a:ext cx="903575" cy="461665"/>
              </a:xfrm>
              <a:prstGeom prst="rect">
                <a:avLst/>
              </a:prstGeom>
              <a:blipFill>
                <a:blip r:embed="rId7"/>
                <a:stretch>
                  <a:fillRect t="-10526" r="-4054" b="-2894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A09D604-B05D-4B1C-ABD7-FB7A950A9AF4}"/>
                  </a:ext>
                </a:extLst>
              </p:cNvPr>
              <p:cNvSpPr txBox="1"/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14:m>
                  <m:oMath xmlns:m="http://schemas.openxmlformats.org/officeDocument/2006/math">
                    <m:r>
                      <a:rPr lang="en-GB" sz="24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400" dirty="0"/>
                  <a:t> 5</a:t>
                </a:r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BA09D604-B05D-4B1C-ABD7-FB7A950A9AF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1534" y="3679099"/>
                <a:ext cx="907160" cy="461665"/>
              </a:xfrm>
              <a:prstGeom prst="rect">
                <a:avLst/>
              </a:prstGeom>
              <a:blipFill>
                <a:blip r:embed="rId8"/>
                <a:stretch>
                  <a:fillRect t="-10667" b="-30667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0" name="TextBox 79">
            <a:extLst>
              <a:ext uri="{FF2B5EF4-FFF2-40B4-BE49-F238E27FC236}">
                <a16:creationId xmlns:a16="http://schemas.microsoft.com/office/drawing/2014/main" id="{55C2F383-6BC6-4ACA-9C17-07B138DAF7E6}"/>
              </a:ext>
            </a:extLst>
          </p:cNvPr>
          <p:cNvSpPr txBox="1"/>
          <p:nvPr/>
        </p:nvSpPr>
        <p:spPr>
          <a:xfrm>
            <a:off x="1212926" y="2456363"/>
            <a:ext cx="3228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83" name="TextBox 82">
            <a:extLst>
              <a:ext uri="{FF2B5EF4-FFF2-40B4-BE49-F238E27FC236}">
                <a16:creationId xmlns:a16="http://schemas.microsoft.com/office/drawing/2014/main" id="{7B499371-DF21-4102-84EB-313AB128486B}"/>
              </a:ext>
            </a:extLst>
          </p:cNvPr>
          <p:cNvSpPr txBox="1"/>
          <p:nvPr/>
        </p:nvSpPr>
        <p:spPr>
          <a:xfrm rot="16200000">
            <a:off x="-1120339" y="2411882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Temperature (degrees C)</a:t>
            </a:r>
          </a:p>
        </p:txBody>
      </p:sp>
      <p:sp>
        <p:nvSpPr>
          <p:cNvPr id="84" name="TextBox 83">
            <a:extLst>
              <a:ext uri="{FF2B5EF4-FFF2-40B4-BE49-F238E27FC236}">
                <a16:creationId xmlns:a16="http://schemas.microsoft.com/office/drawing/2014/main" id="{FBEEBBF1-2A8A-4BCF-BBF8-BCDA9124E9EA}"/>
              </a:ext>
            </a:extLst>
          </p:cNvPr>
          <p:cNvSpPr txBox="1"/>
          <p:nvPr/>
        </p:nvSpPr>
        <p:spPr>
          <a:xfrm>
            <a:off x="961303" y="1844995"/>
            <a:ext cx="626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85" name="TextBox 84">
            <a:extLst>
              <a:ext uri="{FF2B5EF4-FFF2-40B4-BE49-F238E27FC236}">
                <a16:creationId xmlns:a16="http://schemas.microsoft.com/office/drawing/2014/main" id="{A4D3A8AC-B8E7-47B8-940B-491A724BCB5E}"/>
              </a:ext>
            </a:extLst>
          </p:cNvPr>
          <p:cNvSpPr txBox="1"/>
          <p:nvPr/>
        </p:nvSpPr>
        <p:spPr>
          <a:xfrm>
            <a:off x="868343" y="622259"/>
            <a:ext cx="883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20</a:t>
            </a:r>
          </a:p>
        </p:txBody>
      </p:sp>
      <p:sp>
        <p:nvSpPr>
          <p:cNvPr id="86" name="TextBox 85">
            <a:extLst>
              <a:ext uri="{FF2B5EF4-FFF2-40B4-BE49-F238E27FC236}">
                <a16:creationId xmlns:a16="http://schemas.microsoft.com/office/drawing/2014/main" id="{C13A30A6-B8C2-4059-AF62-0B7F1C91F313}"/>
              </a:ext>
            </a:extLst>
          </p:cNvPr>
          <p:cNvSpPr txBox="1"/>
          <p:nvPr/>
        </p:nvSpPr>
        <p:spPr>
          <a:xfrm>
            <a:off x="891023" y="1233627"/>
            <a:ext cx="8370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15</a:t>
            </a:r>
          </a:p>
        </p:txBody>
      </p:sp>
      <p:sp>
        <p:nvSpPr>
          <p:cNvPr id="87" name="TextBox 86">
            <a:extLst>
              <a:ext uri="{FF2B5EF4-FFF2-40B4-BE49-F238E27FC236}">
                <a16:creationId xmlns:a16="http://schemas.microsoft.com/office/drawing/2014/main" id="{1602AB3A-3A46-405D-8798-2770C92FF628}"/>
              </a:ext>
            </a:extLst>
          </p:cNvPr>
          <p:cNvSpPr txBox="1"/>
          <p:nvPr/>
        </p:nvSpPr>
        <p:spPr>
          <a:xfrm>
            <a:off x="1648462" y="383099"/>
            <a:ext cx="460226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u="sng" dirty="0"/>
              <a:t>December temperature</a:t>
            </a:r>
          </a:p>
        </p:txBody>
      </p:sp>
      <p:sp>
        <p:nvSpPr>
          <p:cNvPr id="88" name="TextBox 87">
            <a:extLst>
              <a:ext uri="{FF2B5EF4-FFF2-40B4-BE49-F238E27FC236}">
                <a16:creationId xmlns:a16="http://schemas.microsoft.com/office/drawing/2014/main" id="{AC2238FA-3C74-4D35-9256-A6305D7C9759}"/>
              </a:ext>
            </a:extLst>
          </p:cNvPr>
          <p:cNvSpPr txBox="1"/>
          <p:nvPr/>
        </p:nvSpPr>
        <p:spPr>
          <a:xfrm>
            <a:off x="1587685" y="470463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</a:t>
            </a:r>
          </a:p>
        </p:txBody>
      </p:sp>
      <p:sp>
        <p:nvSpPr>
          <p:cNvPr id="89" name="TextBox 88">
            <a:extLst>
              <a:ext uri="{FF2B5EF4-FFF2-40B4-BE49-F238E27FC236}">
                <a16:creationId xmlns:a16="http://schemas.microsoft.com/office/drawing/2014/main" id="{98C1565E-ED3C-405A-8A65-C5AB687C6AFD}"/>
              </a:ext>
            </a:extLst>
          </p:cNvPr>
          <p:cNvSpPr txBox="1"/>
          <p:nvPr/>
        </p:nvSpPr>
        <p:spPr>
          <a:xfrm>
            <a:off x="2068289" y="470548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2</a:t>
            </a:r>
          </a:p>
        </p:txBody>
      </p:sp>
      <p:sp>
        <p:nvSpPr>
          <p:cNvPr id="90" name="TextBox 89">
            <a:extLst>
              <a:ext uri="{FF2B5EF4-FFF2-40B4-BE49-F238E27FC236}">
                <a16:creationId xmlns:a16="http://schemas.microsoft.com/office/drawing/2014/main" id="{FF389F0B-0D28-4BBC-A699-17E503392E3F}"/>
              </a:ext>
            </a:extLst>
          </p:cNvPr>
          <p:cNvSpPr txBox="1"/>
          <p:nvPr/>
        </p:nvSpPr>
        <p:spPr>
          <a:xfrm>
            <a:off x="2548893" y="470633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3</a:t>
            </a:r>
          </a:p>
        </p:txBody>
      </p:sp>
      <p:sp>
        <p:nvSpPr>
          <p:cNvPr id="91" name="TextBox 90">
            <a:extLst>
              <a:ext uri="{FF2B5EF4-FFF2-40B4-BE49-F238E27FC236}">
                <a16:creationId xmlns:a16="http://schemas.microsoft.com/office/drawing/2014/main" id="{A84B63D4-4903-495C-9253-0532F7B79810}"/>
              </a:ext>
            </a:extLst>
          </p:cNvPr>
          <p:cNvSpPr txBox="1"/>
          <p:nvPr/>
        </p:nvSpPr>
        <p:spPr>
          <a:xfrm>
            <a:off x="2998265" y="470377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4</a:t>
            </a:r>
          </a:p>
        </p:txBody>
      </p:sp>
      <p:sp>
        <p:nvSpPr>
          <p:cNvPr id="92" name="TextBox 91">
            <a:extLst>
              <a:ext uri="{FF2B5EF4-FFF2-40B4-BE49-F238E27FC236}">
                <a16:creationId xmlns:a16="http://schemas.microsoft.com/office/drawing/2014/main" id="{F11E7EBC-0149-4A23-AEB4-0CB16A7C3697}"/>
              </a:ext>
            </a:extLst>
          </p:cNvPr>
          <p:cNvSpPr txBox="1"/>
          <p:nvPr/>
        </p:nvSpPr>
        <p:spPr>
          <a:xfrm>
            <a:off x="3464483" y="4707187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5</a:t>
            </a:r>
          </a:p>
        </p:txBody>
      </p:sp>
      <p:sp>
        <p:nvSpPr>
          <p:cNvPr id="93" name="TextBox 92">
            <a:extLst>
              <a:ext uri="{FF2B5EF4-FFF2-40B4-BE49-F238E27FC236}">
                <a16:creationId xmlns:a16="http://schemas.microsoft.com/office/drawing/2014/main" id="{00007CD7-0F0E-439E-BD75-9C451BA0EE30}"/>
              </a:ext>
            </a:extLst>
          </p:cNvPr>
          <p:cNvSpPr txBox="1"/>
          <p:nvPr/>
        </p:nvSpPr>
        <p:spPr>
          <a:xfrm>
            <a:off x="3969222" y="4708039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6</a:t>
            </a:r>
          </a:p>
        </p:txBody>
      </p:sp>
      <p:sp>
        <p:nvSpPr>
          <p:cNvPr id="94" name="TextBox 93">
            <a:extLst>
              <a:ext uri="{FF2B5EF4-FFF2-40B4-BE49-F238E27FC236}">
                <a16:creationId xmlns:a16="http://schemas.microsoft.com/office/drawing/2014/main" id="{7FA7D0E8-B9E0-42D6-B255-7A67E6812E81}"/>
              </a:ext>
            </a:extLst>
          </p:cNvPr>
          <p:cNvSpPr txBox="1"/>
          <p:nvPr/>
        </p:nvSpPr>
        <p:spPr>
          <a:xfrm>
            <a:off x="4425515" y="4708891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7</a:t>
            </a:r>
          </a:p>
        </p:txBody>
      </p:sp>
      <p:sp>
        <p:nvSpPr>
          <p:cNvPr id="95" name="TextBox 94">
            <a:extLst>
              <a:ext uri="{FF2B5EF4-FFF2-40B4-BE49-F238E27FC236}">
                <a16:creationId xmlns:a16="http://schemas.microsoft.com/office/drawing/2014/main" id="{7965B774-01E6-4E2D-B7C1-E2221792B8EF}"/>
              </a:ext>
            </a:extLst>
          </p:cNvPr>
          <p:cNvSpPr txBox="1"/>
          <p:nvPr/>
        </p:nvSpPr>
        <p:spPr>
          <a:xfrm>
            <a:off x="4914626" y="4709743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8</a:t>
            </a:r>
          </a:p>
        </p:txBody>
      </p:sp>
      <p:sp>
        <p:nvSpPr>
          <p:cNvPr id="96" name="TextBox 95">
            <a:extLst>
              <a:ext uri="{FF2B5EF4-FFF2-40B4-BE49-F238E27FC236}">
                <a16:creationId xmlns:a16="http://schemas.microsoft.com/office/drawing/2014/main" id="{5B3D508E-8631-469C-964F-2DEB60D874EF}"/>
              </a:ext>
            </a:extLst>
          </p:cNvPr>
          <p:cNvSpPr txBox="1"/>
          <p:nvPr/>
        </p:nvSpPr>
        <p:spPr>
          <a:xfrm>
            <a:off x="5386936" y="4710595"/>
            <a:ext cx="2780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9</a:t>
            </a:r>
          </a:p>
        </p:txBody>
      </p:sp>
      <p:sp>
        <p:nvSpPr>
          <p:cNvPr id="97" name="TextBox 96">
            <a:extLst>
              <a:ext uri="{FF2B5EF4-FFF2-40B4-BE49-F238E27FC236}">
                <a16:creationId xmlns:a16="http://schemas.microsoft.com/office/drawing/2014/main" id="{B9F2DC94-8464-4028-A901-F04B72D73E79}"/>
              </a:ext>
            </a:extLst>
          </p:cNvPr>
          <p:cNvSpPr txBox="1"/>
          <p:nvPr/>
        </p:nvSpPr>
        <p:spPr>
          <a:xfrm>
            <a:off x="5689757" y="4711447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10</a:t>
            </a:r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E50B41A8-7475-4D24-ACE2-30201D77BAB6}"/>
              </a:ext>
            </a:extLst>
          </p:cNvPr>
          <p:cNvSpPr txBox="1"/>
          <p:nvPr/>
        </p:nvSpPr>
        <p:spPr>
          <a:xfrm>
            <a:off x="2059327" y="4988955"/>
            <a:ext cx="374343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Day of the month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F9F144BC-CC17-4ABC-A161-82ADF8493B1A}"/>
              </a:ext>
            </a:extLst>
          </p:cNvPr>
          <p:cNvSpPr txBox="1"/>
          <p:nvPr/>
        </p:nvSpPr>
        <p:spPr>
          <a:xfrm>
            <a:off x="6171388" y="4712300"/>
            <a:ext cx="56309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/>
              <a:t>11</a:t>
            </a:r>
          </a:p>
        </p:txBody>
      </p:sp>
      <p:sp>
        <p:nvSpPr>
          <p:cNvPr id="100" name="Plus 23">
            <a:extLst>
              <a:ext uri="{FF2B5EF4-FFF2-40B4-BE49-F238E27FC236}">
                <a16:creationId xmlns:a16="http://schemas.microsoft.com/office/drawing/2014/main" id="{F5074DB4-3D7B-41FE-8D82-77F5A1AC6F03}"/>
              </a:ext>
            </a:extLst>
          </p:cNvPr>
          <p:cNvSpPr/>
          <p:nvPr/>
        </p:nvSpPr>
        <p:spPr>
          <a:xfrm>
            <a:off x="1623776" y="347723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1" name="Plus 24">
            <a:extLst>
              <a:ext uri="{FF2B5EF4-FFF2-40B4-BE49-F238E27FC236}">
                <a16:creationId xmlns:a16="http://schemas.microsoft.com/office/drawing/2014/main" id="{C02A4CBA-8EB5-4A4A-BCD7-DF4E008CDDC7}"/>
              </a:ext>
            </a:extLst>
          </p:cNvPr>
          <p:cNvSpPr/>
          <p:nvPr/>
        </p:nvSpPr>
        <p:spPr>
          <a:xfrm>
            <a:off x="2091855" y="2979583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2" name="Plus 25">
            <a:extLst>
              <a:ext uri="{FF2B5EF4-FFF2-40B4-BE49-F238E27FC236}">
                <a16:creationId xmlns:a16="http://schemas.microsoft.com/office/drawing/2014/main" id="{BD1AA7A7-4807-483C-B03A-77E4813F47F1}"/>
              </a:ext>
            </a:extLst>
          </p:cNvPr>
          <p:cNvSpPr/>
          <p:nvPr/>
        </p:nvSpPr>
        <p:spPr>
          <a:xfrm>
            <a:off x="2571464" y="2642715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3" name="Plus 26">
            <a:extLst>
              <a:ext uri="{FF2B5EF4-FFF2-40B4-BE49-F238E27FC236}">
                <a16:creationId xmlns:a16="http://schemas.microsoft.com/office/drawing/2014/main" id="{A642F8CD-421E-47E0-83A5-00A4C6B7D626}"/>
              </a:ext>
            </a:extLst>
          </p:cNvPr>
          <p:cNvSpPr/>
          <p:nvPr/>
        </p:nvSpPr>
        <p:spPr>
          <a:xfrm>
            <a:off x="3034356" y="383977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4" name="Plus 27">
            <a:extLst>
              <a:ext uri="{FF2B5EF4-FFF2-40B4-BE49-F238E27FC236}">
                <a16:creationId xmlns:a16="http://schemas.microsoft.com/office/drawing/2014/main" id="{89320CBF-5B84-415B-8BEA-7F67D69789F1}"/>
              </a:ext>
            </a:extLst>
          </p:cNvPr>
          <p:cNvSpPr/>
          <p:nvPr/>
        </p:nvSpPr>
        <p:spPr>
          <a:xfrm>
            <a:off x="3522872" y="422369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5" name="Plus 28">
            <a:extLst>
              <a:ext uri="{FF2B5EF4-FFF2-40B4-BE49-F238E27FC236}">
                <a16:creationId xmlns:a16="http://schemas.microsoft.com/office/drawing/2014/main" id="{D41633EB-BFF3-4039-92E0-3F3B4A385085}"/>
              </a:ext>
            </a:extLst>
          </p:cNvPr>
          <p:cNvSpPr/>
          <p:nvPr/>
        </p:nvSpPr>
        <p:spPr>
          <a:xfrm>
            <a:off x="3995985" y="400465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6" name="Plus 29">
            <a:extLst>
              <a:ext uri="{FF2B5EF4-FFF2-40B4-BE49-F238E27FC236}">
                <a16:creationId xmlns:a16="http://schemas.microsoft.com/office/drawing/2014/main" id="{DF622CA3-52F9-4E07-9F7E-2EB56397FFE3}"/>
              </a:ext>
            </a:extLst>
          </p:cNvPr>
          <p:cNvSpPr/>
          <p:nvPr/>
        </p:nvSpPr>
        <p:spPr>
          <a:xfrm>
            <a:off x="4461606" y="4152280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7" name="Plus 30">
            <a:extLst>
              <a:ext uri="{FF2B5EF4-FFF2-40B4-BE49-F238E27FC236}">
                <a16:creationId xmlns:a16="http://schemas.microsoft.com/office/drawing/2014/main" id="{947E23E4-F4B8-4B5A-AB38-C8390FCC73F1}"/>
              </a:ext>
            </a:extLst>
          </p:cNvPr>
          <p:cNvSpPr/>
          <p:nvPr/>
        </p:nvSpPr>
        <p:spPr>
          <a:xfrm>
            <a:off x="4941192" y="4372438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8" name="Plus 31">
            <a:extLst>
              <a:ext uri="{FF2B5EF4-FFF2-40B4-BE49-F238E27FC236}">
                <a16:creationId xmlns:a16="http://schemas.microsoft.com/office/drawing/2014/main" id="{B2502AEC-F8BB-4C44-BD33-55BFB82F152A}"/>
              </a:ext>
            </a:extLst>
          </p:cNvPr>
          <p:cNvSpPr/>
          <p:nvPr/>
        </p:nvSpPr>
        <p:spPr>
          <a:xfrm>
            <a:off x="5423027" y="296514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9" name="Plus 32">
            <a:extLst>
              <a:ext uri="{FF2B5EF4-FFF2-40B4-BE49-F238E27FC236}">
                <a16:creationId xmlns:a16="http://schemas.microsoft.com/office/drawing/2014/main" id="{AA2C084B-3A57-492C-97AD-7C7233BAE3BC}"/>
              </a:ext>
            </a:extLst>
          </p:cNvPr>
          <p:cNvSpPr/>
          <p:nvPr/>
        </p:nvSpPr>
        <p:spPr>
          <a:xfrm>
            <a:off x="5892599" y="3119857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0" name="Plus 33">
            <a:extLst>
              <a:ext uri="{FF2B5EF4-FFF2-40B4-BE49-F238E27FC236}">
                <a16:creationId xmlns:a16="http://schemas.microsoft.com/office/drawing/2014/main" id="{A1C85E04-3861-456A-B0F9-2146AD2516F5}"/>
              </a:ext>
            </a:extLst>
          </p:cNvPr>
          <p:cNvSpPr/>
          <p:nvPr/>
        </p:nvSpPr>
        <p:spPr>
          <a:xfrm>
            <a:off x="6350014" y="3347111"/>
            <a:ext cx="205844" cy="201864"/>
          </a:xfrm>
          <a:prstGeom prst="mathPlus">
            <a:avLst/>
          </a:prstGeom>
          <a:solidFill>
            <a:srgbClr val="0070C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11" name="Straight Connector 110">
            <a:extLst>
              <a:ext uri="{FF2B5EF4-FFF2-40B4-BE49-F238E27FC236}">
                <a16:creationId xmlns:a16="http://schemas.microsoft.com/office/drawing/2014/main" id="{338A272F-7205-4347-9EF4-05DC5E4DAE2B}"/>
              </a:ext>
            </a:extLst>
          </p:cNvPr>
          <p:cNvCxnSpPr/>
          <p:nvPr/>
        </p:nvCxnSpPr>
        <p:spPr>
          <a:xfrm flipV="1">
            <a:off x="1718649" y="3101577"/>
            <a:ext cx="468079" cy="497652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2" name="Straight Connector 111">
            <a:extLst>
              <a:ext uri="{FF2B5EF4-FFF2-40B4-BE49-F238E27FC236}">
                <a16:creationId xmlns:a16="http://schemas.microsoft.com/office/drawing/2014/main" id="{2CE9091B-698A-4F44-929B-3DCAD8D5B426}"/>
              </a:ext>
            </a:extLst>
          </p:cNvPr>
          <p:cNvCxnSpPr/>
          <p:nvPr/>
        </p:nvCxnSpPr>
        <p:spPr>
          <a:xfrm flipV="1">
            <a:off x="2183005" y="2723318"/>
            <a:ext cx="512447" cy="37825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3" name="Straight Connector 112">
            <a:extLst>
              <a:ext uri="{FF2B5EF4-FFF2-40B4-BE49-F238E27FC236}">
                <a16:creationId xmlns:a16="http://schemas.microsoft.com/office/drawing/2014/main" id="{BB7D79DB-F8FD-442F-9A16-05BD4A59E3EA}"/>
              </a:ext>
            </a:extLst>
          </p:cNvPr>
          <p:cNvCxnSpPr/>
          <p:nvPr/>
        </p:nvCxnSpPr>
        <p:spPr>
          <a:xfrm>
            <a:off x="2677452" y="2748064"/>
            <a:ext cx="463075" cy="123710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4" name="Straight Connector 113">
            <a:extLst>
              <a:ext uri="{FF2B5EF4-FFF2-40B4-BE49-F238E27FC236}">
                <a16:creationId xmlns:a16="http://schemas.microsoft.com/office/drawing/2014/main" id="{C452659C-220B-4EDB-B654-3DD4C82B0DDB}"/>
              </a:ext>
            </a:extLst>
          </p:cNvPr>
          <p:cNvCxnSpPr/>
          <p:nvPr/>
        </p:nvCxnSpPr>
        <p:spPr>
          <a:xfrm>
            <a:off x="3113454" y="3915253"/>
            <a:ext cx="534285" cy="431809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Straight Connector 114">
            <a:extLst>
              <a:ext uri="{FF2B5EF4-FFF2-40B4-BE49-F238E27FC236}">
                <a16:creationId xmlns:a16="http://schemas.microsoft.com/office/drawing/2014/main" id="{78ED227F-3CAB-46C1-AA2D-EBDC7EF162AC}"/>
              </a:ext>
            </a:extLst>
          </p:cNvPr>
          <p:cNvCxnSpPr/>
          <p:nvPr/>
        </p:nvCxnSpPr>
        <p:spPr>
          <a:xfrm flipV="1">
            <a:off x="3621623" y="4110850"/>
            <a:ext cx="465167" cy="22569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6" name="Straight Connector 115">
            <a:extLst>
              <a:ext uri="{FF2B5EF4-FFF2-40B4-BE49-F238E27FC236}">
                <a16:creationId xmlns:a16="http://schemas.microsoft.com/office/drawing/2014/main" id="{6F2BC601-D62A-42B2-BD52-94DD1D1BA29A}"/>
              </a:ext>
            </a:extLst>
          </p:cNvPr>
          <p:cNvCxnSpPr/>
          <p:nvPr/>
        </p:nvCxnSpPr>
        <p:spPr>
          <a:xfrm>
            <a:off x="4067992" y="4096873"/>
            <a:ext cx="501777" cy="17432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7" name="Straight Connector 116">
            <a:extLst>
              <a:ext uri="{FF2B5EF4-FFF2-40B4-BE49-F238E27FC236}">
                <a16:creationId xmlns:a16="http://schemas.microsoft.com/office/drawing/2014/main" id="{EF32F97D-A2E5-4EAF-95A4-A66DE0576F69}"/>
              </a:ext>
            </a:extLst>
          </p:cNvPr>
          <p:cNvCxnSpPr/>
          <p:nvPr/>
        </p:nvCxnSpPr>
        <p:spPr>
          <a:xfrm>
            <a:off x="4545406" y="4236997"/>
            <a:ext cx="478312" cy="251417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8" name="Straight Connector 117">
            <a:extLst>
              <a:ext uri="{FF2B5EF4-FFF2-40B4-BE49-F238E27FC236}">
                <a16:creationId xmlns:a16="http://schemas.microsoft.com/office/drawing/2014/main" id="{479075B4-8689-442A-A9C5-E9FE67AB4B92}"/>
              </a:ext>
            </a:extLst>
          </p:cNvPr>
          <p:cNvCxnSpPr/>
          <p:nvPr/>
        </p:nvCxnSpPr>
        <p:spPr>
          <a:xfrm flipV="1">
            <a:off x="5014300" y="3090910"/>
            <a:ext cx="497606" cy="1444256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Straight Connector 118">
            <a:extLst>
              <a:ext uri="{FF2B5EF4-FFF2-40B4-BE49-F238E27FC236}">
                <a16:creationId xmlns:a16="http://schemas.microsoft.com/office/drawing/2014/main" id="{8E7D4F86-2952-4011-A535-4F196C7FB33D}"/>
              </a:ext>
            </a:extLst>
          </p:cNvPr>
          <p:cNvCxnSpPr/>
          <p:nvPr/>
        </p:nvCxnSpPr>
        <p:spPr>
          <a:xfrm>
            <a:off x="5525949" y="3066073"/>
            <a:ext cx="497051" cy="174315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Straight Connector 119">
            <a:extLst>
              <a:ext uri="{FF2B5EF4-FFF2-40B4-BE49-F238E27FC236}">
                <a16:creationId xmlns:a16="http://schemas.microsoft.com/office/drawing/2014/main" id="{6EE4F9E2-9BDD-4CD3-A326-E3C492C1C2CB}"/>
              </a:ext>
            </a:extLst>
          </p:cNvPr>
          <p:cNvCxnSpPr/>
          <p:nvPr/>
        </p:nvCxnSpPr>
        <p:spPr>
          <a:xfrm>
            <a:off x="5980800" y="3219268"/>
            <a:ext cx="503186" cy="25398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1" name="Plus 44">
            <a:extLst>
              <a:ext uri="{FF2B5EF4-FFF2-40B4-BE49-F238E27FC236}">
                <a16:creationId xmlns:a16="http://schemas.microsoft.com/office/drawing/2014/main" id="{F00350AB-C0F8-44DF-949B-BF12EF13062D}"/>
              </a:ext>
            </a:extLst>
          </p:cNvPr>
          <p:cNvSpPr/>
          <p:nvPr/>
        </p:nvSpPr>
        <p:spPr>
          <a:xfrm>
            <a:off x="1621522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2" name="Plus 45">
            <a:extLst>
              <a:ext uri="{FF2B5EF4-FFF2-40B4-BE49-F238E27FC236}">
                <a16:creationId xmlns:a16="http://schemas.microsoft.com/office/drawing/2014/main" id="{9A19500A-3EDE-4A02-960A-5CC12342DF75}"/>
              </a:ext>
            </a:extLst>
          </p:cNvPr>
          <p:cNvSpPr/>
          <p:nvPr/>
        </p:nvSpPr>
        <p:spPr>
          <a:xfrm>
            <a:off x="2091855" y="1059946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3" name="Plus 46">
            <a:extLst>
              <a:ext uri="{FF2B5EF4-FFF2-40B4-BE49-F238E27FC236}">
                <a16:creationId xmlns:a16="http://schemas.microsoft.com/office/drawing/2014/main" id="{D31112EF-FC3A-463D-BC6E-CF8C8DAC588E}"/>
              </a:ext>
            </a:extLst>
          </p:cNvPr>
          <p:cNvSpPr/>
          <p:nvPr/>
        </p:nvSpPr>
        <p:spPr>
          <a:xfrm>
            <a:off x="2571464" y="1554983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4" name="Plus 47">
            <a:extLst>
              <a:ext uri="{FF2B5EF4-FFF2-40B4-BE49-F238E27FC236}">
                <a16:creationId xmlns:a16="http://schemas.microsoft.com/office/drawing/2014/main" id="{E7CBCCA5-01DF-40D8-B5A3-865AA721D5AE}"/>
              </a:ext>
            </a:extLst>
          </p:cNvPr>
          <p:cNvSpPr/>
          <p:nvPr/>
        </p:nvSpPr>
        <p:spPr>
          <a:xfrm>
            <a:off x="3034356" y="140700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5" name="Plus 48">
            <a:extLst>
              <a:ext uri="{FF2B5EF4-FFF2-40B4-BE49-F238E27FC236}">
                <a16:creationId xmlns:a16="http://schemas.microsoft.com/office/drawing/2014/main" id="{A623E7E8-F810-43FE-9B1B-E04A7BCA3BDE}"/>
              </a:ext>
            </a:extLst>
          </p:cNvPr>
          <p:cNvSpPr/>
          <p:nvPr/>
        </p:nvSpPr>
        <p:spPr>
          <a:xfrm>
            <a:off x="3518701" y="94873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6" name="Plus 49">
            <a:extLst>
              <a:ext uri="{FF2B5EF4-FFF2-40B4-BE49-F238E27FC236}">
                <a16:creationId xmlns:a16="http://schemas.microsoft.com/office/drawing/2014/main" id="{C174F565-2C94-48D5-86CC-11807E6D0F6D}"/>
              </a:ext>
            </a:extLst>
          </p:cNvPr>
          <p:cNvSpPr/>
          <p:nvPr/>
        </p:nvSpPr>
        <p:spPr>
          <a:xfrm>
            <a:off x="4474176" y="795481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7" name="Plus 50">
            <a:extLst>
              <a:ext uri="{FF2B5EF4-FFF2-40B4-BE49-F238E27FC236}">
                <a16:creationId xmlns:a16="http://schemas.microsoft.com/office/drawing/2014/main" id="{C656729D-0549-45F6-B18B-508711B5ABDC}"/>
              </a:ext>
            </a:extLst>
          </p:cNvPr>
          <p:cNvSpPr/>
          <p:nvPr/>
        </p:nvSpPr>
        <p:spPr>
          <a:xfrm>
            <a:off x="3983868" y="1132695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8" name="Plus 51">
            <a:extLst>
              <a:ext uri="{FF2B5EF4-FFF2-40B4-BE49-F238E27FC236}">
                <a16:creationId xmlns:a16="http://schemas.microsoft.com/office/drawing/2014/main" id="{C341BFC1-AED4-42E7-A317-00BAFE19CD50}"/>
              </a:ext>
            </a:extLst>
          </p:cNvPr>
          <p:cNvSpPr/>
          <p:nvPr/>
        </p:nvSpPr>
        <p:spPr>
          <a:xfrm>
            <a:off x="4947817" y="2485000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9" name="Plus 52">
            <a:extLst>
              <a:ext uri="{FF2B5EF4-FFF2-40B4-BE49-F238E27FC236}">
                <a16:creationId xmlns:a16="http://schemas.microsoft.com/office/drawing/2014/main" id="{C5A0FE93-0F0F-4317-8E53-5165AF8CCEF8}"/>
              </a:ext>
            </a:extLst>
          </p:cNvPr>
          <p:cNvSpPr/>
          <p:nvPr/>
        </p:nvSpPr>
        <p:spPr>
          <a:xfrm>
            <a:off x="5408876" y="34701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0" name="Plus 53">
            <a:extLst>
              <a:ext uri="{FF2B5EF4-FFF2-40B4-BE49-F238E27FC236}">
                <a16:creationId xmlns:a16="http://schemas.microsoft.com/office/drawing/2014/main" id="{0136907D-1966-4F2E-9FAD-182A8A167F22}"/>
              </a:ext>
            </a:extLst>
          </p:cNvPr>
          <p:cNvSpPr/>
          <p:nvPr/>
        </p:nvSpPr>
        <p:spPr>
          <a:xfrm>
            <a:off x="5877878" y="1647719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31" name="Plus 54">
            <a:extLst>
              <a:ext uri="{FF2B5EF4-FFF2-40B4-BE49-F238E27FC236}">
                <a16:creationId xmlns:a16="http://schemas.microsoft.com/office/drawing/2014/main" id="{992C1747-569D-4396-9ED5-F163CD9D584D}"/>
              </a:ext>
            </a:extLst>
          </p:cNvPr>
          <p:cNvSpPr/>
          <p:nvPr/>
        </p:nvSpPr>
        <p:spPr>
          <a:xfrm>
            <a:off x="6342645" y="1461118"/>
            <a:ext cx="205844" cy="201864"/>
          </a:xfrm>
          <a:prstGeom prst="mathPlus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2" name="Straight Connector 131">
            <a:extLst>
              <a:ext uri="{FF2B5EF4-FFF2-40B4-BE49-F238E27FC236}">
                <a16:creationId xmlns:a16="http://schemas.microsoft.com/office/drawing/2014/main" id="{DAFC3571-7BC5-45D7-B4EA-208CC63B88FB}"/>
              </a:ext>
            </a:extLst>
          </p:cNvPr>
          <p:cNvCxnSpPr/>
          <p:nvPr/>
        </p:nvCxnSpPr>
        <p:spPr>
          <a:xfrm flipV="1">
            <a:off x="1713443" y="1156276"/>
            <a:ext cx="476128" cy="40549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3" name="Straight Connector 132">
            <a:extLst>
              <a:ext uri="{FF2B5EF4-FFF2-40B4-BE49-F238E27FC236}">
                <a16:creationId xmlns:a16="http://schemas.microsoft.com/office/drawing/2014/main" id="{80618FD4-60BB-4D38-9230-BD27EB1FFC27}"/>
              </a:ext>
            </a:extLst>
          </p:cNvPr>
          <p:cNvCxnSpPr/>
          <p:nvPr/>
        </p:nvCxnSpPr>
        <p:spPr>
          <a:xfrm>
            <a:off x="2182327" y="1145667"/>
            <a:ext cx="500637" cy="52542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4" name="Straight Connector 133">
            <a:extLst>
              <a:ext uri="{FF2B5EF4-FFF2-40B4-BE49-F238E27FC236}">
                <a16:creationId xmlns:a16="http://schemas.microsoft.com/office/drawing/2014/main" id="{DF63E123-31E1-4014-B6DC-A8B6C6B84452}"/>
              </a:ext>
            </a:extLst>
          </p:cNvPr>
          <p:cNvCxnSpPr/>
          <p:nvPr/>
        </p:nvCxnSpPr>
        <p:spPr>
          <a:xfrm flipV="1">
            <a:off x="2636667" y="1502130"/>
            <a:ext cx="508334" cy="16833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5" name="Straight Connector 134">
            <a:extLst>
              <a:ext uri="{FF2B5EF4-FFF2-40B4-BE49-F238E27FC236}">
                <a16:creationId xmlns:a16="http://schemas.microsoft.com/office/drawing/2014/main" id="{34D25B51-0A4A-400C-93BC-40AB364F12F0}"/>
              </a:ext>
            </a:extLst>
          </p:cNvPr>
          <p:cNvCxnSpPr/>
          <p:nvPr/>
        </p:nvCxnSpPr>
        <p:spPr>
          <a:xfrm flipV="1">
            <a:off x="3119923" y="1046451"/>
            <a:ext cx="505871" cy="47137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6" name="Straight Connector 135">
            <a:extLst>
              <a:ext uri="{FF2B5EF4-FFF2-40B4-BE49-F238E27FC236}">
                <a16:creationId xmlns:a16="http://schemas.microsoft.com/office/drawing/2014/main" id="{198C6444-D577-4766-AD93-0E2862CE5B0F}"/>
              </a:ext>
            </a:extLst>
          </p:cNvPr>
          <p:cNvCxnSpPr/>
          <p:nvPr/>
        </p:nvCxnSpPr>
        <p:spPr>
          <a:xfrm>
            <a:off x="3607332" y="1027714"/>
            <a:ext cx="517176" cy="24110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7" name="Straight Connector 136">
            <a:extLst>
              <a:ext uri="{FF2B5EF4-FFF2-40B4-BE49-F238E27FC236}">
                <a16:creationId xmlns:a16="http://schemas.microsoft.com/office/drawing/2014/main" id="{7AD95721-8F67-47F7-A21F-7CE02062BE24}"/>
              </a:ext>
            </a:extLst>
          </p:cNvPr>
          <p:cNvCxnSpPr/>
          <p:nvPr/>
        </p:nvCxnSpPr>
        <p:spPr>
          <a:xfrm flipV="1">
            <a:off x="4071319" y="892257"/>
            <a:ext cx="511830" cy="363389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8" name="Straight Connector 137">
            <a:extLst>
              <a:ext uri="{FF2B5EF4-FFF2-40B4-BE49-F238E27FC236}">
                <a16:creationId xmlns:a16="http://schemas.microsoft.com/office/drawing/2014/main" id="{2F2C8DA4-2ED1-43AC-A298-6BA82CC446AF}"/>
              </a:ext>
            </a:extLst>
          </p:cNvPr>
          <p:cNvCxnSpPr/>
          <p:nvPr/>
        </p:nvCxnSpPr>
        <p:spPr>
          <a:xfrm>
            <a:off x="4587111" y="879309"/>
            <a:ext cx="457662" cy="1719846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9" name="Straight Connector 138">
            <a:extLst>
              <a:ext uri="{FF2B5EF4-FFF2-40B4-BE49-F238E27FC236}">
                <a16:creationId xmlns:a16="http://schemas.microsoft.com/office/drawing/2014/main" id="{C877A361-2847-43FE-AA68-A1082CB9E612}"/>
              </a:ext>
            </a:extLst>
          </p:cNvPr>
          <p:cNvCxnSpPr/>
          <p:nvPr/>
        </p:nvCxnSpPr>
        <p:spPr>
          <a:xfrm>
            <a:off x="5058592" y="2560656"/>
            <a:ext cx="436840" cy="1016938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0" name="Straight Connector 139">
            <a:extLst>
              <a:ext uri="{FF2B5EF4-FFF2-40B4-BE49-F238E27FC236}">
                <a16:creationId xmlns:a16="http://schemas.microsoft.com/office/drawing/2014/main" id="{B0677CAB-459C-4D2E-A67E-B242F14E3425}"/>
              </a:ext>
            </a:extLst>
          </p:cNvPr>
          <p:cNvCxnSpPr/>
          <p:nvPr/>
        </p:nvCxnSpPr>
        <p:spPr>
          <a:xfrm flipH="1">
            <a:off x="5475771" y="1767922"/>
            <a:ext cx="499736" cy="1856112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1" name="Straight Connector 140">
            <a:extLst>
              <a:ext uri="{FF2B5EF4-FFF2-40B4-BE49-F238E27FC236}">
                <a16:creationId xmlns:a16="http://schemas.microsoft.com/office/drawing/2014/main" id="{AD26C735-5A11-40A3-843B-6425BAEAE29D}"/>
              </a:ext>
            </a:extLst>
          </p:cNvPr>
          <p:cNvCxnSpPr/>
          <p:nvPr/>
        </p:nvCxnSpPr>
        <p:spPr>
          <a:xfrm flipH="1">
            <a:off x="5975507" y="1554919"/>
            <a:ext cx="488905" cy="205893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2" name="Straight Connector 141">
            <a:extLst>
              <a:ext uri="{FF2B5EF4-FFF2-40B4-BE49-F238E27FC236}">
                <a16:creationId xmlns:a16="http://schemas.microsoft.com/office/drawing/2014/main" id="{9FCB960B-23A2-4194-B2DE-C7566060847D}"/>
              </a:ext>
            </a:extLst>
          </p:cNvPr>
          <p:cNvCxnSpPr/>
          <p:nvPr/>
        </p:nvCxnSpPr>
        <p:spPr>
          <a:xfrm>
            <a:off x="6868577" y="1222221"/>
            <a:ext cx="841262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3" name="TextBox 142">
            <a:extLst>
              <a:ext uri="{FF2B5EF4-FFF2-40B4-BE49-F238E27FC236}">
                <a16:creationId xmlns:a16="http://schemas.microsoft.com/office/drawing/2014/main" id="{BF83620D-80FB-453B-BB36-A9823E1C260C}"/>
              </a:ext>
            </a:extLst>
          </p:cNvPr>
          <p:cNvSpPr txBox="1"/>
          <p:nvPr/>
        </p:nvSpPr>
        <p:spPr>
          <a:xfrm>
            <a:off x="7376191" y="948735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Ottawa</a:t>
            </a:r>
          </a:p>
        </p:txBody>
      </p:sp>
      <p:cxnSp>
        <p:nvCxnSpPr>
          <p:cNvPr id="144" name="Straight Connector 143">
            <a:extLst>
              <a:ext uri="{FF2B5EF4-FFF2-40B4-BE49-F238E27FC236}">
                <a16:creationId xmlns:a16="http://schemas.microsoft.com/office/drawing/2014/main" id="{30B9413C-207F-4D7F-A78B-6838D2EB4247}"/>
              </a:ext>
            </a:extLst>
          </p:cNvPr>
          <p:cNvCxnSpPr/>
          <p:nvPr/>
        </p:nvCxnSpPr>
        <p:spPr>
          <a:xfrm>
            <a:off x="6868577" y="824432"/>
            <a:ext cx="841262" cy="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5" name="TextBox 144">
            <a:extLst>
              <a:ext uri="{FF2B5EF4-FFF2-40B4-BE49-F238E27FC236}">
                <a16:creationId xmlns:a16="http://schemas.microsoft.com/office/drawing/2014/main" id="{D0C2F9AB-22B8-4F51-A0BB-B114F9E94AFB}"/>
              </a:ext>
            </a:extLst>
          </p:cNvPr>
          <p:cNvSpPr txBox="1"/>
          <p:nvPr/>
        </p:nvSpPr>
        <p:spPr>
          <a:xfrm>
            <a:off x="7376191" y="536726"/>
            <a:ext cx="19713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/>
              <a:t>Nairobi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9525968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8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" grpId="0"/>
      <p:bldP spid="72" grpId="0"/>
      <p:bldP spid="8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1300945"/>
                  </p:ext>
                </p:extLst>
              </p:nvPr>
            </p:nvGraphicFramePr>
            <p:xfrm>
              <a:off x="986761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4" name="Table 3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391300945"/>
                  </p:ext>
                </p:extLst>
              </p:nvPr>
            </p:nvGraphicFramePr>
            <p:xfrm>
              <a:off x="986761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6220" t="-307463" r="-610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6" name="TextBox 2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4121" y="3577143"/>
            <a:ext cx="739237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much warmer is it in Berlin than Moscow?</a:t>
            </a:r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09266" y="3771445"/>
            <a:ext cx="747045" cy="747045"/>
          </a:xfrm>
          <a:prstGeom prst="rect">
            <a:avLst/>
          </a:prstGeom>
        </p:spPr>
      </p:pic>
      <p:sp>
        <p:nvSpPr>
          <p:cNvPr id="28" name="TextBox 2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912110" y="391413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6490918" y="1398622"/>
            <a:ext cx="349065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30" name="Rounded Rectangle 29"/>
          <p:cNvSpPr/>
          <p:nvPr/>
        </p:nvSpPr>
        <p:spPr>
          <a:xfrm>
            <a:off x="6490918" y="1820953"/>
            <a:ext cx="521461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476897" y="5023371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5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6897" y="5023371"/>
                <a:ext cx="601447" cy="492443"/>
              </a:xfrm>
              <a:prstGeom prst="rect">
                <a:avLst/>
              </a:prstGeom>
              <a:blipFill>
                <a:blip r:embed="rId7"/>
                <a:stretch>
                  <a:fillRect t="-9877" r="-16162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2" name="Straight Connector 31"/>
          <p:cNvCxnSpPr/>
          <p:nvPr/>
        </p:nvCxnSpPr>
        <p:spPr>
          <a:xfrm>
            <a:off x="748273" y="4854818"/>
            <a:ext cx="4805672" cy="13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Straight Connector 32"/>
          <p:cNvCxnSpPr/>
          <p:nvPr/>
        </p:nvCxnSpPr>
        <p:spPr>
          <a:xfrm flipV="1">
            <a:off x="748273" y="4611503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/>
          <p:nvPr/>
        </p:nvCxnSpPr>
        <p:spPr>
          <a:xfrm flipV="1">
            <a:off x="5553945" y="4611503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TextBox 34"/>
          <p:cNvSpPr txBox="1"/>
          <p:nvPr/>
        </p:nvSpPr>
        <p:spPr>
          <a:xfrm>
            <a:off x="5377454" y="5023371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36" name="Curved Down Arrow 35"/>
          <p:cNvSpPr/>
          <p:nvPr/>
        </p:nvSpPr>
        <p:spPr>
          <a:xfrm rot="5400000">
            <a:off x="4872701" y="3904137"/>
            <a:ext cx="301944" cy="1060540"/>
          </a:xfrm>
          <a:prstGeom prst="leftBracket">
            <a:avLst>
              <a:gd name="adj" fmla="val 175619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377322" y="4197965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5</a:t>
            </a:r>
          </a:p>
        </p:txBody>
      </p:sp>
      <p:sp>
        <p:nvSpPr>
          <p:cNvPr id="38" name="TextBox 37"/>
          <p:cNvSpPr txBox="1"/>
          <p:nvPr/>
        </p:nvSpPr>
        <p:spPr>
          <a:xfrm>
            <a:off x="4321951" y="5023371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0</a:t>
            </a:r>
          </a:p>
        </p:txBody>
      </p:sp>
      <p:cxnSp>
        <p:nvCxnSpPr>
          <p:cNvPr id="39" name="Straight Connector 38"/>
          <p:cNvCxnSpPr/>
          <p:nvPr/>
        </p:nvCxnSpPr>
        <p:spPr>
          <a:xfrm flipV="1">
            <a:off x="4493403" y="4611503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0" name="Curved Down Arrow 39"/>
          <p:cNvSpPr/>
          <p:nvPr/>
        </p:nvSpPr>
        <p:spPr>
          <a:xfrm rot="5400000">
            <a:off x="2427835" y="2548092"/>
            <a:ext cx="357722" cy="3716851"/>
          </a:xfrm>
          <a:prstGeom prst="leftBracket">
            <a:avLst>
              <a:gd name="adj" fmla="val 620169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41" name="TextBox 40"/>
          <p:cNvSpPr txBox="1"/>
          <p:nvPr/>
        </p:nvSpPr>
        <p:spPr>
          <a:xfrm>
            <a:off x="4853529" y="4227655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2</a:t>
            </a:r>
          </a:p>
        </p:txBody>
      </p:sp>
      <p:sp>
        <p:nvSpPr>
          <p:cNvPr id="43" name="TextBox 42"/>
          <p:cNvSpPr txBox="1"/>
          <p:nvPr/>
        </p:nvSpPr>
        <p:spPr>
          <a:xfrm>
            <a:off x="5825321" y="4436614"/>
            <a:ext cx="1244251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5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2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44" name="TextBox 43"/>
          <p:cNvSpPr txBox="1"/>
          <p:nvPr/>
        </p:nvSpPr>
        <p:spPr>
          <a:xfrm>
            <a:off x="7062170" y="4453265"/>
            <a:ext cx="1828646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7 degrees warmer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7" grpId="0" animBg="1"/>
      <p:bldP spid="30" grpId="0" animBg="1"/>
      <p:bldP spid="31" grpId="0"/>
      <p:bldP spid="35" grpId="0"/>
      <p:bldP spid="36" grpId="0" animBg="1"/>
      <p:bldP spid="37" grpId="0"/>
      <p:bldP spid="38" grpId="0"/>
      <p:bldP spid="40" grpId="0" animBg="1"/>
      <p:bldP spid="41" grpId="0"/>
      <p:bldP spid="43" grpId="0"/>
      <p:bldP spid="4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3596349"/>
            <a:ext cx="8572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On each day, a café in Berlin sells 8 cups of hot chocolate.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149763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416149763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307463" r="-612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4036789"/>
            <a:ext cx="8822257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However, on a snowy day the café sells 100 times the number of cups it sells when it doesn’t snow.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4877338"/>
            <a:ext cx="9334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many cups of hot chocolate does the café sell in December?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5843" y="1939716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8181219" y="2610756"/>
            <a:ext cx="149629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63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79384065"/>
              </p:ext>
            </p:extLst>
          </p:nvPr>
        </p:nvGraphicFramePr>
        <p:xfrm>
          <a:off x="1110529" y="637345"/>
          <a:ext cx="7506075" cy="117049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728730">
                  <a:extLst>
                    <a:ext uri="{9D8B030D-6E8A-4147-A177-3AD203B41FA5}">
                      <a16:colId xmlns:a16="http://schemas.microsoft.com/office/drawing/2014/main" val="4117744409"/>
                    </a:ext>
                  </a:extLst>
                </a:gridCol>
                <a:gridCol w="1274618">
                  <a:extLst>
                    <a:ext uri="{9D8B030D-6E8A-4147-A177-3AD203B41FA5}">
                      <a16:colId xmlns:a16="http://schemas.microsoft.com/office/drawing/2014/main" val="2103765588"/>
                    </a:ext>
                  </a:extLst>
                </a:gridCol>
                <a:gridCol w="1118990">
                  <a:extLst>
                    <a:ext uri="{9D8B030D-6E8A-4147-A177-3AD203B41FA5}">
                      <a16:colId xmlns:a16="http://schemas.microsoft.com/office/drawing/2014/main" val="2871760700"/>
                    </a:ext>
                  </a:extLst>
                </a:gridCol>
                <a:gridCol w="1388682">
                  <a:extLst>
                    <a:ext uri="{9D8B030D-6E8A-4147-A177-3AD203B41FA5}">
                      <a16:colId xmlns:a16="http://schemas.microsoft.com/office/drawing/2014/main" val="2185538520"/>
                    </a:ext>
                  </a:extLst>
                </a:gridCol>
                <a:gridCol w="1995055">
                  <a:extLst>
                    <a:ext uri="{9D8B030D-6E8A-4147-A177-3AD203B41FA5}">
                      <a16:colId xmlns:a16="http://schemas.microsoft.com/office/drawing/2014/main" val="89290956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u="none" strike="noStrike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 dirty="0">
                          <a:solidFill>
                            <a:schemeClr val="tx1"/>
                          </a:solidFill>
                          <a:effectLst/>
                        </a:rPr>
                        <a:t>Rainfall</a:t>
                      </a:r>
                      <a:endParaRPr lang="en-GB" sz="2400" b="0" u="non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>
                          <a:solidFill>
                            <a:schemeClr val="tx1"/>
                          </a:solidFill>
                          <a:effectLst/>
                        </a:rPr>
                        <a:t>Snowy days</a:t>
                      </a:r>
                      <a:endParaRPr lang="en-GB" sz="2400" b="0" u="non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>
                          <a:solidFill>
                            <a:schemeClr val="tx1"/>
                          </a:solidFill>
                          <a:effectLst/>
                        </a:rPr>
                        <a:t>Daily sunshine</a:t>
                      </a:r>
                      <a:endParaRPr lang="en-GB" sz="2400" b="0" u="none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400" b="0" u="none" dirty="0">
                          <a:solidFill>
                            <a:schemeClr val="tx1"/>
                          </a:solidFill>
                          <a:effectLst/>
                        </a:rPr>
                        <a:t>Average temperature</a:t>
                      </a:r>
                      <a:endParaRPr lang="en-GB" sz="2400" b="0" u="none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5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5706104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Berlin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55 mm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6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1 hour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2600" dirty="0">
                          <a:solidFill>
                            <a:schemeClr val="tx1"/>
                          </a:solidFill>
                          <a:effectLst/>
                        </a:rPr>
                        <a:t>2</a:t>
                      </a:r>
                      <a:endParaRPr lang="en-GB" sz="26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7857733"/>
                  </a:ext>
                </a:extLst>
              </a:tr>
            </a:tbl>
          </a:graphicData>
        </a:graphic>
      </p:graphicFrame>
      <p:sp>
        <p:nvSpPr>
          <p:cNvPr id="42" name="Rounded Rectangle 41"/>
          <p:cNvSpPr/>
          <p:nvPr/>
        </p:nvSpPr>
        <p:spPr>
          <a:xfrm>
            <a:off x="4108900" y="1409522"/>
            <a:ext cx="437123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/>
              <p:cNvSpPr txBox="1"/>
              <p:nvPr/>
            </p:nvSpPr>
            <p:spPr>
              <a:xfrm>
                <a:off x="643720" y="2647187"/>
                <a:ext cx="141256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600" dirty="0"/>
                  <a:t>31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 6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43" name="TextBox 4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720" y="2647187"/>
                <a:ext cx="1412566" cy="492443"/>
              </a:xfrm>
              <a:prstGeom prst="rect">
                <a:avLst/>
              </a:prstGeom>
              <a:blipFill>
                <a:blip r:embed="rId5"/>
                <a:stretch>
                  <a:fillRect l="-7792" t="-13580" r="-6926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4" name="TextBox 43"/>
          <p:cNvSpPr txBox="1"/>
          <p:nvPr/>
        </p:nvSpPr>
        <p:spPr>
          <a:xfrm>
            <a:off x="2008057" y="2647187"/>
            <a:ext cx="268798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25 not snowy days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43720" y="2151103"/>
            <a:ext cx="466435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u="sng" dirty="0"/>
              <a:t>Sold on a not snowy day</a:t>
            </a:r>
            <a:r>
              <a:rPr lang="en-GB" sz="2600" dirty="0"/>
              <a:t>: 8 cups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/>
              <p:cNvSpPr txBox="1"/>
              <p:nvPr/>
            </p:nvSpPr>
            <p:spPr>
              <a:xfrm>
                <a:off x="664066" y="3292030"/>
                <a:ext cx="2785715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25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8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48" name="TextBox 4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066" y="3292030"/>
                <a:ext cx="2785715" cy="492443"/>
              </a:xfrm>
              <a:prstGeom prst="rect">
                <a:avLst/>
              </a:prstGeom>
              <a:blipFill>
                <a:blip r:embed="rId6"/>
                <a:stretch>
                  <a:fillRect l="-3939" t="-13580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/>
              <p:cNvSpPr txBox="1"/>
              <p:nvPr/>
            </p:nvSpPr>
            <p:spPr>
              <a:xfrm>
                <a:off x="643720" y="3899276"/>
                <a:ext cx="2785715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25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4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2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49" name="TextBox 4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3720" y="3899276"/>
                <a:ext cx="2785715" cy="492443"/>
              </a:xfrm>
              <a:prstGeom prst="rect">
                <a:avLst/>
              </a:prstGeom>
              <a:blipFill>
                <a:blip r:embed="rId7"/>
                <a:stretch>
                  <a:fillRect l="-3939" t="-15000" b="-3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/>
              <p:cNvSpPr txBox="1"/>
              <p:nvPr/>
            </p:nvSpPr>
            <p:spPr>
              <a:xfrm>
                <a:off x="664067" y="4432957"/>
                <a:ext cx="160808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100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2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50" name="TextBox 4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067" y="4432957"/>
                <a:ext cx="1608080" cy="492443"/>
              </a:xfrm>
              <a:prstGeom prst="rect">
                <a:avLst/>
              </a:prstGeom>
              <a:blipFill>
                <a:blip r:embed="rId8"/>
                <a:stretch>
                  <a:fillRect l="-6818" t="-13580" r="-3409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1" name="TextBox 50"/>
          <p:cNvSpPr txBox="1"/>
          <p:nvPr/>
        </p:nvSpPr>
        <p:spPr>
          <a:xfrm>
            <a:off x="2116303" y="4432957"/>
            <a:ext cx="304155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200 cups on not snowy days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2" name="TextBox 51"/>
          <p:cNvSpPr txBox="1"/>
          <p:nvPr/>
        </p:nvSpPr>
        <p:spPr>
          <a:xfrm>
            <a:off x="5971344" y="2170769"/>
            <a:ext cx="3019673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u="sng" dirty="0"/>
              <a:t>Sold on a snowy day</a:t>
            </a:r>
            <a:r>
              <a:rPr lang="en-GB" sz="2600" dirty="0"/>
              <a:t>: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/>
              <p:cNvSpPr txBox="1"/>
              <p:nvPr/>
            </p:nvSpPr>
            <p:spPr>
              <a:xfrm>
                <a:off x="5971345" y="2700787"/>
                <a:ext cx="158531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8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100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54" name="TextBox 5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1345" y="2700787"/>
                <a:ext cx="1585318" cy="492443"/>
              </a:xfrm>
              <a:prstGeom prst="rect">
                <a:avLst/>
              </a:prstGeom>
              <a:blipFill>
                <a:blip r:embed="rId9"/>
                <a:stretch>
                  <a:fillRect l="-6923" t="-13580" r="-5000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5" name="TextBox 54"/>
          <p:cNvSpPr txBox="1"/>
          <p:nvPr/>
        </p:nvSpPr>
        <p:spPr>
          <a:xfrm>
            <a:off x="7365409" y="2700787"/>
            <a:ext cx="158531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800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/>
              <p:cNvSpPr txBox="1"/>
              <p:nvPr/>
            </p:nvSpPr>
            <p:spPr>
              <a:xfrm>
                <a:off x="5971344" y="3345630"/>
                <a:ext cx="1585318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800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6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 =</a:t>
                </a:r>
                <a:r>
                  <a:rPr lang="en-GB" sz="2600" dirty="0"/>
                  <a:t> </a:t>
                </a:r>
                <a:endParaRPr lang="en-GB" sz="2600" dirty="0">
                  <a:latin typeface="Cambria Math" panose="02040503050406030204" pitchFamily="18" charset="0"/>
                  <a:ea typeface="Cambria Math" panose="02040503050406030204" pitchFamily="18" charset="0"/>
                </a:endParaRPr>
              </a:p>
            </p:txBody>
          </p:sp>
        </mc:Choice>
        <mc:Fallback xmlns="">
          <p:sp>
            <p:nvSpPr>
              <p:cNvPr id="56" name="TextBox 5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71344" y="3345630"/>
                <a:ext cx="1585318" cy="492443"/>
              </a:xfrm>
              <a:prstGeom prst="rect">
                <a:avLst/>
              </a:prstGeom>
              <a:blipFill>
                <a:blip r:embed="rId10"/>
                <a:stretch>
                  <a:fillRect l="-6923" t="-13580" r="-5000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7" name="TextBox 56"/>
          <p:cNvSpPr txBox="1"/>
          <p:nvPr/>
        </p:nvSpPr>
        <p:spPr>
          <a:xfrm>
            <a:off x="7424788" y="3345630"/>
            <a:ext cx="231099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4,800 cups on snowy days</a:t>
            </a:r>
            <a:endParaRPr lang="en-GB" sz="2600" dirty="0"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5411186" y="4487135"/>
            <a:ext cx="23109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200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4,800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544786" y="4487135"/>
            <a:ext cx="231099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5,000 cups</a:t>
            </a:r>
            <a:endParaRPr lang="en-GB" sz="2600" dirty="0">
              <a:solidFill>
                <a:srgbClr val="0070C0"/>
              </a:solidFill>
              <a:latin typeface="Cambria Math" panose="02040503050406030204" pitchFamily="18" charset="0"/>
              <a:ea typeface="Cambria Math" panose="02040503050406030204" pitchFamily="18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7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 animBg="1"/>
      <p:bldP spid="43" grpId="0"/>
      <p:bldP spid="44" grpId="0"/>
      <p:bldP spid="45" grpId="0"/>
      <p:bldP spid="48" grpId="0"/>
      <p:bldP spid="49" grpId="0"/>
      <p:bldP spid="50" grpId="0"/>
      <p:bldP spid="51" grpId="0"/>
      <p:bldP spid="52" grpId="0"/>
      <p:bldP spid="54" grpId="0"/>
      <p:bldP spid="55" grpId="0"/>
      <p:bldP spid="56" grpId="0"/>
      <p:bldP spid="57" grpId="0"/>
      <p:bldP spid="58" grpId="0"/>
      <p:bldP spid="5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3596349"/>
            <a:ext cx="8572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Dora has some clues regarding the weather in New York.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8630556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908630556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307463" r="-612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4033263"/>
            <a:ext cx="88222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It is warmer than Moscow.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4470177"/>
            <a:ext cx="52616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average temperature is negative.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36468" y="4038498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09092" y="4190688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4907092"/>
            <a:ext cx="77831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What could the average temperature be in New York?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71DDB03-6C04-4968-B570-1D3AA040B6CA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 flipH="1">
            <a:off x="8153709" y="3167911"/>
            <a:ext cx="1129803" cy="7802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603322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/>
      <p:bldP spid="9" grpId="0"/>
      <p:bldP spid="11" grpId="0"/>
      <p:bldP spid="1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2309577"/>
            <a:ext cx="857287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Dora has some clues regarding the weather in New York.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43085"/>
                  </p:ext>
                </p:extLst>
              </p:nvPr>
            </p:nvGraphicFramePr>
            <p:xfrm>
              <a:off x="751234" y="624605"/>
              <a:ext cx="7506075" cy="15756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96743085"/>
                  </p:ext>
                </p:extLst>
              </p:nvPr>
            </p:nvGraphicFramePr>
            <p:xfrm>
              <a:off x="751234" y="624605"/>
              <a:ext cx="7506075" cy="157562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212121" r="-612" b="-151515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8" name="TextBox 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2746491"/>
            <a:ext cx="412556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It is warmer than Moscow.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3183405"/>
            <a:ext cx="526163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average temperature is negative.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71125" y="3620320"/>
            <a:ext cx="778316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What could the average temperature be in New York?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1788495" y="4752511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5</a:t>
                </a:r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88495" y="4752511"/>
                <a:ext cx="601447" cy="492443"/>
              </a:xfrm>
              <a:prstGeom prst="rect">
                <a:avLst/>
              </a:prstGeom>
              <a:blipFill>
                <a:blip r:embed="rId6"/>
                <a:stretch>
                  <a:fillRect t="-11250" r="-16162" b="-3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Straight Connector 13"/>
          <p:cNvCxnSpPr/>
          <p:nvPr/>
        </p:nvCxnSpPr>
        <p:spPr>
          <a:xfrm>
            <a:off x="2059871" y="4608571"/>
            <a:ext cx="4805672" cy="13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2059871" y="4365256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/>
          <p:cNvSpPr txBox="1"/>
          <p:nvPr/>
        </p:nvSpPr>
        <p:spPr>
          <a:xfrm>
            <a:off x="6685793" y="4750421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0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6862284" y="4371228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/>
          <p:nvPr/>
        </p:nvCxnSpPr>
        <p:spPr>
          <a:xfrm flipV="1">
            <a:off x="3020354" y="4368242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/>
          <p:cNvCxnSpPr/>
          <p:nvPr/>
        </p:nvCxnSpPr>
        <p:spPr>
          <a:xfrm flipV="1">
            <a:off x="3980837" y="4380185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/>
          <p:cNvCxnSpPr/>
          <p:nvPr/>
        </p:nvCxnSpPr>
        <p:spPr>
          <a:xfrm flipV="1">
            <a:off x="4941320" y="4374214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/>
          <p:nvPr/>
        </p:nvCxnSpPr>
        <p:spPr>
          <a:xfrm flipV="1">
            <a:off x="5901803" y="4377200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/>
              <p:cNvSpPr txBox="1"/>
              <p:nvPr/>
            </p:nvSpPr>
            <p:spPr>
              <a:xfrm>
                <a:off x="2769404" y="4780221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4</a:t>
                </a:r>
              </a:p>
            </p:txBody>
          </p:sp>
        </mc:Choice>
        <mc:Fallback xmlns="">
          <p:sp>
            <p:nvSpPr>
              <p:cNvPr id="28" name="TextBox 2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69404" y="4780221"/>
                <a:ext cx="601447" cy="492443"/>
              </a:xfrm>
              <a:prstGeom prst="rect">
                <a:avLst/>
              </a:prstGeom>
              <a:blipFill>
                <a:blip r:embed="rId7"/>
                <a:stretch>
                  <a:fillRect t="-9877" r="-16162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/>
              <p:cNvSpPr txBox="1"/>
              <p:nvPr/>
            </p:nvSpPr>
            <p:spPr>
              <a:xfrm>
                <a:off x="3701757" y="4780221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3</a:t>
                </a:r>
              </a:p>
            </p:txBody>
          </p:sp>
        </mc:Choice>
        <mc:Fallback xmlns="">
          <p:sp>
            <p:nvSpPr>
              <p:cNvPr id="29" name="TextBox 2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01757" y="4780221"/>
                <a:ext cx="601447" cy="492443"/>
              </a:xfrm>
              <a:prstGeom prst="rect">
                <a:avLst/>
              </a:prstGeom>
              <a:blipFill>
                <a:blip r:embed="rId8"/>
                <a:stretch>
                  <a:fillRect t="-9877" r="-16162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0" name="TextBox 29"/>
              <p:cNvSpPr txBox="1"/>
              <p:nvPr/>
            </p:nvSpPr>
            <p:spPr>
              <a:xfrm>
                <a:off x="4670734" y="4780221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2</a:t>
                </a:r>
              </a:p>
            </p:txBody>
          </p:sp>
        </mc:Choice>
        <mc:Fallback xmlns="">
          <p:sp>
            <p:nvSpPr>
              <p:cNvPr id="30" name="TextBox 2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0734" y="4780221"/>
                <a:ext cx="601447" cy="492443"/>
              </a:xfrm>
              <a:prstGeom prst="rect">
                <a:avLst/>
              </a:prstGeom>
              <a:blipFill>
                <a:blip r:embed="rId9"/>
                <a:stretch>
                  <a:fillRect t="-9877" r="-16162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5651085" y="4780221"/>
                <a:ext cx="60121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1</a:t>
                </a:r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51085" y="4780221"/>
                <a:ext cx="601211" cy="492443"/>
              </a:xfrm>
              <a:prstGeom prst="rect">
                <a:avLst/>
              </a:prstGeom>
              <a:blipFill>
                <a:blip r:embed="rId10"/>
                <a:stretch>
                  <a:fillRect t="-9877" r="-16162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6230219" y="1752740"/>
                <a:ext cx="601447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solidFill>
                          <a:srgbClr val="0070C0"/>
                        </a:solidFill>
                        <a:latin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>
                    <a:solidFill>
                      <a:srgbClr val="0070C0"/>
                    </a:solidFill>
                  </a:rPr>
                  <a:t>2</a:t>
                </a:r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0219" y="1752740"/>
                <a:ext cx="601447" cy="492443"/>
              </a:xfrm>
              <a:prstGeom prst="rect">
                <a:avLst/>
              </a:prstGeom>
              <a:blipFill>
                <a:blip r:embed="rId11"/>
                <a:stretch>
                  <a:fillRect t="-11250" r="-16162" b="-32500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23" name="Picture 22">
            <a:extLst>
              <a:ext uri="{FF2B5EF4-FFF2-40B4-BE49-F238E27FC236}">
                <a16:creationId xmlns:a16="http://schemas.microsoft.com/office/drawing/2014/main" id="{26A0B175-E3E0-46FD-BA65-C3C3047F499D}"/>
              </a:ext>
            </a:extLst>
          </p:cNvPr>
          <p:cNvPicPr>
            <a:picLocks noChangeAspect="1"/>
          </p:cNvPicPr>
          <p:nvPr/>
        </p:nvPicPr>
        <p:blipFill>
          <a:blip r:embed="rId12"/>
          <a:stretch>
            <a:fillRect/>
          </a:stretch>
        </p:blipFill>
        <p:spPr>
          <a:xfrm flipH="1">
            <a:off x="8257309" y="1982427"/>
            <a:ext cx="1129803" cy="7802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5446617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2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4" dur="500" tmFilter="0, 0; .2, .5; .8, .5; 1, 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5" dur="250" autoRev="1" fill="hold"/>
                                        <p:tgtEl>
                                          <p:spTgt spid="2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7" dur="500" tmFilter="0, 0; .2, .5; .8, .5; 1, 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58" dur="250" autoRev="1" fill="hold"/>
                                        <p:tgtEl>
                                          <p:spTgt spid="3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5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 tmFilter="0, 0; .2, .5; .8, .5; 1, 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61" dur="250" autoRev="1" fill="hold"/>
                                        <p:tgtEl>
                                          <p:spTgt spid="3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20" grpId="0"/>
      <p:bldP spid="28" grpId="0"/>
      <p:bldP spid="28" grpId="1"/>
      <p:bldP spid="29" grpId="0"/>
      <p:bldP spid="29" grpId="1"/>
      <p:bldP spid="30" grpId="0"/>
      <p:bldP spid="30" grpId="1"/>
      <p:bldP spid="31" grpId="0"/>
      <p:bldP spid="31" grpId="1"/>
      <p:bldP spid="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0142" y="3697591"/>
            <a:ext cx="62578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It has twice as many snowy days than Seoul.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4576698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i="0" dirty="0">
                              <a:solidFill>
                                <a:srgbClr val="0070C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24576698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307463" r="-612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407463" r="-612" b="-2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636000" y="3410610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908624" y="3562800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0142" y="4197415"/>
            <a:ext cx="793585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It has more sunshine than Berlin but less than Sydney.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3739319" y="2598605"/>
            <a:ext cx="437123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739319" y="2164336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86776" y="4698477"/>
            <a:ext cx="314142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 	3 	4	5	6	7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56919" y="2164336"/>
            <a:ext cx="11952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4 hours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0142" y="4697239"/>
            <a:ext cx="61084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hours of sunshine is a square number.</a:t>
            </a:r>
          </a:p>
        </p:txBody>
      </p:sp>
      <p:sp>
        <p:nvSpPr>
          <p:cNvPr id="19" name="Rounded Rectangle 18"/>
          <p:cNvSpPr/>
          <p:nvPr/>
        </p:nvSpPr>
        <p:spPr>
          <a:xfrm>
            <a:off x="7459780" y="4756302"/>
            <a:ext cx="437123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024978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 tmFilter="0, 0; .2, .5; .8, .5; 1, 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6" dur="250" autoRev="1" fill="hold"/>
                                        <p:tgtEl>
                                          <p:spTgt spid="1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3" grpId="0"/>
      <p:bldP spid="14" grpId="0" animBg="1"/>
      <p:bldP spid="14" grpId="1" animBg="1"/>
      <p:bldP spid="15" grpId="0"/>
      <p:bldP spid="16" grpId="0"/>
      <p:bldP spid="17" grpId="0"/>
      <p:bldP spid="18" grpId="0"/>
      <p:bldP spid="18" grpId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3398" y="3771054"/>
            <a:ext cx="2933735" cy="129266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New York receives half as much rainfall as Sydney.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036140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rgbClr val="0070C0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i="0" dirty="0">
                              <a:solidFill>
                                <a:srgbClr val="0070C0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780036140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307463" r="-612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endParaRPr lang="en-GB" sz="2600" i="1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407463" r="-612" b="-2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74410" y="3419451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50572" y="3560451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2503227" y="3030855"/>
            <a:ext cx="437123" cy="398319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5" name="TextBox 14"/>
          <p:cNvSpPr txBox="1"/>
          <p:nvPr/>
        </p:nvSpPr>
        <p:spPr>
          <a:xfrm>
            <a:off x="3735870" y="2169442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4856919" y="2169442"/>
            <a:ext cx="1195264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4 hours</a:t>
            </a:r>
          </a:p>
        </p:txBody>
      </p:sp>
      <p:grpSp>
        <p:nvGrpSpPr>
          <p:cNvPr id="20" name="Group 19"/>
          <p:cNvGrpSpPr/>
          <p:nvPr/>
        </p:nvGrpSpPr>
        <p:grpSpPr>
          <a:xfrm rot="16200000">
            <a:off x="4005498" y="3190373"/>
            <a:ext cx="1702843" cy="2729478"/>
            <a:chOff x="268171" y="249049"/>
            <a:chExt cx="2498576" cy="2448272"/>
          </a:xfrm>
        </p:grpSpPr>
        <p:sp>
          <p:nvSpPr>
            <p:cNvPr id="21" name="Oval 20"/>
            <p:cNvSpPr/>
            <p:nvPr/>
          </p:nvSpPr>
          <p:spPr>
            <a:xfrm>
              <a:off x="1081963" y="249049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2" name="Oval 21"/>
            <p:cNvSpPr/>
            <p:nvPr/>
          </p:nvSpPr>
          <p:spPr>
            <a:xfrm>
              <a:off x="268171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sp>
          <p:nvSpPr>
            <p:cNvPr id="23" name="Oval 22"/>
            <p:cNvSpPr/>
            <p:nvPr/>
          </p:nvSpPr>
          <p:spPr>
            <a:xfrm>
              <a:off x="1852347" y="1782921"/>
              <a:ext cx="914400" cy="914400"/>
            </a:xfrm>
            <a:prstGeom prst="ellipse">
              <a:avLst/>
            </a:prstGeom>
            <a:solidFill>
              <a:schemeClr val="bg1"/>
            </a:solidFill>
            <a:ln w="381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/>
            </a:p>
          </p:txBody>
        </p:sp>
        <p:cxnSp>
          <p:nvCxnSpPr>
            <p:cNvPr id="24" name="Straight Connector 23"/>
            <p:cNvCxnSpPr>
              <a:stCxn id="21" idx="3"/>
            </p:cNvCxnSpPr>
            <p:nvPr/>
          </p:nvCxnSpPr>
          <p:spPr>
            <a:xfrm flipH="1">
              <a:off x="844235" y="1029538"/>
              <a:ext cx="371639" cy="753383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Straight Connector 24"/>
            <p:cNvCxnSpPr>
              <a:stCxn id="21" idx="5"/>
            </p:cNvCxnSpPr>
            <p:nvPr/>
          </p:nvCxnSpPr>
          <p:spPr>
            <a:xfrm>
              <a:off x="1862452" y="1029537"/>
              <a:ext cx="349935" cy="756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6" name="TextBox 25"/>
          <p:cNvSpPr txBox="1"/>
          <p:nvPr/>
        </p:nvSpPr>
        <p:spPr>
          <a:xfrm>
            <a:off x="3714010" y="4290903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78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455902" y="3775894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60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455902" y="4848718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18</a:t>
            </a:r>
          </a:p>
        </p:txBody>
      </p:sp>
      <p:sp>
        <p:nvSpPr>
          <p:cNvPr id="29" name="TextBox 28"/>
          <p:cNvSpPr txBox="1"/>
          <p:nvPr/>
        </p:nvSpPr>
        <p:spPr>
          <a:xfrm>
            <a:off x="6263824" y="3771054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30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6347981" y="4851914"/>
            <a:ext cx="352982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9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6838680" y="4319991"/>
            <a:ext cx="1487908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30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+</a:t>
            </a:r>
            <a:r>
              <a:rPr lang="en-GB" sz="2600" dirty="0"/>
              <a:t> 9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8234765" y="4319991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39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2453404" y="2169442"/>
            <a:ext cx="1128835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39 mm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200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14" grpId="0" animBg="1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3037" y="3502354"/>
            <a:ext cx="7542485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In Seoul, for each snowy day 95 flights are cancelled at the city’s airport.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2473595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39 mm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 hours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14:m>
                            <m:oMath xmlns:m="http://schemas.openxmlformats.org/officeDocument/2006/math">
                              <m:r>
                                <a:rPr lang="en-GB" sz="2600" i="1" dirty="0" smtClean="0">
                                  <a:solidFill>
                                    <a:schemeClr val="tx1"/>
                                  </a:solidFill>
                                  <a:effectLst/>
                                  <a:latin typeface="Cambria Math" panose="02040503050406030204" pitchFamily="18" charset="0"/>
                                  <a:ea typeface="Calibri" panose="020F0502020204030204" pitchFamily="34" charset="0"/>
                                  <a:cs typeface="Times New Roman" panose="02020603050405020304" pitchFamily="18" charset="0"/>
                                </a:rPr>
                                <m:t>−</m:t>
                              </m:r>
                            </m:oMath>
                          </a14:m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2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3" name="Table 2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2862473595"/>
                  </p:ext>
                </p:extLst>
              </p:nvPr>
            </p:nvGraphicFramePr>
            <p:xfrm>
              <a:off x="751234" y="624605"/>
              <a:ext cx="7506075" cy="2791016"/>
            </p:xfrm>
            <a:graphic>
              <a:graphicData uri="http://schemas.openxmlformats.org/drawingml/2006/table">
                <a:tbl>
                  <a:tblPr firstRow="1" firstCol="1" bandRow="1">
                    <a:tableStyleId>{5C22544A-7EE6-4342-B048-85BDC9FD1C3A}</a:tableStyleId>
                  </a:tblPr>
                  <a:tblGrid>
                    <a:gridCol w="1728730">
                      <a:extLst>
                        <a:ext uri="{9D8B030D-6E8A-4147-A177-3AD203B41FA5}">
                          <a16:colId xmlns:a16="http://schemas.microsoft.com/office/drawing/2014/main" val="2140642365"/>
                        </a:ext>
                      </a:extLst>
                    </a:gridCol>
                    <a:gridCol w="1274618">
                      <a:extLst>
                        <a:ext uri="{9D8B030D-6E8A-4147-A177-3AD203B41FA5}">
                          <a16:colId xmlns:a16="http://schemas.microsoft.com/office/drawing/2014/main" val="3902722317"/>
                        </a:ext>
                      </a:extLst>
                    </a:gridCol>
                    <a:gridCol w="1118990">
                      <a:extLst>
                        <a:ext uri="{9D8B030D-6E8A-4147-A177-3AD203B41FA5}">
                          <a16:colId xmlns:a16="http://schemas.microsoft.com/office/drawing/2014/main" val="3661607701"/>
                        </a:ext>
                      </a:extLst>
                    </a:gridCol>
                    <a:gridCol w="1388682">
                      <a:extLst>
                        <a:ext uri="{9D8B030D-6E8A-4147-A177-3AD203B41FA5}">
                          <a16:colId xmlns:a16="http://schemas.microsoft.com/office/drawing/2014/main" val="2523069024"/>
                        </a:ext>
                      </a:extLst>
                    </a:gridCol>
                    <a:gridCol w="1995055">
                      <a:extLst>
                        <a:ext uri="{9D8B030D-6E8A-4147-A177-3AD203B41FA5}">
                          <a16:colId xmlns:a16="http://schemas.microsoft.com/office/drawing/2014/main" val="1810856518"/>
                        </a:ext>
                      </a:extLst>
                    </a:gridCol>
                  </a:tblGrid>
                  <a:tr h="765366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u="none" strike="noStrike" dirty="0">
                              <a:solidFill>
                                <a:schemeClr val="tx1"/>
                              </a:solidFill>
                              <a:effectLst/>
                            </a:rPr>
                            <a:t> 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noFill/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Rainfall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Snowy days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>
                              <a:solidFill>
                                <a:schemeClr val="tx1"/>
                              </a:solidFill>
                              <a:effectLst/>
                            </a:rPr>
                            <a:t>Daily sunshine</a:t>
                          </a:r>
                          <a:endParaRPr lang="en-GB" sz="2400" b="0" u="none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algn="ctr"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400" b="0" u="none" dirty="0">
                              <a:solidFill>
                                <a:schemeClr val="tx1"/>
                              </a:solidFill>
                              <a:effectLst/>
                            </a:rPr>
                            <a:t>Average temperature</a:t>
                          </a:r>
                          <a:endParaRPr lang="en-GB" sz="2400" b="0" u="none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5">
                            <a:lumMod val="20000"/>
                            <a:lumOff val="80000"/>
                          </a:schemeClr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2399137197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Berlin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55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45911326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Moscow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52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16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1 hour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307463" r="-612" b="-3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965117928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New York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39 mm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8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i="0" dirty="0">
                              <a:solidFill>
                                <a:schemeClr val="tx1"/>
                              </a:solidFill>
                              <a:effectLst/>
                              <a:latin typeface="Calibri" panose="020F0502020204030204" pitchFamily="34" charset="0"/>
                              <a:ea typeface="Calibri" panose="020F0502020204030204" pitchFamily="34" charset="0"/>
                              <a:cs typeface="Times New Roman" panose="02020603050405020304" pitchFamily="18" charset="0"/>
                            </a:rPr>
                            <a:t>4 hours</a:t>
                          </a: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endParaRPr lang="en-US"/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blipFill>
                          <a:blip r:embed="rId5"/>
                          <a:stretch>
                            <a:fillRect l="-277064" t="-407463" r="-612" b="-247761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3180025655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Seoul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22 mm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>
                              <a:solidFill>
                                <a:schemeClr val="tx1"/>
                              </a:solidFill>
                              <a:effectLst/>
                            </a:rPr>
                            <a:t>4</a:t>
                          </a:r>
                          <a:endParaRPr lang="en-GB" sz="260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5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3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7231360"/>
                      </a:ext>
                    </a:extLst>
                  </a:tr>
                  <a:tr h="405130"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Sydney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solidFill>
                          <a:schemeClr val="accent2">
                            <a:lumMod val="20000"/>
                            <a:lumOff val="80000"/>
                          </a:schemeClr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78 mm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8 hours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>
                            <a:lnSpc>
                              <a:spcPct val="107000"/>
                            </a:lnSpc>
                            <a:spcAft>
                              <a:spcPts val="0"/>
                            </a:spcAft>
                          </a:pPr>
                          <a:r>
                            <a:rPr lang="en-GB" sz="2600" dirty="0">
                              <a:solidFill>
                                <a:schemeClr val="tx1"/>
                              </a:solidFill>
                              <a:effectLst/>
                            </a:rPr>
                            <a:t>20</a:t>
                          </a:r>
                          <a:endParaRPr lang="en-GB" sz="2600" dirty="0">
                            <a:solidFill>
                              <a:schemeClr val="tx1"/>
                            </a:solidFill>
                            <a:effectLst/>
                            <a:latin typeface="Calibri" panose="020F0502020204030204" pitchFamily="34" charset="0"/>
                            <a:ea typeface="Calibri" panose="020F0502020204030204" pitchFamily="34" charset="0"/>
                            <a:cs typeface="Times New Roman" panose="02020603050405020304" pitchFamily="18" charset="0"/>
                          </a:endParaRPr>
                        </a:p>
                      </a:txBody>
                      <a:tcPr marL="68580" marR="68580" marT="0" marB="0">
                        <a:lnL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L>
                        <a:lnR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R>
                        <a:lnT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T>
                        <a:lnB w="12700" cap="flat" cmpd="sng" algn="ctr">
                          <a:solidFill>
                            <a:schemeClr val="tx1"/>
                          </a:solidFill>
                          <a:prstDash val="solid"/>
                          <a:round/>
                          <a:headEnd type="none" w="med" len="med"/>
                          <a:tailEnd type="none" w="med" len="med"/>
                        </a:lnB>
                        <a:lnTlToBr w="12700" cmpd="sng">
                          <a:noFill/>
                          <a:prstDash val="solid"/>
                        </a:lnTlToBr>
                        <a:lnBlToTr w="12700" cmpd="sng">
                          <a:noFill/>
                          <a:prstDash val="solid"/>
                        </a:lnBlToTr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3524776301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10" name="Picture 9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556128" y="4618008"/>
            <a:ext cx="747045" cy="747045"/>
          </a:xfrm>
          <a:prstGeom prst="rect">
            <a:avLst/>
          </a:prstGeom>
        </p:spPr>
      </p:pic>
      <p:sp>
        <p:nvSpPr>
          <p:cNvPr id="11" name="TextBox 10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70782" y="4761430"/>
            <a:ext cx="231507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6" name="Rectangle 5"/>
          <p:cNvSpPr/>
          <p:nvPr/>
        </p:nvSpPr>
        <p:spPr>
          <a:xfrm>
            <a:off x="623037" y="4410939"/>
            <a:ext cx="6346546" cy="49244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GB" sz="2600" dirty="0"/>
              <a:t>How many flights are cancelled in December?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93564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5.3|13.7|2|9.1|5|4.3|6.3|1.2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9|16.6|6.5|3.6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|16.2|1.1|5.1|1.4|1.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7|19.1|2.7|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4.7|7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9|8.3|6.7|2.3|5.2|9.2|10.4|2.1|5|7.1|4.7|3.9|5|5.4|4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6|2.7|3.9|2.7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6.1|1.3|1.3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.1|5|4|15.3|6.1|3.4|12|4|2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|11.7|5|8.1|2.8|1.9|3|0.9|1.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.3|5.3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6|14.1|9.6|3.7|13.9|2.6|1.8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0DE50DCF-37B0-40E0-8911-A7B4E0A7F4F9}">
  <ds:schemaRefs>
    <ds:schemaRef ds:uri="cee99ee9-287b-4f9a-957c-ba5ae7375c9a"/>
    <ds:schemaRef ds:uri="http://schemas.microsoft.com/office/2006/documentManagement/types"/>
    <ds:schemaRef ds:uri="522d4c35-b548-4432-90ae-af4376e1c4b4"/>
    <ds:schemaRef ds:uri="http://www.w3.org/XML/1998/namespace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4ABE55B3-B55B-4E06-8E84-BAE169B1606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4231</TotalTime>
  <Words>815</Words>
  <Application>Microsoft Office PowerPoint</Application>
  <PresentationFormat>A4 Paper (210x297 mm)</PresentationFormat>
  <Paragraphs>351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20" baseType="lpstr">
      <vt:lpstr>Arial</vt:lpstr>
      <vt:lpstr>Bariol Bold</vt:lpstr>
      <vt:lpstr>Bariol Regular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166</cp:revision>
  <dcterms:created xsi:type="dcterms:W3CDTF">2019-10-15T10:24:11Z</dcterms:created>
  <dcterms:modified xsi:type="dcterms:W3CDTF">2020-12-06T12:47:27Z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