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5"/>
  </p:notesMasterIdLst>
  <p:handoutMasterIdLst>
    <p:handoutMasterId r:id="rId16"/>
  </p:handoutMasterIdLst>
  <p:sldIdLst>
    <p:sldId id="274" r:id="rId5"/>
    <p:sldId id="259" r:id="rId6"/>
    <p:sldId id="261" r:id="rId7"/>
    <p:sldId id="262" r:id="rId8"/>
    <p:sldId id="264" r:id="rId9"/>
    <p:sldId id="263" r:id="rId10"/>
    <p:sldId id="265" r:id="rId11"/>
    <p:sldId id="260" r:id="rId12"/>
    <p:sldId id="269" r:id="rId13"/>
    <p:sldId id="268" r:id="rId14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DFF"/>
    <a:srgbClr val="F6FAFD"/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727"/>
  </p:normalViewPr>
  <p:slideViewPr>
    <p:cSldViewPr snapToGrid="0" snapToObjects="1">
      <p:cViewPr varScale="1">
        <p:scale>
          <a:sx n="113" d="100"/>
          <a:sy n="113" d="100"/>
        </p:scale>
        <p:origin x="600" y="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A61C997E-82C2-441D-B766-46F028D94848}"/>
    <pc:docChg chg="modSld">
      <pc:chgData name="James Clegg" userId="c6df1435-7a36-4b38-be4d-16e68e91152f" providerId="ADAL" clId="{A61C997E-82C2-441D-B766-46F028D94848}" dt="2021-03-19T14:14:42.107" v="6" actId="20577"/>
      <pc:docMkLst>
        <pc:docMk/>
      </pc:docMkLst>
      <pc:sldChg chg="modSp modAnim">
        <pc:chgData name="James Clegg" userId="c6df1435-7a36-4b38-be4d-16e68e91152f" providerId="ADAL" clId="{A61C997E-82C2-441D-B766-46F028D94848}" dt="2021-03-19T14:14:42.107" v="6" actId="20577"/>
        <pc:sldMkLst>
          <pc:docMk/>
          <pc:sldMk cId="2563003992" sldId="262"/>
        </pc:sldMkLst>
        <pc:spChg chg="mod">
          <ac:chgData name="James Clegg" userId="c6df1435-7a36-4b38-be4d-16e68e91152f" providerId="ADAL" clId="{A61C997E-82C2-441D-B766-46F028D94848}" dt="2021-03-19T14:14:42.107" v="6" actId="20577"/>
          <ac:spMkLst>
            <pc:docMk/>
            <pc:sldMk cId="2563003992" sldId="262"/>
            <ac:spMk id="3" creationId="{1C7069DF-BE66-4341-ACDA-2ABA5DCF3029}"/>
          </ac:spMkLst>
        </pc:spChg>
      </pc:sldChg>
    </pc:docChg>
  </pc:docChgLst>
  <pc:docChgLst>
    <pc:chgData name="James Clegg" userId="c6df1435-7a36-4b38-be4d-16e68e91152f" providerId="ADAL" clId="{905C148B-FCCE-4BC7-9D87-E5BD29326DB8}"/>
    <pc:docChg chg="custSel modSld">
      <pc:chgData name="James Clegg" userId="c6df1435-7a36-4b38-be4d-16e68e91152f" providerId="ADAL" clId="{905C148B-FCCE-4BC7-9D87-E5BD29326DB8}" dt="2021-03-19T14:26:15.977" v="10"/>
      <pc:docMkLst>
        <pc:docMk/>
      </pc:docMkLst>
      <pc:sldChg chg="delSp modTransition delAnim">
        <pc:chgData name="James Clegg" userId="c6df1435-7a36-4b38-be4d-16e68e91152f" providerId="ADAL" clId="{905C148B-FCCE-4BC7-9D87-E5BD29326DB8}" dt="2021-03-19T14:26:15.977" v="10"/>
        <pc:sldMkLst>
          <pc:docMk/>
          <pc:sldMk cId="3299310921" sldId="259"/>
        </pc:sldMkLst>
        <pc:picChg chg="del">
          <ac:chgData name="James Clegg" userId="c6df1435-7a36-4b38-be4d-16e68e91152f" providerId="ADAL" clId="{905C148B-FCCE-4BC7-9D87-E5BD29326DB8}" dt="2021-03-19T14:24:56.603" v="0" actId="478"/>
          <ac:picMkLst>
            <pc:docMk/>
            <pc:sldMk cId="3299310921" sldId="259"/>
            <ac:picMk id="1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05C148B-FCCE-4BC7-9D87-E5BD29326DB8}" dt="2021-03-19T14:26:15.977" v="10"/>
        <pc:sldMkLst>
          <pc:docMk/>
          <pc:sldMk cId="2181109590" sldId="260"/>
        </pc:sldMkLst>
        <pc:picChg chg="del">
          <ac:chgData name="James Clegg" userId="c6df1435-7a36-4b38-be4d-16e68e91152f" providerId="ADAL" clId="{905C148B-FCCE-4BC7-9D87-E5BD29326DB8}" dt="2021-03-19T14:26:02.650" v="7" actId="478"/>
          <ac:picMkLst>
            <pc:docMk/>
            <pc:sldMk cId="2181109590" sldId="260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05C148B-FCCE-4BC7-9D87-E5BD29326DB8}" dt="2021-03-19T14:26:15.977" v="10"/>
        <pc:sldMkLst>
          <pc:docMk/>
          <pc:sldMk cId="440483097" sldId="261"/>
        </pc:sldMkLst>
        <pc:picChg chg="del">
          <ac:chgData name="James Clegg" userId="c6df1435-7a36-4b38-be4d-16e68e91152f" providerId="ADAL" clId="{905C148B-FCCE-4BC7-9D87-E5BD29326DB8}" dt="2021-03-19T14:25:00.392" v="1" actId="478"/>
          <ac:picMkLst>
            <pc:docMk/>
            <pc:sldMk cId="440483097" sldId="261"/>
            <ac:picMk id="19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05C148B-FCCE-4BC7-9D87-E5BD29326DB8}" dt="2021-03-19T14:26:15.977" v="10"/>
        <pc:sldMkLst>
          <pc:docMk/>
          <pc:sldMk cId="2563003992" sldId="262"/>
        </pc:sldMkLst>
        <pc:picChg chg="del">
          <ac:chgData name="James Clegg" userId="c6df1435-7a36-4b38-be4d-16e68e91152f" providerId="ADAL" clId="{905C148B-FCCE-4BC7-9D87-E5BD29326DB8}" dt="2021-03-19T14:25:03.192" v="2" actId="478"/>
          <ac:picMkLst>
            <pc:docMk/>
            <pc:sldMk cId="2563003992" sldId="262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05C148B-FCCE-4BC7-9D87-E5BD29326DB8}" dt="2021-03-19T14:26:15.977" v="10"/>
        <pc:sldMkLst>
          <pc:docMk/>
          <pc:sldMk cId="2198502974" sldId="263"/>
        </pc:sldMkLst>
        <pc:picChg chg="del">
          <ac:chgData name="James Clegg" userId="c6df1435-7a36-4b38-be4d-16e68e91152f" providerId="ADAL" clId="{905C148B-FCCE-4BC7-9D87-E5BD29326DB8}" dt="2021-03-19T14:25:56.148" v="5" actId="478"/>
          <ac:picMkLst>
            <pc:docMk/>
            <pc:sldMk cId="2198502974" sldId="263"/>
            <ac:picMk id="4" creationId="{00000000-0000-0000-0000-000000000000}"/>
          </ac:picMkLst>
        </pc:picChg>
      </pc:sldChg>
      <pc:sldChg chg="delSp modSp modTransition delAnim">
        <pc:chgData name="James Clegg" userId="c6df1435-7a36-4b38-be4d-16e68e91152f" providerId="ADAL" clId="{905C148B-FCCE-4BC7-9D87-E5BD29326DB8}" dt="2021-03-19T14:26:15.977" v="10"/>
        <pc:sldMkLst>
          <pc:docMk/>
          <pc:sldMk cId="2664473889" sldId="264"/>
        </pc:sldMkLst>
        <pc:picChg chg="del">
          <ac:chgData name="James Clegg" userId="c6df1435-7a36-4b38-be4d-16e68e91152f" providerId="ADAL" clId="{905C148B-FCCE-4BC7-9D87-E5BD29326DB8}" dt="2021-03-19T14:25:06.452" v="3" actId="478"/>
          <ac:picMkLst>
            <pc:docMk/>
            <pc:sldMk cId="2664473889" sldId="264"/>
            <ac:picMk id="3" creationId="{00000000-0000-0000-0000-000000000000}"/>
          </ac:picMkLst>
        </pc:picChg>
        <pc:picChg chg="mod">
          <ac:chgData name="James Clegg" userId="c6df1435-7a36-4b38-be4d-16e68e91152f" providerId="ADAL" clId="{905C148B-FCCE-4BC7-9D87-E5BD29326DB8}" dt="2021-03-19T14:25:49.595" v="4" actId="14826"/>
          <ac:picMkLst>
            <pc:docMk/>
            <pc:sldMk cId="2664473889" sldId="264"/>
            <ac:picMk id="4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05C148B-FCCE-4BC7-9D87-E5BD29326DB8}" dt="2021-03-19T14:26:15.977" v="10"/>
        <pc:sldMkLst>
          <pc:docMk/>
          <pc:sldMk cId="3174304596" sldId="265"/>
        </pc:sldMkLst>
        <pc:picChg chg="del">
          <ac:chgData name="James Clegg" userId="c6df1435-7a36-4b38-be4d-16e68e91152f" providerId="ADAL" clId="{905C148B-FCCE-4BC7-9D87-E5BD29326DB8}" dt="2021-03-19T14:25:59.330" v="6" actId="478"/>
          <ac:picMkLst>
            <pc:docMk/>
            <pc:sldMk cId="3174304596" sldId="265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05C148B-FCCE-4BC7-9D87-E5BD29326DB8}" dt="2021-03-19T14:26:15.977" v="10"/>
        <pc:sldMkLst>
          <pc:docMk/>
          <pc:sldMk cId="4099902494" sldId="268"/>
        </pc:sldMkLst>
        <pc:picChg chg="del">
          <ac:chgData name="James Clegg" userId="c6df1435-7a36-4b38-be4d-16e68e91152f" providerId="ADAL" clId="{905C148B-FCCE-4BC7-9D87-E5BD29326DB8}" dt="2021-03-19T14:26:08.381" v="9" actId="478"/>
          <ac:picMkLst>
            <pc:docMk/>
            <pc:sldMk cId="4099902494" sldId="268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05C148B-FCCE-4BC7-9D87-E5BD29326DB8}" dt="2021-03-19T14:26:15.977" v="10"/>
        <pc:sldMkLst>
          <pc:docMk/>
          <pc:sldMk cId="231224864" sldId="269"/>
        </pc:sldMkLst>
        <pc:picChg chg="del">
          <ac:chgData name="James Clegg" userId="c6df1435-7a36-4b38-be4d-16e68e91152f" providerId="ADAL" clId="{905C148B-FCCE-4BC7-9D87-E5BD29326DB8}" dt="2021-03-19T14:26:05.521" v="8" actId="478"/>
          <ac:picMkLst>
            <pc:docMk/>
            <pc:sldMk cId="231224864" sldId="269"/>
            <ac:picMk id="36" creationId="{00000000-0000-0000-0000-000000000000}"/>
          </ac:picMkLst>
        </pc:picChg>
      </pc:sldChg>
      <pc:sldChg chg="modTransition">
        <pc:chgData name="James Clegg" userId="c6df1435-7a36-4b38-be4d-16e68e91152f" providerId="ADAL" clId="{905C148B-FCCE-4BC7-9D87-E5BD29326DB8}" dt="2021-03-19T14:26:15.977" v="10"/>
        <pc:sldMkLst>
          <pc:docMk/>
          <pc:sldMk cId="593140160" sldId="274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3/19/2021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3/19/2021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979F2A6-11CC-4D40-9892-FCE833E3A54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999071" y="-105251"/>
            <a:ext cx="5633192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1.png"/><Relationship Id="rId7" Type="http://schemas.openxmlformats.org/officeDocument/2006/relationships/image" Target="../media/image3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30.png"/><Relationship Id="rId9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8.png"/><Relationship Id="rId7" Type="http://schemas.openxmlformats.org/officeDocument/2006/relationships/image" Target="../media/image15.png"/><Relationship Id="rId12" Type="http://schemas.openxmlformats.org/officeDocument/2006/relationships/image" Target="../media/image1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4" Type="http://schemas.openxmlformats.org/officeDocument/2006/relationships/image" Target="../media/image9.png"/><Relationship Id="rId9" Type="http://schemas.openxmlformats.org/officeDocument/2006/relationships/image" Target="../media/image8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9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7" Type="http://schemas.openxmlformats.org/officeDocument/2006/relationships/image" Target="../media/image14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9.png"/><Relationship Id="rId5" Type="http://schemas.openxmlformats.org/officeDocument/2006/relationships/image" Target="../media/image18.png"/><Relationship Id="rId10" Type="http://schemas.openxmlformats.org/officeDocument/2006/relationships/image" Target="../media/image13.png"/><Relationship Id="rId9" Type="http://schemas.openxmlformats.org/officeDocument/2006/relationships/image" Target="../media/image16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8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70.png"/><Relationship Id="rId10" Type="http://schemas.openxmlformats.org/officeDocument/2006/relationships/image" Target="../media/image16.png"/><Relationship Id="rId9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9.png"/><Relationship Id="rId5" Type="http://schemas.openxmlformats.org/officeDocument/2006/relationships/image" Target="../media/image16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1.png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25.png"/><Relationship Id="rId10" Type="http://schemas.openxmlformats.org/officeDocument/2006/relationships/image" Target="../media/image29.png"/><Relationship Id="rId9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C956674-68C0-4EB0-AE22-84E907B1EB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493" y="1522818"/>
            <a:ext cx="8882642" cy="343234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B23FF2A-A9D8-463A-B52D-5142033CA7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568" y="312247"/>
            <a:ext cx="2024704" cy="209956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D0AEB24-79A9-4480-B2C2-728C94E9AD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173312">
            <a:off x="7767073" y="821990"/>
            <a:ext cx="1755981" cy="182090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4E14960-D12F-4076-973E-04279CE04A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71442">
            <a:off x="1016666" y="3816742"/>
            <a:ext cx="1630919" cy="1691217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AAE2DBA0-D450-484B-BE9B-75BECCB71C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875431">
            <a:off x="474784" y="3883102"/>
            <a:ext cx="1443761" cy="1497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1401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16907" y="731174"/>
            <a:ext cx="385283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/>
              <a:t>Alex puts 8 in each nest and has 3 left over.</a:t>
            </a:r>
          </a:p>
        </p:txBody>
      </p:sp>
      <p:grpSp>
        <p:nvGrpSpPr>
          <p:cNvPr id="411" name="Group 410"/>
          <p:cNvGrpSpPr/>
          <p:nvPr/>
        </p:nvGrpSpPr>
        <p:grpSpPr>
          <a:xfrm>
            <a:off x="759537" y="2719320"/>
            <a:ext cx="1596489" cy="896924"/>
            <a:chOff x="5154294" y="618440"/>
            <a:chExt cx="1596489" cy="896924"/>
          </a:xfrm>
        </p:grpSpPr>
        <p:grpSp>
          <p:nvGrpSpPr>
            <p:cNvPr id="381" name="Group 380"/>
            <p:cNvGrpSpPr/>
            <p:nvPr/>
          </p:nvGrpSpPr>
          <p:grpSpPr>
            <a:xfrm>
              <a:off x="5154294" y="646649"/>
              <a:ext cx="824876" cy="816033"/>
              <a:chOff x="715216" y="2803611"/>
              <a:chExt cx="824876" cy="816033"/>
            </a:xfrm>
          </p:grpSpPr>
          <p:sp>
            <p:nvSpPr>
              <p:cNvPr id="382" name="Rectangle 381"/>
              <p:cNvSpPr/>
              <p:nvPr/>
            </p:nvSpPr>
            <p:spPr>
              <a:xfrm rot="1217955">
                <a:off x="1137409" y="2812360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83" name="Rectangle 382"/>
              <p:cNvSpPr/>
              <p:nvPr/>
            </p:nvSpPr>
            <p:spPr>
              <a:xfrm rot="18916726">
                <a:off x="1146099" y="281236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84" name="Rectangle 383"/>
              <p:cNvSpPr/>
              <p:nvPr/>
            </p:nvSpPr>
            <p:spPr>
              <a:xfrm rot="2792110">
                <a:off x="1144092" y="2888585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85" name="Rectangle 384"/>
              <p:cNvSpPr/>
              <p:nvPr/>
            </p:nvSpPr>
            <p:spPr>
              <a:xfrm rot="18762700">
                <a:off x="1054403" y="2916039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86" name="Rectangle 385"/>
              <p:cNvSpPr/>
              <p:nvPr/>
            </p:nvSpPr>
            <p:spPr>
              <a:xfrm rot="15681857">
                <a:off x="1054403" y="285485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87" name="Rectangle 386"/>
              <p:cNvSpPr/>
              <p:nvPr/>
            </p:nvSpPr>
            <p:spPr>
              <a:xfrm rot="1217955">
                <a:off x="963350" y="280361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88" name="Rectangle 387"/>
              <p:cNvSpPr/>
              <p:nvPr/>
            </p:nvSpPr>
            <p:spPr>
              <a:xfrm rot="1217955">
                <a:off x="1242718" y="289319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89" name="Rectangle 388"/>
              <p:cNvSpPr/>
              <p:nvPr/>
            </p:nvSpPr>
            <p:spPr>
              <a:xfrm rot="15681857">
                <a:off x="1068820" y="2681432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390" name="Group 389"/>
              <p:cNvGrpSpPr/>
              <p:nvPr/>
            </p:nvGrpSpPr>
            <p:grpSpPr>
              <a:xfrm rot="1021673">
                <a:off x="715216" y="2810062"/>
                <a:ext cx="809689" cy="809582"/>
                <a:chOff x="377205" y="3466505"/>
                <a:chExt cx="809689" cy="809582"/>
              </a:xfrm>
            </p:grpSpPr>
            <p:sp>
              <p:nvSpPr>
                <p:cNvPr id="391" name="Rectangle 390"/>
                <p:cNvSpPr/>
                <p:nvPr/>
              </p:nvSpPr>
              <p:spPr>
                <a:xfrm rot="1217955">
                  <a:off x="784211" y="3475254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92" name="Rectangle 391"/>
                <p:cNvSpPr/>
                <p:nvPr/>
              </p:nvSpPr>
              <p:spPr>
                <a:xfrm rot="18916726">
                  <a:off x="792901" y="347525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93" name="Rectangle 392"/>
                <p:cNvSpPr/>
                <p:nvPr/>
              </p:nvSpPr>
              <p:spPr>
                <a:xfrm rot="2792110">
                  <a:off x="790894" y="3551479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94" name="Rectangle 393"/>
                <p:cNvSpPr/>
                <p:nvPr/>
              </p:nvSpPr>
              <p:spPr>
                <a:xfrm rot="18762700">
                  <a:off x="701205" y="3578933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95" name="Rectangle 394"/>
                <p:cNvSpPr/>
                <p:nvPr/>
              </p:nvSpPr>
              <p:spPr>
                <a:xfrm rot="15681857">
                  <a:off x="701205" y="351774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96" name="Rectangle 395"/>
                <p:cNvSpPr/>
                <p:nvPr/>
              </p:nvSpPr>
              <p:spPr>
                <a:xfrm rot="1217955">
                  <a:off x="610152" y="346650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97" name="Rectangle 396"/>
                <p:cNvSpPr/>
                <p:nvPr/>
              </p:nvSpPr>
              <p:spPr>
                <a:xfrm rot="1217955">
                  <a:off x="889520" y="355608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98" name="Rectangle 397"/>
                <p:cNvSpPr/>
                <p:nvPr/>
              </p:nvSpPr>
              <p:spPr>
                <a:xfrm rot="15681857">
                  <a:off x="715622" y="3344326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pic>
          <p:nvPicPr>
            <p:cNvPr id="399" name="Picture 398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5391974" y="778892"/>
              <a:ext cx="410222" cy="468000"/>
            </a:xfrm>
            <a:prstGeom prst="rect">
              <a:avLst/>
            </a:prstGeom>
          </p:spPr>
        </p:pic>
        <p:pic>
          <p:nvPicPr>
            <p:cNvPr id="400" name="Picture 399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2525458">
              <a:off x="5467748" y="991902"/>
              <a:ext cx="410222" cy="468000"/>
            </a:xfrm>
            <a:prstGeom prst="rect">
              <a:avLst/>
            </a:prstGeom>
          </p:spPr>
        </p:pic>
        <p:pic>
          <p:nvPicPr>
            <p:cNvPr id="401" name="Picture 400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5532492" y="649930"/>
              <a:ext cx="410222" cy="468000"/>
            </a:xfrm>
            <a:prstGeom prst="rect">
              <a:avLst/>
            </a:prstGeom>
          </p:spPr>
        </p:pic>
        <p:pic>
          <p:nvPicPr>
            <p:cNvPr id="402" name="Picture 401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6409896">
              <a:off x="5217496" y="634132"/>
              <a:ext cx="410222" cy="468000"/>
            </a:xfrm>
            <a:prstGeom prst="rect">
              <a:avLst/>
            </a:prstGeom>
          </p:spPr>
        </p:pic>
        <p:pic>
          <p:nvPicPr>
            <p:cNvPr id="403" name="Picture 402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5235855" y="862436"/>
              <a:ext cx="410222" cy="468000"/>
            </a:xfrm>
            <a:prstGeom prst="rect">
              <a:avLst/>
            </a:prstGeom>
          </p:spPr>
        </p:pic>
        <p:pic>
          <p:nvPicPr>
            <p:cNvPr id="404" name="Picture 403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5355505" y="965085"/>
              <a:ext cx="410222" cy="468000"/>
            </a:xfrm>
            <a:prstGeom prst="rect">
              <a:avLst/>
            </a:prstGeom>
          </p:spPr>
        </p:pic>
        <p:pic>
          <p:nvPicPr>
            <p:cNvPr id="405" name="Picture 404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5374286" y="618440"/>
              <a:ext cx="410222" cy="468000"/>
            </a:xfrm>
            <a:prstGeom prst="rect">
              <a:avLst/>
            </a:prstGeom>
          </p:spPr>
        </p:pic>
        <p:pic>
          <p:nvPicPr>
            <p:cNvPr id="406" name="Picture 405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5555923" y="816808"/>
              <a:ext cx="410222" cy="468000"/>
            </a:xfrm>
            <a:prstGeom prst="rect">
              <a:avLst/>
            </a:prstGeom>
          </p:spPr>
        </p:pic>
        <p:pic>
          <p:nvPicPr>
            <p:cNvPr id="408" name="Picture 407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6340561" y="784712"/>
              <a:ext cx="410222" cy="468000"/>
            </a:xfrm>
            <a:prstGeom prst="rect">
              <a:avLst/>
            </a:prstGeom>
          </p:spPr>
        </p:pic>
        <p:pic>
          <p:nvPicPr>
            <p:cNvPr id="409" name="Picture 408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6071661" y="835857"/>
              <a:ext cx="410222" cy="468000"/>
            </a:xfrm>
            <a:prstGeom prst="rect">
              <a:avLst/>
            </a:prstGeom>
          </p:spPr>
        </p:pic>
        <p:pic>
          <p:nvPicPr>
            <p:cNvPr id="410" name="Picture 409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6259468" y="1047364"/>
              <a:ext cx="410222" cy="468000"/>
            </a:xfrm>
            <a:prstGeom prst="rect">
              <a:avLst/>
            </a:prstGeom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12" name="TextBox 411"/>
              <p:cNvSpPr txBox="1"/>
              <p:nvPr/>
            </p:nvSpPr>
            <p:spPr>
              <a:xfrm>
                <a:off x="2565878" y="2909732"/>
                <a:ext cx="237579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1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8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3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11</a:t>
                </a:r>
              </a:p>
            </p:txBody>
          </p:sp>
        </mc:Choice>
        <mc:Fallback xmlns="">
          <p:sp>
            <p:nvSpPr>
              <p:cNvPr id="412" name="TextBox 4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5878" y="2909732"/>
                <a:ext cx="2375797" cy="523220"/>
              </a:xfrm>
              <a:prstGeom prst="rect">
                <a:avLst/>
              </a:prstGeom>
              <a:blipFill>
                <a:blip r:embed="rId6"/>
                <a:stretch>
                  <a:fillRect l="-5385" t="-10465" r="-3846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86" name="Group 585"/>
          <p:cNvGrpSpPr/>
          <p:nvPr/>
        </p:nvGrpSpPr>
        <p:grpSpPr>
          <a:xfrm>
            <a:off x="735330" y="3627256"/>
            <a:ext cx="2486685" cy="887107"/>
            <a:chOff x="7183656" y="4990056"/>
            <a:chExt cx="2486685" cy="887107"/>
          </a:xfrm>
        </p:grpSpPr>
        <p:pic>
          <p:nvPicPr>
            <p:cNvPr id="416" name="Picture 415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2525458">
              <a:off x="8387306" y="5353701"/>
              <a:ext cx="410222" cy="468000"/>
            </a:xfrm>
            <a:prstGeom prst="rect">
              <a:avLst/>
            </a:prstGeom>
          </p:spPr>
        </p:pic>
        <p:pic>
          <p:nvPicPr>
            <p:cNvPr id="426" name="Picture 425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9179026" y="5409163"/>
              <a:ext cx="410222" cy="468000"/>
            </a:xfrm>
            <a:prstGeom prst="rect">
              <a:avLst/>
            </a:prstGeom>
          </p:spPr>
        </p:pic>
        <p:pic>
          <p:nvPicPr>
            <p:cNvPr id="463" name="Picture 462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2525458">
              <a:off x="7517328" y="5351863"/>
              <a:ext cx="410222" cy="468000"/>
            </a:xfrm>
            <a:prstGeom prst="rect">
              <a:avLst/>
            </a:prstGeom>
          </p:spPr>
        </p:pic>
        <p:grpSp>
          <p:nvGrpSpPr>
            <p:cNvPr id="584" name="Group 583"/>
            <p:cNvGrpSpPr/>
            <p:nvPr/>
          </p:nvGrpSpPr>
          <p:grpSpPr>
            <a:xfrm>
              <a:off x="7183656" y="4990056"/>
              <a:ext cx="2486685" cy="834425"/>
              <a:chOff x="7183656" y="4990056"/>
              <a:chExt cx="2486685" cy="834425"/>
            </a:xfrm>
          </p:grpSpPr>
          <p:grpSp>
            <p:nvGrpSpPr>
              <p:cNvPr id="414" name="Group 413"/>
              <p:cNvGrpSpPr/>
              <p:nvPr/>
            </p:nvGrpSpPr>
            <p:grpSpPr>
              <a:xfrm>
                <a:off x="8073852" y="5008448"/>
                <a:ext cx="824876" cy="816033"/>
                <a:chOff x="715216" y="2803611"/>
                <a:chExt cx="824876" cy="816033"/>
              </a:xfrm>
            </p:grpSpPr>
            <p:sp>
              <p:nvSpPr>
                <p:cNvPr id="427" name="Rectangle 426"/>
                <p:cNvSpPr/>
                <p:nvPr/>
              </p:nvSpPr>
              <p:spPr>
                <a:xfrm rot="1217955">
                  <a:off x="1137409" y="2812360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28" name="Rectangle 427"/>
                <p:cNvSpPr/>
                <p:nvPr/>
              </p:nvSpPr>
              <p:spPr>
                <a:xfrm rot="18916726">
                  <a:off x="1146099" y="2812361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29" name="Rectangle 428"/>
                <p:cNvSpPr/>
                <p:nvPr/>
              </p:nvSpPr>
              <p:spPr>
                <a:xfrm rot="2792110">
                  <a:off x="1144092" y="288858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30" name="Rectangle 429"/>
                <p:cNvSpPr/>
                <p:nvPr/>
              </p:nvSpPr>
              <p:spPr>
                <a:xfrm rot="18762700">
                  <a:off x="1054403" y="2916039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31" name="Rectangle 430"/>
                <p:cNvSpPr/>
                <p:nvPr/>
              </p:nvSpPr>
              <p:spPr>
                <a:xfrm rot="15681857">
                  <a:off x="1054403" y="2854853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32" name="Rectangle 431"/>
                <p:cNvSpPr/>
                <p:nvPr/>
              </p:nvSpPr>
              <p:spPr>
                <a:xfrm rot="1217955">
                  <a:off x="963350" y="2803611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33" name="Rectangle 432"/>
                <p:cNvSpPr/>
                <p:nvPr/>
              </p:nvSpPr>
              <p:spPr>
                <a:xfrm rot="1217955">
                  <a:off x="1242718" y="2893193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34" name="Rectangle 433"/>
                <p:cNvSpPr/>
                <p:nvPr/>
              </p:nvSpPr>
              <p:spPr>
                <a:xfrm rot="15681857">
                  <a:off x="1068820" y="2681432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grpSp>
              <p:nvGrpSpPr>
                <p:cNvPr id="435" name="Group 434"/>
                <p:cNvGrpSpPr/>
                <p:nvPr/>
              </p:nvGrpSpPr>
              <p:grpSpPr>
                <a:xfrm rot="1021673">
                  <a:off x="715216" y="2810062"/>
                  <a:ext cx="809689" cy="809582"/>
                  <a:chOff x="377205" y="3466505"/>
                  <a:chExt cx="809689" cy="809582"/>
                </a:xfrm>
              </p:grpSpPr>
              <p:sp>
                <p:nvSpPr>
                  <p:cNvPr id="436" name="Rectangle 435"/>
                  <p:cNvSpPr/>
                  <p:nvPr/>
                </p:nvSpPr>
                <p:spPr>
                  <a:xfrm rot="1217955">
                    <a:off x="784211" y="3475254"/>
                    <a:ext cx="72000" cy="720000"/>
                  </a:xfrm>
                  <a:prstGeom prst="rect">
                    <a:avLst/>
                  </a:prstGeom>
                  <a:solidFill>
                    <a:schemeClr val="accent2">
                      <a:lumMod val="5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437" name="Rectangle 436"/>
                  <p:cNvSpPr/>
                  <p:nvPr/>
                </p:nvSpPr>
                <p:spPr>
                  <a:xfrm rot="18916726">
                    <a:off x="792901" y="3475255"/>
                    <a:ext cx="72000" cy="720000"/>
                  </a:xfrm>
                  <a:prstGeom prst="rect">
                    <a:avLst/>
                  </a:prstGeom>
                  <a:solidFill>
                    <a:schemeClr val="accent2">
                      <a:lumMod val="5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438" name="Rectangle 437"/>
                  <p:cNvSpPr/>
                  <p:nvPr/>
                </p:nvSpPr>
                <p:spPr>
                  <a:xfrm rot="2792110">
                    <a:off x="790894" y="3551479"/>
                    <a:ext cx="72000" cy="720000"/>
                  </a:xfrm>
                  <a:prstGeom prst="rect">
                    <a:avLst/>
                  </a:prstGeom>
                  <a:solidFill>
                    <a:schemeClr val="accent2">
                      <a:lumMod val="5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439" name="Rectangle 438"/>
                  <p:cNvSpPr/>
                  <p:nvPr/>
                </p:nvSpPr>
                <p:spPr>
                  <a:xfrm rot="18762700">
                    <a:off x="701205" y="3578933"/>
                    <a:ext cx="72000" cy="720000"/>
                  </a:xfrm>
                  <a:prstGeom prst="rect">
                    <a:avLst/>
                  </a:prstGeom>
                  <a:solidFill>
                    <a:schemeClr val="accent2">
                      <a:lumMod val="5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440" name="Rectangle 439"/>
                  <p:cNvSpPr/>
                  <p:nvPr/>
                </p:nvSpPr>
                <p:spPr>
                  <a:xfrm rot="15681857">
                    <a:off x="701205" y="3517747"/>
                    <a:ext cx="72000" cy="720000"/>
                  </a:xfrm>
                  <a:prstGeom prst="rect">
                    <a:avLst/>
                  </a:prstGeom>
                  <a:solidFill>
                    <a:schemeClr val="accent2">
                      <a:lumMod val="5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441" name="Rectangle 440"/>
                  <p:cNvSpPr/>
                  <p:nvPr/>
                </p:nvSpPr>
                <p:spPr>
                  <a:xfrm rot="1217955">
                    <a:off x="610152" y="3466505"/>
                    <a:ext cx="72000" cy="720000"/>
                  </a:xfrm>
                  <a:prstGeom prst="rect">
                    <a:avLst/>
                  </a:prstGeom>
                  <a:solidFill>
                    <a:schemeClr val="accent2">
                      <a:lumMod val="5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442" name="Rectangle 441"/>
                  <p:cNvSpPr/>
                  <p:nvPr/>
                </p:nvSpPr>
                <p:spPr>
                  <a:xfrm rot="1217955">
                    <a:off x="889520" y="3556087"/>
                    <a:ext cx="72000" cy="720000"/>
                  </a:xfrm>
                  <a:prstGeom prst="rect">
                    <a:avLst/>
                  </a:prstGeom>
                  <a:solidFill>
                    <a:schemeClr val="accent2">
                      <a:lumMod val="5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443" name="Rectangle 442"/>
                  <p:cNvSpPr/>
                  <p:nvPr/>
                </p:nvSpPr>
                <p:spPr>
                  <a:xfrm rot="15681857">
                    <a:off x="715622" y="3344326"/>
                    <a:ext cx="72000" cy="720000"/>
                  </a:xfrm>
                  <a:prstGeom prst="rect">
                    <a:avLst/>
                  </a:prstGeom>
                  <a:solidFill>
                    <a:schemeClr val="accent2">
                      <a:lumMod val="5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</p:grpSp>
          </p:grpSp>
          <p:pic>
            <p:nvPicPr>
              <p:cNvPr id="415" name="Picture 414" descr="A yellow circle on a black background&#10;&#10;Description automatically generated with medium confidence">
                <a:extLst>
                  <a:ext uri="{FF2B5EF4-FFF2-40B4-BE49-F238E27FC236}">
                    <a16:creationId xmlns:a16="http://schemas.microsoft.com/office/drawing/2014/main" id="{553FFE95-6CB7-CC41-9F70-5B1334D585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9871525">
                <a:off x="8311532" y="5140691"/>
                <a:ext cx="410222" cy="468000"/>
              </a:xfrm>
              <a:prstGeom prst="rect">
                <a:avLst/>
              </a:prstGeom>
            </p:spPr>
          </p:pic>
          <p:pic>
            <p:nvPicPr>
              <p:cNvPr id="417" name="Picture 416" descr="A yellow circle on a black background&#10;&#10;Description automatically generated with medium confidence">
                <a:extLst>
                  <a:ext uri="{FF2B5EF4-FFF2-40B4-BE49-F238E27FC236}">
                    <a16:creationId xmlns:a16="http://schemas.microsoft.com/office/drawing/2014/main" id="{553FFE95-6CB7-CC41-9F70-5B1334D585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9871525">
                <a:off x="8452050" y="5011729"/>
                <a:ext cx="410222" cy="468000"/>
              </a:xfrm>
              <a:prstGeom prst="rect">
                <a:avLst/>
              </a:prstGeom>
            </p:spPr>
          </p:pic>
          <p:pic>
            <p:nvPicPr>
              <p:cNvPr id="418" name="Picture 417" descr="A yellow circle on a black background&#10;&#10;Description automatically generated with medium confidence">
                <a:extLst>
                  <a:ext uri="{FF2B5EF4-FFF2-40B4-BE49-F238E27FC236}">
                    <a16:creationId xmlns:a16="http://schemas.microsoft.com/office/drawing/2014/main" id="{553FFE95-6CB7-CC41-9F70-5B1334D585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rot="16409896">
                <a:off x="8137054" y="4995931"/>
                <a:ext cx="410222" cy="468000"/>
              </a:xfrm>
              <a:prstGeom prst="rect">
                <a:avLst/>
              </a:prstGeom>
            </p:spPr>
          </p:pic>
          <p:pic>
            <p:nvPicPr>
              <p:cNvPr id="419" name="Picture 418" descr="A yellow circle on a black background&#10;&#10;Description automatically generated with medium confidence">
                <a:extLst>
                  <a:ext uri="{FF2B5EF4-FFF2-40B4-BE49-F238E27FC236}">
                    <a16:creationId xmlns:a16="http://schemas.microsoft.com/office/drawing/2014/main" id="{553FFE95-6CB7-CC41-9F70-5B1334D585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rot="19871525">
                <a:off x="8155413" y="5224235"/>
                <a:ext cx="410222" cy="468000"/>
              </a:xfrm>
              <a:prstGeom prst="rect">
                <a:avLst/>
              </a:prstGeom>
            </p:spPr>
          </p:pic>
          <p:pic>
            <p:nvPicPr>
              <p:cNvPr id="420" name="Picture 419" descr="A yellow circle on a black background&#10;&#10;Description automatically generated with medium confidence">
                <a:extLst>
                  <a:ext uri="{FF2B5EF4-FFF2-40B4-BE49-F238E27FC236}">
                    <a16:creationId xmlns:a16="http://schemas.microsoft.com/office/drawing/2014/main" id="{553FFE95-6CB7-CC41-9F70-5B1334D585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9871525">
                <a:off x="8275063" y="5326884"/>
                <a:ext cx="410222" cy="468000"/>
              </a:xfrm>
              <a:prstGeom prst="rect">
                <a:avLst/>
              </a:prstGeom>
            </p:spPr>
          </p:pic>
          <p:pic>
            <p:nvPicPr>
              <p:cNvPr id="421" name="Picture 420" descr="A yellow circle on a black background&#10;&#10;Description automatically generated with medium confidence">
                <a:extLst>
                  <a:ext uri="{FF2B5EF4-FFF2-40B4-BE49-F238E27FC236}">
                    <a16:creationId xmlns:a16="http://schemas.microsoft.com/office/drawing/2014/main" id="{553FFE95-6CB7-CC41-9F70-5B1334D585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rot="19871525">
                <a:off x="8053634" y="5150107"/>
                <a:ext cx="410222" cy="468000"/>
              </a:xfrm>
              <a:prstGeom prst="rect">
                <a:avLst/>
              </a:prstGeom>
            </p:spPr>
          </p:pic>
          <p:pic>
            <p:nvPicPr>
              <p:cNvPr id="422" name="Picture 421" descr="A yellow circle on a black background&#10;&#10;Description automatically generated with medium confidence">
                <a:extLst>
                  <a:ext uri="{FF2B5EF4-FFF2-40B4-BE49-F238E27FC236}">
                    <a16:creationId xmlns:a16="http://schemas.microsoft.com/office/drawing/2014/main" id="{553FFE95-6CB7-CC41-9F70-5B1334D585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9871525">
                <a:off x="8475481" y="5178607"/>
                <a:ext cx="410222" cy="468000"/>
              </a:xfrm>
              <a:prstGeom prst="rect">
                <a:avLst/>
              </a:prstGeom>
            </p:spPr>
          </p:pic>
          <p:pic>
            <p:nvPicPr>
              <p:cNvPr id="423" name="Picture 422" descr="A yellow circle on a black background&#10;&#10;Description automatically generated with medium confidence">
                <a:extLst>
                  <a:ext uri="{FF2B5EF4-FFF2-40B4-BE49-F238E27FC236}">
                    <a16:creationId xmlns:a16="http://schemas.microsoft.com/office/drawing/2014/main" id="{553FFE95-6CB7-CC41-9F70-5B1334D585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rot="19871525">
                <a:off x="8316580" y="4991894"/>
                <a:ext cx="410222" cy="468000"/>
              </a:xfrm>
              <a:prstGeom prst="rect">
                <a:avLst/>
              </a:prstGeom>
            </p:spPr>
          </p:pic>
          <p:pic>
            <p:nvPicPr>
              <p:cNvPr id="424" name="Picture 423" descr="A yellow circle on a black background&#10;&#10;Description automatically generated with medium confidence">
                <a:extLst>
                  <a:ext uri="{FF2B5EF4-FFF2-40B4-BE49-F238E27FC236}">
                    <a16:creationId xmlns:a16="http://schemas.microsoft.com/office/drawing/2014/main" id="{553FFE95-6CB7-CC41-9F70-5B1334D585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9871525">
                <a:off x="9260119" y="5146511"/>
                <a:ext cx="410222" cy="468000"/>
              </a:xfrm>
              <a:prstGeom prst="rect">
                <a:avLst/>
              </a:prstGeom>
            </p:spPr>
          </p:pic>
          <p:pic>
            <p:nvPicPr>
              <p:cNvPr id="425" name="Picture 424" descr="A yellow circle on a black background&#10;&#10;Description automatically generated with medium confidence">
                <a:extLst>
                  <a:ext uri="{FF2B5EF4-FFF2-40B4-BE49-F238E27FC236}">
                    <a16:creationId xmlns:a16="http://schemas.microsoft.com/office/drawing/2014/main" id="{553FFE95-6CB7-CC41-9F70-5B1334D585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rot="19871525">
                <a:off x="8991219" y="5197656"/>
                <a:ext cx="410222" cy="468000"/>
              </a:xfrm>
              <a:prstGeom prst="rect">
                <a:avLst/>
              </a:prstGeom>
            </p:spPr>
          </p:pic>
          <p:grpSp>
            <p:nvGrpSpPr>
              <p:cNvPr id="444" name="Group 443"/>
              <p:cNvGrpSpPr/>
              <p:nvPr/>
            </p:nvGrpSpPr>
            <p:grpSpPr>
              <a:xfrm>
                <a:off x="7203874" y="5006610"/>
                <a:ext cx="824876" cy="816033"/>
                <a:chOff x="715216" y="2803611"/>
                <a:chExt cx="824876" cy="816033"/>
              </a:xfrm>
            </p:grpSpPr>
            <p:sp>
              <p:nvSpPr>
                <p:cNvPr id="445" name="Rectangle 444"/>
                <p:cNvSpPr/>
                <p:nvPr/>
              </p:nvSpPr>
              <p:spPr>
                <a:xfrm rot="1217955">
                  <a:off x="1137409" y="2812360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46" name="Rectangle 445"/>
                <p:cNvSpPr/>
                <p:nvPr/>
              </p:nvSpPr>
              <p:spPr>
                <a:xfrm rot="18916726">
                  <a:off x="1146099" y="2812361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47" name="Rectangle 446"/>
                <p:cNvSpPr/>
                <p:nvPr/>
              </p:nvSpPr>
              <p:spPr>
                <a:xfrm rot="2792110">
                  <a:off x="1144092" y="288858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48" name="Rectangle 447"/>
                <p:cNvSpPr/>
                <p:nvPr/>
              </p:nvSpPr>
              <p:spPr>
                <a:xfrm rot="18762700">
                  <a:off x="1054403" y="2916039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49" name="Rectangle 448"/>
                <p:cNvSpPr/>
                <p:nvPr/>
              </p:nvSpPr>
              <p:spPr>
                <a:xfrm rot="15681857">
                  <a:off x="1054403" y="2854853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50" name="Rectangle 449"/>
                <p:cNvSpPr/>
                <p:nvPr/>
              </p:nvSpPr>
              <p:spPr>
                <a:xfrm rot="1217955">
                  <a:off x="963350" y="2803611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51" name="Rectangle 450"/>
                <p:cNvSpPr/>
                <p:nvPr/>
              </p:nvSpPr>
              <p:spPr>
                <a:xfrm rot="1217955">
                  <a:off x="1242718" y="2893193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52" name="Rectangle 451"/>
                <p:cNvSpPr/>
                <p:nvPr/>
              </p:nvSpPr>
              <p:spPr>
                <a:xfrm rot="15681857">
                  <a:off x="1068820" y="2681432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grpSp>
              <p:nvGrpSpPr>
                <p:cNvPr id="453" name="Group 452"/>
                <p:cNvGrpSpPr/>
                <p:nvPr/>
              </p:nvGrpSpPr>
              <p:grpSpPr>
                <a:xfrm rot="1021673">
                  <a:off x="715216" y="2810062"/>
                  <a:ext cx="809689" cy="809582"/>
                  <a:chOff x="377205" y="3466505"/>
                  <a:chExt cx="809689" cy="809582"/>
                </a:xfrm>
              </p:grpSpPr>
              <p:sp>
                <p:nvSpPr>
                  <p:cNvPr id="454" name="Rectangle 453"/>
                  <p:cNvSpPr/>
                  <p:nvPr/>
                </p:nvSpPr>
                <p:spPr>
                  <a:xfrm rot="1217955">
                    <a:off x="784211" y="3475254"/>
                    <a:ext cx="72000" cy="720000"/>
                  </a:xfrm>
                  <a:prstGeom prst="rect">
                    <a:avLst/>
                  </a:prstGeom>
                  <a:solidFill>
                    <a:schemeClr val="accent2">
                      <a:lumMod val="5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455" name="Rectangle 454"/>
                  <p:cNvSpPr/>
                  <p:nvPr/>
                </p:nvSpPr>
                <p:spPr>
                  <a:xfrm rot="18916726">
                    <a:off x="792901" y="3475255"/>
                    <a:ext cx="72000" cy="720000"/>
                  </a:xfrm>
                  <a:prstGeom prst="rect">
                    <a:avLst/>
                  </a:prstGeom>
                  <a:solidFill>
                    <a:schemeClr val="accent2">
                      <a:lumMod val="5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456" name="Rectangle 455"/>
                  <p:cNvSpPr/>
                  <p:nvPr/>
                </p:nvSpPr>
                <p:spPr>
                  <a:xfrm rot="2792110">
                    <a:off x="790894" y="3551479"/>
                    <a:ext cx="72000" cy="720000"/>
                  </a:xfrm>
                  <a:prstGeom prst="rect">
                    <a:avLst/>
                  </a:prstGeom>
                  <a:solidFill>
                    <a:schemeClr val="accent2">
                      <a:lumMod val="5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457" name="Rectangle 456"/>
                  <p:cNvSpPr/>
                  <p:nvPr/>
                </p:nvSpPr>
                <p:spPr>
                  <a:xfrm rot="18762700">
                    <a:off x="701205" y="3578933"/>
                    <a:ext cx="72000" cy="720000"/>
                  </a:xfrm>
                  <a:prstGeom prst="rect">
                    <a:avLst/>
                  </a:prstGeom>
                  <a:solidFill>
                    <a:schemeClr val="accent2">
                      <a:lumMod val="5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458" name="Rectangle 457"/>
                  <p:cNvSpPr/>
                  <p:nvPr/>
                </p:nvSpPr>
                <p:spPr>
                  <a:xfrm rot="15681857">
                    <a:off x="701205" y="3517747"/>
                    <a:ext cx="72000" cy="720000"/>
                  </a:xfrm>
                  <a:prstGeom prst="rect">
                    <a:avLst/>
                  </a:prstGeom>
                  <a:solidFill>
                    <a:schemeClr val="accent2">
                      <a:lumMod val="5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459" name="Rectangle 458"/>
                  <p:cNvSpPr/>
                  <p:nvPr/>
                </p:nvSpPr>
                <p:spPr>
                  <a:xfrm rot="1217955">
                    <a:off x="610152" y="3466505"/>
                    <a:ext cx="72000" cy="720000"/>
                  </a:xfrm>
                  <a:prstGeom prst="rect">
                    <a:avLst/>
                  </a:prstGeom>
                  <a:solidFill>
                    <a:schemeClr val="accent2">
                      <a:lumMod val="5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460" name="Rectangle 459"/>
                  <p:cNvSpPr/>
                  <p:nvPr/>
                </p:nvSpPr>
                <p:spPr>
                  <a:xfrm rot="1217955">
                    <a:off x="889520" y="3556087"/>
                    <a:ext cx="72000" cy="720000"/>
                  </a:xfrm>
                  <a:prstGeom prst="rect">
                    <a:avLst/>
                  </a:prstGeom>
                  <a:solidFill>
                    <a:schemeClr val="accent2">
                      <a:lumMod val="5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461" name="Rectangle 460"/>
                  <p:cNvSpPr/>
                  <p:nvPr/>
                </p:nvSpPr>
                <p:spPr>
                  <a:xfrm rot="15681857">
                    <a:off x="715622" y="3344326"/>
                    <a:ext cx="72000" cy="720000"/>
                  </a:xfrm>
                  <a:prstGeom prst="rect">
                    <a:avLst/>
                  </a:prstGeom>
                  <a:solidFill>
                    <a:schemeClr val="accent2">
                      <a:lumMod val="5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</p:grpSp>
          </p:grpSp>
          <p:pic>
            <p:nvPicPr>
              <p:cNvPr id="462" name="Picture 461" descr="A yellow circle on a black background&#10;&#10;Description automatically generated with medium confidence">
                <a:extLst>
                  <a:ext uri="{FF2B5EF4-FFF2-40B4-BE49-F238E27FC236}">
                    <a16:creationId xmlns:a16="http://schemas.microsoft.com/office/drawing/2014/main" id="{553FFE95-6CB7-CC41-9F70-5B1334D585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9871525">
                <a:off x="7441554" y="5138853"/>
                <a:ext cx="410222" cy="468000"/>
              </a:xfrm>
              <a:prstGeom prst="rect">
                <a:avLst/>
              </a:prstGeom>
            </p:spPr>
          </p:pic>
          <p:pic>
            <p:nvPicPr>
              <p:cNvPr id="464" name="Picture 463" descr="A yellow circle on a black background&#10;&#10;Description automatically generated with medium confidence">
                <a:extLst>
                  <a:ext uri="{FF2B5EF4-FFF2-40B4-BE49-F238E27FC236}">
                    <a16:creationId xmlns:a16="http://schemas.microsoft.com/office/drawing/2014/main" id="{553FFE95-6CB7-CC41-9F70-5B1334D585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9871525">
                <a:off x="7582072" y="5009891"/>
                <a:ext cx="410222" cy="468000"/>
              </a:xfrm>
              <a:prstGeom prst="rect">
                <a:avLst/>
              </a:prstGeom>
            </p:spPr>
          </p:pic>
          <p:pic>
            <p:nvPicPr>
              <p:cNvPr id="465" name="Picture 464" descr="A yellow circle on a black background&#10;&#10;Description automatically generated with medium confidence">
                <a:extLst>
                  <a:ext uri="{FF2B5EF4-FFF2-40B4-BE49-F238E27FC236}">
                    <a16:creationId xmlns:a16="http://schemas.microsoft.com/office/drawing/2014/main" id="{553FFE95-6CB7-CC41-9F70-5B1334D585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rot="16409896">
                <a:off x="7267076" y="4994093"/>
                <a:ext cx="410222" cy="468000"/>
              </a:xfrm>
              <a:prstGeom prst="rect">
                <a:avLst/>
              </a:prstGeom>
            </p:spPr>
          </p:pic>
          <p:pic>
            <p:nvPicPr>
              <p:cNvPr id="466" name="Picture 465" descr="A yellow circle on a black background&#10;&#10;Description automatically generated with medium confidence">
                <a:extLst>
                  <a:ext uri="{FF2B5EF4-FFF2-40B4-BE49-F238E27FC236}">
                    <a16:creationId xmlns:a16="http://schemas.microsoft.com/office/drawing/2014/main" id="{553FFE95-6CB7-CC41-9F70-5B1334D585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rot="19871525">
                <a:off x="7285435" y="5222397"/>
                <a:ext cx="410222" cy="468000"/>
              </a:xfrm>
              <a:prstGeom prst="rect">
                <a:avLst/>
              </a:prstGeom>
            </p:spPr>
          </p:pic>
          <p:pic>
            <p:nvPicPr>
              <p:cNvPr id="467" name="Picture 466" descr="A yellow circle on a black background&#10;&#10;Description automatically generated with medium confidence">
                <a:extLst>
                  <a:ext uri="{FF2B5EF4-FFF2-40B4-BE49-F238E27FC236}">
                    <a16:creationId xmlns:a16="http://schemas.microsoft.com/office/drawing/2014/main" id="{553FFE95-6CB7-CC41-9F70-5B1334D585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9871525">
                <a:off x="7405085" y="5325046"/>
                <a:ext cx="410222" cy="468000"/>
              </a:xfrm>
              <a:prstGeom prst="rect">
                <a:avLst/>
              </a:prstGeom>
            </p:spPr>
          </p:pic>
          <p:pic>
            <p:nvPicPr>
              <p:cNvPr id="468" name="Picture 467" descr="A yellow circle on a black background&#10;&#10;Description automatically generated with medium confidence">
                <a:extLst>
                  <a:ext uri="{FF2B5EF4-FFF2-40B4-BE49-F238E27FC236}">
                    <a16:creationId xmlns:a16="http://schemas.microsoft.com/office/drawing/2014/main" id="{553FFE95-6CB7-CC41-9F70-5B1334D585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rot="19871525">
                <a:off x="7183656" y="5148269"/>
                <a:ext cx="410222" cy="468000"/>
              </a:xfrm>
              <a:prstGeom prst="rect">
                <a:avLst/>
              </a:prstGeom>
            </p:spPr>
          </p:pic>
          <p:pic>
            <p:nvPicPr>
              <p:cNvPr id="469" name="Picture 468" descr="A yellow circle on a black background&#10;&#10;Description automatically generated with medium confidence">
                <a:extLst>
                  <a:ext uri="{FF2B5EF4-FFF2-40B4-BE49-F238E27FC236}">
                    <a16:creationId xmlns:a16="http://schemas.microsoft.com/office/drawing/2014/main" id="{553FFE95-6CB7-CC41-9F70-5B1334D585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9871525">
                <a:off x="7605503" y="5176769"/>
                <a:ext cx="410222" cy="468000"/>
              </a:xfrm>
              <a:prstGeom prst="rect">
                <a:avLst/>
              </a:prstGeom>
            </p:spPr>
          </p:pic>
          <p:pic>
            <p:nvPicPr>
              <p:cNvPr id="470" name="Picture 469" descr="A yellow circle on a black background&#10;&#10;Description automatically generated with medium confidence">
                <a:extLst>
                  <a:ext uri="{FF2B5EF4-FFF2-40B4-BE49-F238E27FC236}">
                    <a16:creationId xmlns:a16="http://schemas.microsoft.com/office/drawing/2014/main" id="{553FFE95-6CB7-CC41-9F70-5B1334D585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rot="19871525">
                <a:off x="7446602" y="4990056"/>
                <a:ext cx="410222" cy="468000"/>
              </a:xfrm>
              <a:prstGeom prst="rect">
                <a:avLst/>
              </a:prstGeom>
            </p:spPr>
          </p:pic>
        </p:grpSp>
      </p:grpSp>
      <p:grpSp>
        <p:nvGrpSpPr>
          <p:cNvPr id="499" name="Group 498"/>
          <p:cNvGrpSpPr/>
          <p:nvPr/>
        </p:nvGrpSpPr>
        <p:grpSpPr>
          <a:xfrm>
            <a:off x="701812" y="4573465"/>
            <a:ext cx="3377275" cy="887696"/>
            <a:chOff x="6293066" y="4989467"/>
            <a:chExt cx="3377275" cy="887696"/>
          </a:xfrm>
        </p:grpSpPr>
        <p:grpSp>
          <p:nvGrpSpPr>
            <p:cNvPr id="500" name="Group 499"/>
            <p:cNvGrpSpPr/>
            <p:nvPr/>
          </p:nvGrpSpPr>
          <p:grpSpPr>
            <a:xfrm>
              <a:off x="8073852" y="5008448"/>
              <a:ext cx="824876" cy="816033"/>
              <a:chOff x="715216" y="2803611"/>
              <a:chExt cx="824876" cy="816033"/>
            </a:xfrm>
          </p:grpSpPr>
          <p:sp>
            <p:nvSpPr>
              <p:cNvPr id="567" name="Rectangle 566"/>
              <p:cNvSpPr/>
              <p:nvPr/>
            </p:nvSpPr>
            <p:spPr>
              <a:xfrm rot="1217955">
                <a:off x="1137409" y="2812360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68" name="Rectangle 567"/>
              <p:cNvSpPr/>
              <p:nvPr/>
            </p:nvSpPr>
            <p:spPr>
              <a:xfrm rot="18916726">
                <a:off x="1146099" y="281236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69" name="Rectangle 568"/>
              <p:cNvSpPr/>
              <p:nvPr/>
            </p:nvSpPr>
            <p:spPr>
              <a:xfrm rot="2792110">
                <a:off x="1144092" y="2888585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70" name="Rectangle 569"/>
              <p:cNvSpPr/>
              <p:nvPr/>
            </p:nvSpPr>
            <p:spPr>
              <a:xfrm rot="18762700">
                <a:off x="1054403" y="2916039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71" name="Rectangle 570"/>
              <p:cNvSpPr/>
              <p:nvPr/>
            </p:nvSpPr>
            <p:spPr>
              <a:xfrm rot="15681857">
                <a:off x="1054403" y="285485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72" name="Rectangle 571"/>
              <p:cNvSpPr/>
              <p:nvPr/>
            </p:nvSpPr>
            <p:spPr>
              <a:xfrm rot="1217955">
                <a:off x="963350" y="280361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73" name="Rectangle 572"/>
              <p:cNvSpPr/>
              <p:nvPr/>
            </p:nvSpPr>
            <p:spPr>
              <a:xfrm rot="1217955">
                <a:off x="1242718" y="289319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74" name="Rectangle 573"/>
              <p:cNvSpPr/>
              <p:nvPr/>
            </p:nvSpPr>
            <p:spPr>
              <a:xfrm rot="15681857">
                <a:off x="1068820" y="2681432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575" name="Group 574"/>
              <p:cNvGrpSpPr/>
              <p:nvPr/>
            </p:nvGrpSpPr>
            <p:grpSpPr>
              <a:xfrm rot="1021673">
                <a:off x="715216" y="2810062"/>
                <a:ext cx="809689" cy="809582"/>
                <a:chOff x="377205" y="3466505"/>
                <a:chExt cx="809689" cy="809582"/>
              </a:xfrm>
            </p:grpSpPr>
            <p:sp>
              <p:nvSpPr>
                <p:cNvPr id="576" name="Rectangle 575"/>
                <p:cNvSpPr/>
                <p:nvPr/>
              </p:nvSpPr>
              <p:spPr>
                <a:xfrm rot="1217955">
                  <a:off x="784211" y="3475254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77" name="Rectangle 576"/>
                <p:cNvSpPr/>
                <p:nvPr/>
              </p:nvSpPr>
              <p:spPr>
                <a:xfrm rot="18916726">
                  <a:off x="792901" y="347525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78" name="Rectangle 577"/>
                <p:cNvSpPr/>
                <p:nvPr/>
              </p:nvSpPr>
              <p:spPr>
                <a:xfrm rot="2792110">
                  <a:off x="790894" y="3551479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79" name="Rectangle 578"/>
                <p:cNvSpPr/>
                <p:nvPr/>
              </p:nvSpPr>
              <p:spPr>
                <a:xfrm rot="18762700">
                  <a:off x="701205" y="3578933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80" name="Rectangle 579"/>
                <p:cNvSpPr/>
                <p:nvPr/>
              </p:nvSpPr>
              <p:spPr>
                <a:xfrm rot="15681857">
                  <a:off x="701205" y="351774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81" name="Rectangle 580"/>
                <p:cNvSpPr/>
                <p:nvPr/>
              </p:nvSpPr>
              <p:spPr>
                <a:xfrm rot="1217955">
                  <a:off x="610152" y="346650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82" name="Rectangle 581"/>
                <p:cNvSpPr/>
                <p:nvPr/>
              </p:nvSpPr>
              <p:spPr>
                <a:xfrm rot="1217955">
                  <a:off x="889520" y="355608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83" name="Rectangle 582"/>
                <p:cNvSpPr/>
                <p:nvPr/>
              </p:nvSpPr>
              <p:spPr>
                <a:xfrm rot="15681857">
                  <a:off x="715622" y="3344326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pic>
          <p:nvPicPr>
            <p:cNvPr id="501" name="Picture 500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8311532" y="5140691"/>
              <a:ext cx="410222" cy="468000"/>
            </a:xfrm>
            <a:prstGeom prst="rect">
              <a:avLst/>
            </a:prstGeom>
          </p:spPr>
        </p:pic>
        <p:pic>
          <p:nvPicPr>
            <p:cNvPr id="502" name="Picture 501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2525458">
              <a:off x="8387306" y="5353701"/>
              <a:ext cx="410222" cy="468000"/>
            </a:xfrm>
            <a:prstGeom prst="rect">
              <a:avLst/>
            </a:prstGeom>
          </p:spPr>
        </p:pic>
        <p:pic>
          <p:nvPicPr>
            <p:cNvPr id="503" name="Picture 502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8452050" y="5011729"/>
              <a:ext cx="410222" cy="468000"/>
            </a:xfrm>
            <a:prstGeom prst="rect">
              <a:avLst/>
            </a:prstGeom>
          </p:spPr>
        </p:pic>
        <p:pic>
          <p:nvPicPr>
            <p:cNvPr id="504" name="Picture 503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6409896">
              <a:off x="8137054" y="4995931"/>
              <a:ext cx="410222" cy="468000"/>
            </a:xfrm>
            <a:prstGeom prst="rect">
              <a:avLst/>
            </a:prstGeom>
          </p:spPr>
        </p:pic>
        <p:pic>
          <p:nvPicPr>
            <p:cNvPr id="505" name="Picture 504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8155413" y="5224235"/>
              <a:ext cx="410222" cy="468000"/>
            </a:xfrm>
            <a:prstGeom prst="rect">
              <a:avLst/>
            </a:prstGeom>
          </p:spPr>
        </p:pic>
        <p:pic>
          <p:nvPicPr>
            <p:cNvPr id="507" name="Picture 506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8053634" y="5150107"/>
              <a:ext cx="410222" cy="468000"/>
            </a:xfrm>
            <a:prstGeom prst="rect">
              <a:avLst/>
            </a:prstGeom>
          </p:spPr>
        </p:pic>
        <p:pic>
          <p:nvPicPr>
            <p:cNvPr id="508" name="Picture 507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8475481" y="5178607"/>
              <a:ext cx="410222" cy="468000"/>
            </a:xfrm>
            <a:prstGeom prst="rect">
              <a:avLst/>
            </a:prstGeom>
          </p:spPr>
        </p:pic>
        <p:pic>
          <p:nvPicPr>
            <p:cNvPr id="509" name="Picture 508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8316580" y="4991894"/>
              <a:ext cx="410222" cy="468000"/>
            </a:xfrm>
            <a:prstGeom prst="rect">
              <a:avLst/>
            </a:prstGeom>
          </p:spPr>
        </p:pic>
        <p:pic>
          <p:nvPicPr>
            <p:cNvPr id="510" name="Picture 509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9260119" y="5146511"/>
              <a:ext cx="410222" cy="468000"/>
            </a:xfrm>
            <a:prstGeom prst="rect">
              <a:avLst/>
            </a:prstGeom>
          </p:spPr>
        </p:pic>
        <p:pic>
          <p:nvPicPr>
            <p:cNvPr id="511" name="Picture 510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8991219" y="5197656"/>
              <a:ext cx="410222" cy="468000"/>
            </a:xfrm>
            <a:prstGeom prst="rect">
              <a:avLst/>
            </a:prstGeom>
          </p:spPr>
        </p:pic>
        <p:pic>
          <p:nvPicPr>
            <p:cNvPr id="512" name="Picture 511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9179026" y="5409163"/>
              <a:ext cx="410222" cy="468000"/>
            </a:xfrm>
            <a:prstGeom prst="rect">
              <a:avLst/>
            </a:prstGeom>
          </p:spPr>
        </p:pic>
        <p:grpSp>
          <p:nvGrpSpPr>
            <p:cNvPr id="513" name="Group 512"/>
            <p:cNvGrpSpPr/>
            <p:nvPr/>
          </p:nvGrpSpPr>
          <p:grpSpPr>
            <a:xfrm>
              <a:off x="7203874" y="5006610"/>
              <a:ext cx="824876" cy="816033"/>
              <a:chOff x="715216" y="2803611"/>
              <a:chExt cx="824876" cy="816033"/>
            </a:xfrm>
          </p:grpSpPr>
          <p:sp>
            <p:nvSpPr>
              <p:cNvPr id="550" name="Rectangle 549"/>
              <p:cNvSpPr/>
              <p:nvPr/>
            </p:nvSpPr>
            <p:spPr>
              <a:xfrm rot="1217955">
                <a:off x="1137409" y="2812360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51" name="Rectangle 550"/>
              <p:cNvSpPr/>
              <p:nvPr/>
            </p:nvSpPr>
            <p:spPr>
              <a:xfrm rot="18916726">
                <a:off x="1146099" y="281236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52" name="Rectangle 551"/>
              <p:cNvSpPr/>
              <p:nvPr/>
            </p:nvSpPr>
            <p:spPr>
              <a:xfrm rot="2792110">
                <a:off x="1144092" y="2888585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53" name="Rectangle 552"/>
              <p:cNvSpPr/>
              <p:nvPr/>
            </p:nvSpPr>
            <p:spPr>
              <a:xfrm rot="18762700">
                <a:off x="1054403" y="2916039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54" name="Rectangle 553"/>
              <p:cNvSpPr/>
              <p:nvPr/>
            </p:nvSpPr>
            <p:spPr>
              <a:xfrm rot="15681857">
                <a:off x="1054403" y="285485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55" name="Rectangle 554"/>
              <p:cNvSpPr/>
              <p:nvPr/>
            </p:nvSpPr>
            <p:spPr>
              <a:xfrm rot="1217955">
                <a:off x="963350" y="280361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56" name="Rectangle 555"/>
              <p:cNvSpPr/>
              <p:nvPr/>
            </p:nvSpPr>
            <p:spPr>
              <a:xfrm rot="1217955">
                <a:off x="1242718" y="289319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57" name="Rectangle 556"/>
              <p:cNvSpPr/>
              <p:nvPr/>
            </p:nvSpPr>
            <p:spPr>
              <a:xfrm rot="15681857">
                <a:off x="1068820" y="2681432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558" name="Group 557"/>
              <p:cNvGrpSpPr/>
              <p:nvPr/>
            </p:nvGrpSpPr>
            <p:grpSpPr>
              <a:xfrm rot="1021673">
                <a:off x="715216" y="2810062"/>
                <a:ext cx="809689" cy="809582"/>
                <a:chOff x="377205" y="3466505"/>
                <a:chExt cx="809689" cy="809582"/>
              </a:xfrm>
            </p:grpSpPr>
            <p:sp>
              <p:nvSpPr>
                <p:cNvPr id="559" name="Rectangle 558"/>
                <p:cNvSpPr/>
                <p:nvPr/>
              </p:nvSpPr>
              <p:spPr>
                <a:xfrm rot="1217955">
                  <a:off x="784211" y="3475254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60" name="Rectangle 559"/>
                <p:cNvSpPr/>
                <p:nvPr/>
              </p:nvSpPr>
              <p:spPr>
                <a:xfrm rot="18916726">
                  <a:off x="792901" y="347525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61" name="Rectangle 560"/>
                <p:cNvSpPr/>
                <p:nvPr/>
              </p:nvSpPr>
              <p:spPr>
                <a:xfrm rot="2792110">
                  <a:off x="790894" y="3551479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62" name="Rectangle 561"/>
                <p:cNvSpPr/>
                <p:nvPr/>
              </p:nvSpPr>
              <p:spPr>
                <a:xfrm rot="18762700">
                  <a:off x="701205" y="3578933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63" name="Rectangle 562"/>
                <p:cNvSpPr/>
                <p:nvPr/>
              </p:nvSpPr>
              <p:spPr>
                <a:xfrm rot="15681857">
                  <a:off x="701205" y="351774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64" name="Rectangle 563"/>
                <p:cNvSpPr/>
                <p:nvPr/>
              </p:nvSpPr>
              <p:spPr>
                <a:xfrm rot="1217955">
                  <a:off x="610152" y="346650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65" name="Rectangle 564"/>
                <p:cNvSpPr/>
                <p:nvPr/>
              </p:nvSpPr>
              <p:spPr>
                <a:xfrm rot="1217955">
                  <a:off x="889520" y="355608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66" name="Rectangle 565"/>
                <p:cNvSpPr/>
                <p:nvPr/>
              </p:nvSpPr>
              <p:spPr>
                <a:xfrm rot="15681857">
                  <a:off x="715622" y="3344326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pic>
          <p:nvPicPr>
            <p:cNvPr id="514" name="Picture 513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7441554" y="5138853"/>
              <a:ext cx="410222" cy="468000"/>
            </a:xfrm>
            <a:prstGeom prst="rect">
              <a:avLst/>
            </a:prstGeom>
          </p:spPr>
        </p:pic>
        <p:pic>
          <p:nvPicPr>
            <p:cNvPr id="515" name="Picture 514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2525458">
              <a:off x="7517328" y="5351863"/>
              <a:ext cx="410222" cy="468000"/>
            </a:xfrm>
            <a:prstGeom prst="rect">
              <a:avLst/>
            </a:prstGeom>
          </p:spPr>
        </p:pic>
        <p:pic>
          <p:nvPicPr>
            <p:cNvPr id="516" name="Picture 515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7582072" y="5009891"/>
              <a:ext cx="410222" cy="468000"/>
            </a:xfrm>
            <a:prstGeom prst="rect">
              <a:avLst/>
            </a:prstGeom>
          </p:spPr>
        </p:pic>
        <p:pic>
          <p:nvPicPr>
            <p:cNvPr id="517" name="Picture 516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6409896">
              <a:off x="7267076" y="4994093"/>
              <a:ext cx="410222" cy="468000"/>
            </a:xfrm>
            <a:prstGeom prst="rect">
              <a:avLst/>
            </a:prstGeom>
          </p:spPr>
        </p:pic>
        <p:pic>
          <p:nvPicPr>
            <p:cNvPr id="518" name="Picture 517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7285435" y="5222397"/>
              <a:ext cx="410222" cy="468000"/>
            </a:xfrm>
            <a:prstGeom prst="rect">
              <a:avLst/>
            </a:prstGeom>
          </p:spPr>
        </p:pic>
        <p:pic>
          <p:nvPicPr>
            <p:cNvPr id="519" name="Picture 518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7405085" y="5325046"/>
              <a:ext cx="410222" cy="468000"/>
            </a:xfrm>
            <a:prstGeom prst="rect">
              <a:avLst/>
            </a:prstGeom>
          </p:spPr>
        </p:pic>
        <p:pic>
          <p:nvPicPr>
            <p:cNvPr id="520" name="Picture 519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7183656" y="5148269"/>
              <a:ext cx="410222" cy="468000"/>
            </a:xfrm>
            <a:prstGeom prst="rect">
              <a:avLst/>
            </a:prstGeom>
          </p:spPr>
        </p:pic>
        <p:pic>
          <p:nvPicPr>
            <p:cNvPr id="521" name="Picture 520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7605503" y="5176769"/>
              <a:ext cx="410222" cy="468000"/>
            </a:xfrm>
            <a:prstGeom prst="rect">
              <a:avLst/>
            </a:prstGeom>
          </p:spPr>
        </p:pic>
        <p:grpSp>
          <p:nvGrpSpPr>
            <p:cNvPr id="523" name="Group 522"/>
            <p:cNvGrpSpPr/>
            <p:nvPr/>
          </p:nvGrpSpPr>
          <p:grpSpPr>
            <a:xfrm>
              <a:off x="6313284" y="5006021"/>
              <a:ext cx="824876" cy="816033"/>
              <a:chOff x="715216" y="2803611"/>
              <a:chExt cx="824876" cy="816033"/>
            </a:xfrm>
          </p:grpSpPr>
          <p:sp>
            <p:nvSpPr>
              <p:cNvPr id="533" name="Rectangle 532"/>
              <p:cNvSpPr/>
              <p:nvPr/>
            </p:nvSpPr>
            <p:spPr>
              <a:xfrm rot="1217955">
                <a:off x="1137409" y="2812360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34" name="Rectangle 533"/>
              <p:cNvSpPr/>
              <p:nvPr/>
            </p:nvSpPr>
            <p:spPr>
              <a:xfrm rot="18916726">
                <a:off x="1146099" y="281236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35" name="Rectangle 534"/>
              <p:cNvSpPr/>
              <p:nvPr/>
            </p:nvSpPr>
            <p:spPr>
              <a:xfrm rot="2792110">
                <a:off x="1144092" y="2888585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36" name="Rectangle 535"/>
              <p:cNvSpPr/>
              <p:nvPr/>
            </p:nvSpPr>
            <p:spPr>
              <a:xfrm rot="18762700">
                <a:off x="1054403" y="2916039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37" name="Rectangle 536"/>
              <p:cNvSpPr/>
              <p:nvPr/>
            </p:nvSpPr>
            <p:spPr>
              <a:xfrm rot="15681857">
                <a:off x="1054403" y="285485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38" name="Rectangle 537"/>
              <p:cNvSpPr/>
              <p:nvPr/>
            </p:nvSpPr>
            <p:spPr>
              <a:xfrm rot="1217955">
                <a:off x="963350" y="280361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39" name="Rectangle 538"/>
              <p:cNvSpPr/>
              <p:nvPr/>
            </p:nvSpPr>
            <p:spPr>
              <a:xfrm rot="1217955">
                <a:off x="1242718" y="289319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40" name="Rectangle 539"/>
              <p:cNvSpPr/>
              <p:nvPr/>
            </p:nvSpPr>
            <p:spPr>
              <a:xfrm rot="15681857">
                <a:off x="1068820" y="2681432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541" name="Group 540"/>
              <p:cNvGrpSpPr/>
              <p:nvPr/>
            </p:nvGrpSpPr>
            <p:grpSpPr>
              <a:xfrm rot="1021673">
                <a:off x="715216" y="2810062"/>
                <a:ext cx="809689" cy="809582"/>
                <a:chOff x="377205" y="3466505"/>
                <a:chExt cx="809689" cy="809582"/>
              </a:xfrm>
            </p:grpSpPr>
            <p:sp>
              <p:nvSpPr>
                <p:cNvPr id="542" name="Rectangle 541"/>
                <p:cNvSpPr/>
                <p:nvPr/>
              </p:nvSpPr>
              <p:spPr>
                <a:xfrm rot="1217955">
                  <a:off x="784211" y="3475254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43" name="Rectangle 542"/>
                <p:cNvSpPr/>
                <p:nvPr/>
              </p:nvSpPr>
              <p:spPr>
                <a:xfrm rot="18916726">
                  <a:off x="792901" y="347525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44" name="Rectangle 543"/>
                <p:cNvSpPr/>
                <p:nvPr/>
              </p:nvSpPr>
              <p:spPr>
                <a:xfrm rot="2792110">
                  <a:off x="790894" y="3551479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45" name="Rectangle 544"/>
                <p:cNvSpPr/>
                <p:nvPr/>
              </p:nvSpPr>
              <p:spPr>
                <a:xfrm rot="18762700">
                  <a:off x="701205" y="3578933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46" name="Rectangle 545"/>
                <p:cNvSpPr/>
                <p:nvPr/>
              </p:nvSpPr>
              <p:spPr>
                <a:xfrm rot="15681857">
                  <a:off x="701205" y="351774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47" name="Rectangle 546"/>
                <p:cNvSpPr/>
                <p:nvPr/>
              </p:nvSpPr>
              <p:spPr>
                <a:xfrm rot="1217955">
                  <a:off x="610152" y="346650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48" name="Rectangle 547"/>
                <p:cNvSpPr/>
                <p:nvPr/>
              </p:nvSpPr>
              <p:spPr>
                <a:xfrm rot="1217955">
                  <a:off x="889520" y="355608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49" name="Rectangle 548"/>
                <p:cNvSpPr/>
                <p:nvPr/>
              </p:nvSpPr>
              <p:spPr>
                <a:xfrm rot="15681857">
                  <a:off x="715622" y="3344326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pic>
          <p:nvPicPr>
            <p:cNvPr id="524" name="Picture 523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6550964" y="5138264"/>
              <a:ext cx="410222" cy="468000"/>
            </a:xfrm>
            <a:prstGeom prst="rect">
              <a:avLst/>
            </a:prstGeom>
          </p:spPr>
        </p:pic>
        <p:pic>
          <p:nvPicPr>
            <p:cNvPr id="525" name="Picture 524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2525458">
              <a:off x="6626738" y="5351274"/>
              <a:ext cx="410222" cy="468000"/>
            </a:xfrm>
            <a:prstGeom prst="rect">
              <a:avLst/>
            </a:prstGeom>
          </p:spPr>
        </p:pic>
        <p:pic>
          <p:nvPicPr>
            <p:cNvPr id="526" name="Picture 525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6691482" y="5009302"/>
              <a:ext cx="410222" cy="468000"/>
            </a:xfrm>
            <a:prstGeom prst="rect">
              <a:avLst/>
            </a:prstGeom>
          </p:spPr>
        </p:pic>
        <p:pic>
          <p:nvPicPr>
            <p:cNvPr id="527" name="Picture 526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6409896">
              <a:off x="6376486" y="4993504"/>
              <a:ext cx="410222" cy="468000"/>
            </a:xfrm>
            <a:prstGeom prst="rect">
              <a:avLst/>
            </a:prstGeom>
          </p:spPr>
        </p:pic>
        <p:pic>
          <p:nvPicPr>
            <p:cNvPr id="528" name="Picture 527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6394845" y="5221808"/>
              <a:ext cx="410222" cy="468000"/>
            </a:xfrm>
            <a:prstGeom prst="rect">
              <a:avLst/>
            </a:prstGeom>
          </p:spPr>
        </p:pic>
        <p:pic>
          <p:nvPicPr>
            <p:cNvPr id="530" name="Picture 529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6293066" y="5147680"/>
              <a:ext cx="410222" cy="468000"/>
            </a:xfrm>
            <a:prstGeom prst="rect">
              <a:avLst/>
            </a:prstGeom>
          </p:spPr>
        </p:pic>
        <p:pic>
          <p:nvPicPr>
            <p:cNvPr id="531" name="Picture 530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6714913" y="5176180"/>
              <a:ext cx="410222" cy="468000"/>
            </a:xfrm>
            <a:prstGeom prst="rect">
              <a:avLst/>
            </a:prstGeom>
          </p:spPr>
        </p:pic>
        <p:pic>
          <p:nvPicPr>
            <p:cNvPr id="532" name="Picture 531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6556012" y="4989467"/>
              <a:ext cx="410222" cy="468000"/>
            </a:xfrm>
            <a:prstGeom prst="rect">
              <a:avLst/>
            </a:prstGeom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87" name="TextBox 586"/>
              <p:cNvSpPr txBox="1"/>
              <p:nvPr/>
            </p:nvSpPr>
            <p:spPr>
              <a:xfrm>
                <a:off x="3330314" y="3807246"/>
                <a:ext cx="237579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2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8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3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19</a:t>
                </a:r>
              </a:p>
            </p:txBody>
          </p:sp>
        </mc:Choice>
        <mc:Fallback xmlns="">
          <p:sp>
            <p:nvSpPr>
              <p:cNvPr id="587" name="TextBox 5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0314" y="3807246"/>
                <a:ext cx="2375797" cy="523220"/>
              </a:xfrm>
              <a:prstGeom prst="rect">
                <a:avLst/>
              </a:prstGeom>
              <a:blipFill>
                <a:blip r:embed="rId7"/>
                <a:stretch>
                  <a:fillRect l="-5128" t="-11765" r="-4103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8" name="TextBox 587"/>
              <p:cNvSpPr txBox="1"/>
              <p:nvPr/>
            </p:nvSpPr>
            <p:spPr>
              <a:xfrm>
                <a:off x="4154933" y="4756211"/>
                <a:ext cx="237579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3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8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3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27</a:t>
                </a:r>
              </a:p>
            </p:txBody>
          </p:sp>
        </mc:Choice>
        <mc:Fallback xmlns="">
          <p:sp>
            <p:nvSpPr>
              <p:cNvPr id="588" name="TextBox 5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4933" y="4756211"/>
                <a:ext cx="2375797" cy="523220"/>
              </a:xfrm>
              <a:prstGeom prst="rect">
                <a:avLst/>
              </a:prstGeom>
              <a:blipFill>
                <a:blip r:embed="rId8"/>
                <a:stretch>
                  <a:fillRect l="-5398" t="-10465" r="-4113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89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556489" y="679608"/>
            <a:ext cx="37255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/>
              <a:t>Alex puts 5 in each nest and has 2 left over.</a:t>
            </a:r>
          </a:p>
        </p:txBody>
      </p:sp>
      <p:sp>
        <p:nvSpPr>
          <p:cNvPr id="590" name="TextBox 589"/>
          <p:cNvSpPr txBox="1"/>
          <p:nvPr/>
        </p:nvSpPr>
        <p:spPr>
          <a:xfrm>
            <a:off x="5986215" y="1710958"/>
            <a:ext cx="34231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/>
              <a:t>7,  12,  17,  22,  27</a:t>
            </a:r>
          </a:p>
        </p:txBody>
      </p:sp>
      <p:sp>
        <p:nvSpPr>
          <p:cNvPr id="591" name="TextBox 590"/>
          <p:cNvSpPr txBox="1"/>
          <p:nvPr/>
        </p:nvSpPr>
        <p:spPr>
          <a:xfrm>
            <a:off x="1488581" y="1735816"/>
            <a:ext cx="34231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/>
              <a:t>11,  19,  27,  </a:t>
            </a:r>
          </a:p>
        </p:txBody>
      </p:sp>
      <p:sp>
        <p:nvSpPr>
          <p:cNvPr id="592" name="Oval 591"/>
          <p:cNvSpPr/>
          <p:nvPr/>
        </p:nvSpPr>
        <p:spPr>
          <a:xfrm>
            <a:off x="2796852" y="1685281"/>
            <a:ext cx="872780" cy="817287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3" name="Oval 592"/>
          <p:cNvSpPr/>
          <p:nvPr/>
        </p:nvSpPr>
        <p:spPr>
          <a:xfrm>
            <a:off x="8433258" y="1633715"/>
            <a:ext cx="872780" cy="817287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4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1813512" y="2472984"/>
            <a:ext cx="6670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accent1">
                    <a:lumMod val="75000"/>
                  </a:schemeClr>
                </a:solidFill>
              </a:rPr>
              <a:t>Alex has 27 eggs.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95" name="TextBox 13">
                <a:extLst>
                  <a:ext uri="{FF2B5EF4-FFF2-40B4-BE49-F238E27FC236}">
                    <a16:creationId xmlns:a16="http://schemas.microsoft.com/office/drawing/2014/main" id="{ECE94C8A-4286-4BE0-A60F-92B265123A97}"/>
                  </a:ext>
                </a:extLst>
              </p:cNvPr>
              <p:cNvSpPr txBox="1"/>
              <p:nvPr/>
            </p:nvSpPr>
            <p:spPr>
              <a:xfrm>
                <a:off x="1125093" y="4141528"/>
                <a:ext cx="7572857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GB" sz="2800" dirty="0">
                    <a:solidFill>
                      <a:schemeClr val="accent1">
                        <a:lumMod val="75000"/>
                      </a:schemeClr>
                    </a:solidFill>
                  </a:rPr>
                  <a:t>9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chemeClr val="accent1">
                        <a:lumMod val="75000"/>
                      </a:schemeClr>
                    </a:solidFill>
                  </a:rPr>
                  <a:t> 3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1">
                        <a:lumMod val="75000"/>
                      </a:schemeClr>
                    </a:solidFill>
                  </a:rPr>
                  <a:t> 27</a:t>
                </a:r>
              </a:p>
              <a:p>
                <a:pPr algn="ctr"/>
                <a:r>
                  <a:rPr lang="en-GB" sz="2800" dirty="0">
                    <a:solidFill>
                      <a:schemeClr val="accent1">
                        <a:lumMod val="75000"/>
                      </a:schemeClr>
                    </a:solidFill>
                  </a:rPr>
                  <a:t>Alex could put 3 eggs into each nest.</a:t>
                </a:r>
              </a:p>
              <a:p>
                <a:pPr algn="ctr"/>
                <a:r>
                  <a:rPr lang="en-GB" sz="2800" dirty="0">
                    <a:solidFill>
                      <a:schemeClr val="accent1">
                        <a:lumMod val="75000"/>
                      </a:schemeClr>
                    </a:solidFill>
                  </a:rPr>
                  <a:t>Alex could put 9 eggs into each nest.</a:t>
                </a:r>
              </a:p>
            </p:txBody>
          </p:sp>
        </mc:Choice>
        <mc:Fallback xmlns="">
          <p:sp>
            <p:nvSpPr>
              <p:cNvPr id="595" name="TextBox 13">
                <a:extLst>
                  <a:ext uri="{FF2B5EF4-FFF2-40B4-BE49-F238E27FC236}">
                    <a16:creationId xmlns:a16="http://schemas.microsoft.com/office/drawing/2014/main" id="{ECE94C8A-4286-4BE0-A60F-92B265123A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5093" y="4141528"/>
                <a:ext cx="7572857" cy="1384995"/>
              </a:xfrm>
              <a:prstGeom prst="rect">
                <a:avLst/>
              </a:prstGeom>
              <a:blipFill>
                <a:blip r:embed="rId9"/>
                <a:stretch>
                  <a:fillRect t="-3947" b="-1140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97" name="Rectangle 596"/>
          <p:cNvSpPr/>
          <p:nvPr/>
        </p:nvSpPr>
        <p:spPr>
          <a:xfrm>
            <a:off x="851678" y="2940099"/>
            <a:ext cx="853239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GB" sz="2800" dirty="0">
                <a:solidFill>
                  <a:prstClr val="black"/>
                </a:solidFill>
              </a:rPr>
              <a:t>Is there a way to put an equal number of eggs into each nest with no remainders?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99902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5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5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1000"/>
                                        <p:tgtEl>
                                          <p:spTgt spid="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1000"/>
                                        <p:tgtEl>
                                          <p:spTgt spid="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" grpId="0"/>
      <p:bldP spid="412" grpId="0"/>
      <p:bldP spid="412" grpId="1"/>
      <p:bldP spid="587" grpId="0"/>
      <p:bldP spid="587" grpId="1"/>
      <p:bldP spid="588" grpId="0"/>
      <p:bldP spid="588" grpId="1"/>
      <p:bldP spid="591" grpId="0"/>
      <p:bldP spid="592" grpId="0" animBg="1"/>
      <p:bldP spid="593" grpId="0" animBg="1"/>
      <p:bldP spid="594" grpId="0"/>
      <p:bldP spid="595" grpId="0"/>
      <p:bldP spid="59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946" y="1889275"/>
            <a:ext cx="5122697" cy="364522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C7069DF-BE66-4341-ACDA-2ABA5DCF3029}"/>
              </a:ext>
            </a:extLst>
          </p:cNvPr>
          <p:cNvSpPr/>
          <p:nvPr/>
        </p:nvSpPr>
        <p:spPr>
          <a:xfrm>
            <a:off x="690575" y="688771"/>
            <a:ext cx="8717355" cy="18158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Some chocolate eggs are shown on the balance scale.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800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The large eggs each have a mass of 75 g.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C7069DF-BE66-4341-ACDA-2ABA5DCF3029}"/>
              </a:ext>
            </a:extLst>
          </p:cNvPr>
          <p:cNvSpPr/>
          <p:nvPr/>
        </p:nvSpPr>
        <p:spPr>
          <a:xfrm>
            <a:off x="690575" y="4824820"/>
            <a:ext cx="8717355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What is the mass of one small egg?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 descr="Icon&#10;&#10;Description automatically generated with low confidence">
            <a:extLst>
              <a:ext uri="{FF2B5EF4-FFF2-40B4-BE49-F238E27FC236}">
                <a16:creationId xmlns:a16="http://schemas.microsoft.com/office/drawing/2014/main" id="{9829FF4B-C4C5-6E42-A115-CDA33FF1DEF7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182511" y="2340311"/>
            <a:ext cx="1689100" cy="1231900"/>
          </a:xfrm>
          <a:prstGeom prst="rect">
            <a:avLst/>
          </a:prstGeom>
        </p:spPr>
      </p:pic>
      <p:pic>
        <p:nvPicPr>
          <p:cNvPr id="7" name="Picture 6" descr="Icon&#10;&#10;Description automatically generated with low confidence">
            <a:extLst>
              <a:ext uri="{FF2B5EF4-FFF2-40B4-BE49-F238E27FC236}">
                <a16:creationId xmlns:a16="http://schemas.microsoft.com/office/drawing/2014/main" id="{9829FF4B-C4C5-6E42-A115-CDA33FF1DEF7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739159" y="2351624"/>
            <a:ext cx="1689100" cy="1231900"/>
          </a:xfrm>
          <a:prstGeom prst="rect">
            <a:avLst/>
          </a:prstGeom>
        </p:spPr>
      </p:pic>
      <p:pic>
        <p:nvPicPr>
          <p:cNvPr id="5" name="Picture 4" descr="Icon&#10;&#10;Description automatically generated with low confidence">
            <a:extLst>
              <a:ext uri="{FF2B5EF4-FFF2-40B4-BE49-F238E27FC236}">
                <a16:creationId xmlns:a16="http://schemas.microsoft.com/office/drawing/2014/main" id="{C386E437-AC3E-1F46-A6D0-62D5DDFD211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258719">
            <a:off x="5339076" y="2793487"/>
            <a:ext cx="1038727" cy="757568"/>
          </a:xfrm>
          <a:prstGeom prst="rect">
            <a:avLst/>
          </a:prstGeom>
        </p:spPr>
      </p:pic>
      <p:pic>
        <p:nvPicPr>
          <p:cNvPr id="9" name="Picture 8" descr="Icon&#10;&#10;Description automatically generated with low confidence">
            <a:extLst>
              <a:ext uri="{FF2B5EF4-FFF2-40B4-BE49-F238E27FC236}">
                <a16:creationId xmlns:a16="http://schemas.microsoft.com/office/drawing/2014/main" id="{C386E437-AC3E-1F46-A6D0-62D5DDFD211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258719">
            <a:off x="6343730" y="2781824"/>
            <a:ext cx="1038727" cy="757568"/>
          </a:xfrm>
          <a:prstGeom prst="rect">
            <a:avLst/>
          </a:prstGeom>
        </p:spPr>
      </p:pic>
      <p:pic>
        <p:nvPicPr>
          <p:cNvPr id="10" name="Picture 9" descr="Icon&#10;&#10;Description automatically generated with low confidence">
            <a:extLst>
              <a:ext uri="{FF2B5EF4-FFF2-40B4-BE49-F238E27FC236}">
                <a16:creationId xmlns:a16="http://schemas.microsoft.com/office/drawing/2014/main" id="{C386E437-AC3E-1F46-A6D0-62D5DDFD211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258719">
            <a:off x="5841404" y="2781824"/>
            <a:ext cx="1038727" cy="757568"/>
          </a:xfrm>
          <a:prstGeom prst="rect">
            <a:avLst/>
          </a:prstGeom>
        </p:spPr>
      </p:pic>
      <p:pic>
        <p:nvPicPr>
          <p:cNvPr id="11" name="Picture 10" descr="Icon&#10;&#10;Description automatically generated with low confidence">
            <a:extLst>
              <a:ext uri="{FF2B5EF4-FFF2-40B4-BE49-F238E27FC236}">
                <a16:creationId xmlns:a16="http://schemas.microsoft.com/office/drawing/2014/main" id="{C386E437-AC3E-1F46-A6D0-62D5DDFD211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258719">
            <a:off x="5643168" y="2299912"/>
            <a:ext cx="1038727" cy="757568"/>
          </a:xfrm>
          <a:prstGeom prst="rect">
            <a:avLst/>
          </a:prstGeom>
        </p:spPr>
      </p:pic>
      <p:pic>
        <p:nvPicPr>
          <p:cNvPr id="12" name="Picture 11" descr="Icon&#10;&#10;Description automatically generated with low confidence">
            <a:extLst>
              <a:ext uri="{FF2B5EF4-FFF2-40B4-BE49-F238E27FC236}">
                <a16:creationId xmlns:a16="http://schemas.microsoft.com/office/drawing/2014/main" id="{C386E437-AC3E-1F46-A6D0-62D5DDFD211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258719">
            <a:off x="6163525" y="2286138"/>
            <a:ext cx="1038727" cy="75756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E97C59F-F419-4619-B21C-C71DB733EC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1189" y="4507046"/>
            <a:ext cx="747045" cy="747045"/>
          </a:xfrm>
          <a:prstGeom prst="rect">
            <a:avLst/>
          </a:prstGeom>
        </p:spPr>
      </p:pic>
      <p:sp>
        <p:nvSpPr>
          <p:cNvPr id="14" name="TextBox 15">
            <a:extLst>
              <a:ext uri="{FF2B5EF4-FFF2-40B4-BE49-F238E27FC236}">
                <a16:creationId xmlns:a16="http://schemas.microsoft.com/office/drawing/2014/main" id="{DE128DF4-1E73-4A54-AF68-A2091AAE3C02}"/>
              </a:ext>
            </a:extLst>
          </p:cNvPr>
          <p:cNvSpPr txBox="1"/>
          <p:nvPr/>
        </p:nvSpPr>
        <p:spPr>
          <a:xfrm>
            <a:off x="6794033" y="4649735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931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C7069DF-BE66-4341-ACDA-2ABA5DCF3029}"/>
              </a:ext>
            </a:extLst>
          </p:cNvPr>
          <p:cNvSpPr/>
          <p:nvPr/>
        </p:nvSpPr>
        <p:spPr>
          <a:xfrm>
            <a:off x="584240" y="495629"/>
            <a:ext cx="8717355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The large eggs each have a mass of 75 g.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C7069DF-BE66-4341-ACDA-2ABA5DCF3029}"/>
              </a:ext>
            </a:extLst>
          </p:cNvPr>
          <p:cNvSpPr/>
          <p:nvPr/>
        </p:nvSpPr>
        <p:spPr>
          <a:xfrm>
            <a:off x="642673" y="4948270"/>
            <a:ext cx="8717355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What is the mass of one small egg?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642673" y="889468"/>
            <a:ext cx="3289422" cy="2407555"/>
            <a:chOff x="2182511" y="1889275"/>
            <a:chExt cx="5301132" cy="3645229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0946" y="1889275"/>
              <a:ext cx="5122697" cy="3645229"/>
            </a:xfrm>
            <a:prstGeom prst="rect">
              <a:avLst/>
            </a:prstGeom>
          </p:spPr>
        </p:pic>
        <p:pic>
          <p:nvPicPr>
            <p:cNvPr id="6" name="Picture 5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9829FF4B-C4C5-6E42-A115-CDA33FF1D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2182511" y="2340311"/>
              <a:ext cx="1689100" cy="1231900"/>
            </a:xfrm>
            <a:prstGeom prst="rect">
              <a:avLst/>
            </a:prstGeom>
          </p:spPr>
        </p:pic>
        <p:pic>
          <p:nvPicPr>
            <p:cNvPr id="7" name="Picture 6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9829FF4B-C4C5-6E42-A115-CDA33FF1D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2739159" y="2351624"/>
              <a:ext cx="1689100" cy="1231900"/>
            </a:xfrm>
            <a:prstGeom prst="rect">
              <a:avLst/>
            </a:prstGeom>
          </p:spPr>
        </p:pic>
        <p:pic>
          <p:nvPicPr>
            <p:cNvPr id="5" name="Picture 4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C386E437-AC3E-1F46-A6D0-62D5DDFD211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258719">
              <a:off x="5339076" y="2793487"/>
              <a:ext cx="1038727" cy="757568"/>
            </a:xfrm>
            <a:prstGeom prst="rect">
              <a:avLst/>
            </a:prstGeom>
          </p:spPr>
        </p:pic>
        <p:pic>
          <p:nvPicPr>
            <p:cNvPr id="9" name="Picture 8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C386E437-AC3E-1F46-A6D0-62D5DDFD211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258719">
              <a:off x="6343730" y="2781824"/>
              <a:ext cx="1038727" cy="757568"/>
            </a:xfrm>
            <a:prstGeom prst="rect">
              <a:avLst/>
            </a:prstGeom>
          </p:spPr>
        </p:pic>
        <p:pic>
          <p:nvPicPr>
            <p:cNvPr id="10" name="Picture 9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C386E437-AC3E-1F46-A6D0-62D5DDFD211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258719">
              <a:off x="5841404" y="2781824"/>
              <a:ext cx="1038727" cy="757568"/>
            </a:xfrm>
            <a:prstGeom prst="rect">
              <a:avLst/>
            </a:prstGeom>
          </p:spPr>
        </p:pic>
        <p:pic>
          <p:nvPicPr>
            <p:cNvPr id="11" name="Picture 10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C386E437-AC3E-1F46-A6D0-62D5DDFD211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258719">
              <a:off x="5643168" y="2299912"/>
              <a:ext cx="1038727" cy="757568"/>
            </a:xfrm>
            <a:prstGeom prst="rect">
              <a:avLst/>
            </a:prstGeom>
          </p:spPr>
        </p:pic>
        <p:pic>
          <p:nvPicPr>
            <p:cNvPr id="12" name="Picture 11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C386E437-AC3E-1F46-A6D0-62D5DDFD211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258719">
              <a:off x="6163525" y="2286138"/>
              <a:ext cx="1038727" cy="757568"/>
            </a:xfrm>
            <a:prstGeom prst="rect">
              <a:avLst/>
            </a:prstGeom>
          </p:spPr>
        </p:pic>
      </p:grpSp>
      <p:pic>
        <p:nvPicPr>
          <p:cNvPr id="15" name="Picture 14" descr="Icon&#10;&#10;Description automatically generated with low confidence">
            <a:extLst>
              <a:ext uri="{FF2B5EF4-FFF2-40B4-BE49-F238E27FC236}">
                <a16:creationId xmlns:a16="http://schemas.microsoft.com/office/drawing/2014/main" id="{9829FF4B-C4C5-6E42-A115-CDA33FF1DEF7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561885" y="1654565"/>
            <a:ext cx="1048109" cy="813630"/>
          </a:xfrm>
          <a:prstGeom prst="rect">
            <a:avLst/>
          </a:prstGeom>
        </p:spPr>
      </p:pic>
      <p:pic>
        <p:nvPicPr>
          <p:cNvPr id="16" name="Picture 15" descr="Icon&#10;&#10;Description automatically generated with low confidence">
            <a:extLst>
              <a:ext uri="{FF2B5EF4-FFF2-40B4-BE49-F238E27FC236}">
                <a16:creationId xmlns:a16="http://schemas.microsoft.com/office/drawing/2014/main" id="{9829FF4B-C4C5-6E42-A115-CDA33FF1DEF7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907292" y="1662036"/>
            <a:ext cx="1048109" cy="813630"/>
          </a:xfrm>
          <a:prstGeom prst="rect">
            <a:avLst/>
          </a:prstGeom>
        </p:spPr>
      </p:pic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DCA7EED1-6A99-40E1-8571-97DB3D14F1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4276823"/>
              </p:ext>
            </p:extLst>
          </p:nvPr>
        </p:nvGraphicFramePr>
        <p:xfrm>
          <a:off x="7802448" y="1449736"/>
          <a:ext cx="1255815" cy="138158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8605">
                  <a:extLst>
                    <a:ext uri="{9D8B030D-6E8A-4147-A177-3AD203B41FA5}">
                      <a16:colId xmlns:a16="http://schemas.microsoft.com/office/drawing/2014/main" val="338284189"/>
                    </a:ext>
                  </a:extLst>
                </a:gridCol>
                <a:gridCol w="418605">
                  <a:extLst>
                    <a:ext uri="{9D8B030D-6E8A-4147-A177-3AD203B41FA5}">
                      <a16:colId xmlns:a16="http://schemas.microsoft.com/office/drawing/2014/main" val="1391404759"/>
                    </a:ext>
                  </a:extLst>
                </a:gridCol>
                <a:gridCol w="418605">
                  <a:extLst>
                    <a:ext uri="{9D8B030D-6E8A-4147-A177-3AD203B41FA5}">
                      <a16:colId xmlns:a16="http://schemas.microsoft.com/office/drawing/2014/main" val="1047679559"/>
                    </a:ext>
                  </a:extLst>
                </a:gridCol>
              </a:tblGrid>
              <a:tr h="46052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5598029"/>
                  </a:ext>
                </a:extLst>
              </a:tr>
              <a:tr h="460527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2858166"/>
                  </a:ext>
                </a:extLst>
              </a:tr>
              <a:tr h="460527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2769633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6ABE9F78-D10A-4E5F-950C-539D11AF2608}"/>
              </a:ext>
            </a:extLst>
          </p:cNvPr>
          <p:cNvSpPr txBox="1"/>
          <p:nvPr/>
        </p:nvSpPr>
        <p:spPr>
          <a:xfrm>
            <a:off x="7466931" y="1396772"/>
            <a:ext cx="2088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   7   5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85095DF-BA06-4279-A840-9BF224A52528}"/>
              </a:ext>
            </a:extLst>
          </p:cNvPr>
          <p:cNvSpPr txBox="1"/>
          <p:nvPr/>
        </p:nvSpPr>
        <p:spPr>
          <a:xfrm>
            <a:off x="7581208" y="1857771"/>
            <a:ext cx="2088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7   5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D022FFDF-7109-4E98-AD08-2FBAD1DE5DB8}"/>
                  </a:ext>
                </a:extLst>
              </p:cNvPr>
              <p:cNvSpPr txBox="1"/>
              <p:nvPr/>
            </p:nvSpPr>
            <p:spPr>
              <a:xfrm>
                <a:off x="7408354" y="1873967"/>
                <a:ext cx="41297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D022FFDF-7109-4E98-AD08-2FBAD1DE5D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08354" y="1873967"/>
                <a:ext cx="412974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xtBox 22">
            <a:extLst>
              <a:ext uri="{FF2B5EF4-FFF2-40B4-BE49-F238E27FC236}">
                <a16:creationId xmlns:a16="http://schemas.microsoft.com/office/drawing/2014/main" id="{B1D586E1-1450-454F-803F-E0793DED0745}"/>
              </a:ext>
            </a:extLst>
          </p:cNvPr>
          <p:cNvSpPr txBox="1"/>
          <p:nvPr/>
        </p:nvSpPr>
        <p:spPr>
          <a:xfrm>
            <a:off x="8654662" y="2320054"/>
            <a:ext cx="4129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accent1"/>
                </a:solidFill>
              </a:rPr>
              <a:t>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7B5D04C-15C8-490A-BE8E-02C52747042A}"/>
              </a:ext>
            </a:extLst>
          </p:cNvPr>
          <p:cNvSpPr txBox="1"/>
          <p:nvPr/>
        </p:nvSpPr>
        <p:spPr>
          <a:xfrm>
            <a:off x="8234112" y="2821135"/>
            <a:ext cx="4129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1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B0A0E6D-D361-4DA6-816A-EB77D8554566}"/>
              </a:ext>
            </a:extLst>
          </p:cNvPr>
          <p:cNvSpPr txBox="1"/>
          <p:nvPr/>
        </p:nvSpPr>
        <p:spPr>
          <a:xfrm>
            <a:off x="8249756" y="2332086"/>
            <a:ext cx="4129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accent1"/>
                </a:solidFill>
              </a:rPr>
              <a:t>5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4389ADD-DD87-4A3A-BB8B-D58EE24D84A9}"/>
              </a:ext>
            </a:extLst>
          </p:cNvPr>
          <p:cNvSpPr txBox="1"/>
          <p:nvPr/>
        </p:nvSpPr>
        <p:spPr>
          <a:xfrm>
            <a:off x="7815192" y="2821135"/>
            <a:ext cx="4129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1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76EA9C1-CBBB-44B7-A4E1-5863C811D860}"/>
              </a:ext>
            </a:extLst>
          </p:cNvPr>
          <p:cNvSpPr txBox="1"/>
          <p:nvPr/>
        </p:nvSpPr>
        <p:spPr>
          <a:xfrm>
            <a:off x="7816867" y="2332086"/>
            <a:ext cx="4129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53394" y="2167014"/>
            <a:ext cx="11579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150 g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923635" y="2150339"/>
            <a:ext cx="11579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150 g</a:t>
            </a:r>
          </a:p>
        </p:txBody>
      </p:sp>
      <p:pic>
        <p:nvPicPr>
          <p:cNvPr id="32" name="Picture 31" descr="Icon&#10;&#10;Description automatically generated with low confidence">
            <a:extLst>
              <a:ext uri="{FF2B5EF4-FFF2-40B4-BE49-F238E27FC236}">
                <a16:creationId xmlns:a16="http://schemas.microsoft.com/office/drawing/2014/main" id="{C386E437-AC3E-1F46-A6D0-62D5DDFD211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258719">
            <a:off x="972273" y="3336400"/>
            <a:ext cx="644544" cy="500349"/>
          </a:xfrm>
          <a:prstGeom prst="rect">
            <a:avLst/>
          </a:prstGeom>
        </p:spPr>
      </p:pic>
      <p:pic>
        <p:nvPicPr>
          <p:cNvPr id="33" name="Picture 32" descr="Icon&#10;&#10;Description automatically generated with low confidence">
            <a:extLst>
              <a:ext uri="{FF2B5EF4-FFF2-40B4-BE49-F238E27FC236}">
                <a16:creationId xmlns:a16="http://schemas.microsoft.com/office/drawing/2014/main" id="{C386E437-AC3E-1F46-A6D0-62D5DDFD211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258719">
            <a:off x="1595674" y="3328697"/>
            <a:ext cx="644544" cy="500349"/>
          </a:xfrm>
          <a:prstGeom prst="rect">
            <a:avLst/>
          </a:prstGeom>
        </p:spPr>
      </p:pic>
      <p:pic>
        <p:nvPicPr>
          <p:cNvPr id="34" name="Picture 33" descr="Icon&#10;&#10;Description automatically generated with low confidence">
            <a:extLst>
              <a:ext uri="{FF2B5EF4-FFF2-40B4-BE49-F238E27FC236}">
                <a16:creationId xmlns:a16="http://schemas.microsoft.com/office/drawing/2014/main" id="{C386E437-AC3E-1F46-A6D0-62D5DDFD211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258719">
            <a:off x="1283974" y="3328697"/>
            <a:ext cx="644544" cy="500349"/>
          </a:xfrm>
          <a:prstGeom prst="rect">
            <a:avLst/>
          </a:prstGeom>
        </p:spPr>
      </p:pic>
      <p:pic>
        <p:nvPicPr>
          <p:cNvPr id="35" name="Picture 34" descr="Icon&#10;&#10;Description automatically generated with low confidence">
            <a:extLst>
              <a:ext uri="{FF2B5EF4-FFF2-40B4-BE49-F238E27FC236}">
                <a16:creationId xmlns:a16="http://schemas.microsoft.com/office/drawing/2014/main" id="{C386E437-AC3E-1F46-A6D0-62D5DDFD211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258719">
            <a:off x="1160966" y="3010409"/>
            <a:ext cx="644544" cy="500349"/>
          </a:xfrm>
          <a:prstGeom prst="rect">
            <a:avLst/>
          </a:prstGeom>
        </p:spPr>
      </p:pic>
      <p:pic>
        <p:nvPicPr>
          <p:cNvPr id="36" name="Picture 35" descr="Icon&#10;&#10;Description automatically generated with low confidence">
            <a:extLst>
              <a:ext uri="{FF2B5EF4-FFF2-40B4-BE49-F238E27FC236}">
                <a16:creationId xmlns:a16="http://schemas.microsoft.com/office/drawing/2014/main" id="{C386E437-AC3E-1F46-A6D0-62D5DDFD211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258719">
            <a:off x="1483854" y="3001312"/>
            <a:ext cx="644544" cy="50034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/>
              <p:cNvSpPr txBox="1"/>
              <p:nvPr/>
            </p:nvSpPr>
            <p:spPr>
              <a:xfrm>
                <a:off x="2280247" y="3271861"/>
                <a:ext cx="115790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150 g</a:t>
                </a:r>
              </a:p>
            </p:txBody>
          </p:sp>
        </mc:Choice>
        <mc:Fallback xmlns=""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0247" y="3271861"/>
                <a:ext cx="1157902" cy="461665"/>
              </a:xfrm>
              <a:prstGeom prst="rect">
                <a:avLst/>
              </a:prstGeom>
              <a:blipFill>
                <a:blip r:embed="rId8"/>
                <a:stretch>
                  <a:fillRect t="-10667" r="-7895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8" name="Picture 37" descr="Icon&#10;&#10;Description automatically generated with low confidence">
            <a:extLst>
              <a:ext uri="{FF2B5EF4-FFF2-40B4-BE49-F238E27FC236}">
                <a16:creationId xmlns:a16="http://schemas.microsoft.com/office/drawing/2014/main" id="{C386E437-AC3E-1F46-A6D0-62D5DDFD211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258719">
            <a:off x="1250945" y="4142765"/>
            <a:ext cx="644544" cy="50034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/>
              <p:cNvSpPr txBox="1"/>
              <p:nvPr/>
            </p:nvSpPr>
            <p:spPr>
              <a:xfrm>
                <a:off x="2276839" y="4169989"/>
                <a:ext cx="185051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150 g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400" dirty="0"/>
                  <a:t> 5</a:t>
                </a:r>
              </a:p>
            </p:txBody>
          </p:sp>
        </mc:Choice>
        <mc:Fallback xmlns=""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6839" y="4169989"/>
                <a:ext cx="1850518" cy="461665"/>
              </a:xfrm>
              <a:prstGeom prst="rect">
                <a:avLst/>
              </a:prstGeom>
              <a:blipFill>
                <a:blip r:embed="rId9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0" name="Table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4056901"/>
              </p:ext>
            </p:extLst>
          </p:nvPr>
        </p:nvGraphicFramePr>
        <p:xfrm>
          <a:off x="4594349" y="3501267"/>
          <a:ext cx="4286130" cy="9199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7226">
                  <a:extLst>
                    <a:ext uri="{9D8B030D-6E8A-4147-A177-3AD203B41FA5}">
                      <a16:colId xmlns:a16="http://schemas.microsoft.com/office/drawing/2014/main" val="57876722"/>
                    </a:ext>
                  </a:extLst>
                </a:gridCol>
                <a:gridCol w="857226">
                  <a:extLst>
                    <a:ext uri="{9D8B030D-6E8A-4147-A177-3AD203B41FA5}">
                      <a16:colId xmlns:a16="http://schemas.microsoft.com/office/drawing/2014/main" val="1816289501"/>
                    </a:ext>
                  </a:extLst>
                </a:gridCol>
                <a:gridCol w="857226">
                  <a:extLst>
                    <a:ext uri="{9D8B030D-6E8A-4147-A177-3AD203B41FA5}">
                      <a16:colId xmlns:a16="http://schemas.microsoft.com/office/drawing/2014/main" val="2424459902"/>
                    </a:ext>
                  </a:extLst>
                </a:gridCol>
                <a:gridCol w="857226">
                  <a:extLst>
                    <a:ext uri="{9D8B030D-6E8A-4147-A177-3AD203B41FA5}">
                      <a16:colId xmlns:a16="http://schemas.microsoft.com/office/drawing/2014/main" val="2496371700"/>
                    </a:ext>
                  </a:extLst>
                </a:gridCol>
                <a:gridCol w="857226">
                  <a:extLst>
                    <a:ext uri="{9D8B030D-6E8A-4147-A177-3AD203B41FA5}">
                      <a16:colId xmlns:a16="http://schemas.microsoft.com/office/drawing/2014/main" val="2833351424"/>
                    </a:ext>
                  </a:extLst>
                </a:gridCol>
              </a:tblGrid>
              <a:tr h="91990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439896"/>
                  </a:ext>
                </a:extLst>
              </a:tr>
            </a:tbl>
          </a:graphicData>
        </a:graphic>
      </p:graphicFrame>
      <p:pic>
        <p:nvPicPr>
          <p:cNvPr id="41" name="Picture 4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601" y="2845278"/>
            <a:ext cx="516727" cy="504000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6325" y="2845278"/>
            <a:ext cx="516727" cy="504000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6877" y="2845278"/>
            <a:ext cx="516727" cy="504000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7153" y="2845278"/>
            <a:ext cx="516727" cy="504000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7429" y="2845278"/>
            <a:ext cx="516727" cy="504000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7707" y="2845278"/>
            <a:ext cx="516727" cy="504000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6922" y="2944513"/>
            <a:ext cx="516727" cy="504000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778" y="2944513"/>
            <a:ext cx="516727" cy="504000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634" y="2944513"/>
            <a:ext cx="516727" cy="504000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490" y="2944513"/>
            <a:ext cx="516727" cy="504000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6348" y="2944513"/>
            <a:ext cx="516727" cy="504000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8090" y="2509673"/>
            <a:ext cx="516727" cy="504000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2946" y="2509673"/>
            <a:ext cx="516727" cy="504000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7802" y="2509673"/>
            <a:ext cx="516727" cy="504000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658" y="2509673"/>
            <a:ext cx="516727" cy="504000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7516" y="2509673"/>
            <a:ext cx="516727" cy="504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extBox 61"/>
              <p:cNvSpPr txBox="1"/>
              <p:nvPr/>
            </p:nvSpPr>
            <p:spPr>
              <a:xfrm>
                <a:off x="7061989" y="4967011"/>
                <a:ext cx="260963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0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sz="24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sz="2400" b="0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2400" dirty="0"/>
                  <a:t>30 g</a:t>
                </a:r>
              </a:p>
            </p:txBody>
          </p:sp>
        </mc:Choice>
        <mc:Fallback xmlns="">
          <p:sp>
            <p:nvSpPr>
              <p:cNvPr id="62" name="TextBox 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61989" y="4967011"/>
                <a:ext cx="2609638" cy="461665"/>
              </a:xfrm>
              <a:prstGeom prst="rect">
                <a:avLst/>
              </a:prstGeom>
              <a:blipFill>
                <a:blip r:embed="rId12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3" name="Picture 62" descr="Icon&#10;&#10;Description automatically generated with low confidence">
            <a:extLst>
              <a:ext uri="{FF2B5EF4-FFF2-40B4-BE49-F238E27FC236}">
                <a16:creationId xmlns:a16="http://schemas.microsoft.com/office/drawing/2014/main" id="{C386E437-AC3E-1F46-A6D0-62D5DDFD211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258719">
            <a:off x="6585468" y="4947670"/>
            <a:ext cx="644544" cy="5003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4048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5128E-6 -3.7037E-7 L -0.0867 0.09722 " pathEditMode="relative" rAng="0" ptsTypes="AA">
                                      <p:cBhvr>
                                        <p:cTn id="15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3" y="4861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-0.05417 0.09722 " pathEditMode="relative" rAng="0" ptsTypes="AA">
                                      <p:cBhvr>
                                        <p:cTn id="160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8" y="4861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5897E-6 -3.7037E-7 L -0.02613 0.09722 " pathEditMode="relative" rAng="0" ptsTypes="AA">
                                      <p:cBhvr>
                                        <p:cTn id="16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4" y="4861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1538E-6 -3.7037E-7 L 0.00417 0.0912 " pathEditMode="relative" rAng="0" ptsTypes="AA">
                                      <p:cBhvr>
                                        <p:cTn id="164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4560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7 L 0.03478 0.09352 " pathEditMode="relative" rAng="0" ptsTypes="AA">
                                      <p:cBhvr>
                                        <p:cTn id="166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1" y="4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82051E-6 -2.22222E-6 L -0.03398 0.12107 " pathEditMode="relative" rAng="0" ptsTypes="AA">
                                      <p:cBhvr>
                                        <p:cTn id="218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9" y="6042"/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82051E-6 -2.22222E-6 L 0.00689 0.12107 " pathEditMode="relative" rAng="0" ptsTypes="AA">
                                      <p:cBhvr>
                                        <p:cTn id="220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7" y="6042"/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82051E-6 -2.22222E-6 L 0.04134 0.12107 " pathEditMode="relative" rAng="0" ptsTypes="AA">
                                      <p:cBhvr>
                                        <p:cTn id="222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67" y="6042"/>
                                    </p:animMotion>
                                  </p:childTnLst>
                                </p:cTn>
                              </p:par>
                              <p:par>
                                <p:cTn id="2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7692E-6 -2.22222E-6 L 0.07612 0.1132 " pathEditMode="relative" rAng="0" ptsTypes="AA">
                                      <p:cBhvr>
                                        <p:cTn id="22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98" y="5648"/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7692E-6 -2.22222E-6 L 0.11442 0.11551 " pathEditMode="relative" rAng="0" ptsTypes="AA">
                                      <p:cBhvr>
                                        <p:cTn id="226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21" y="5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0256E-6 3.7037E-6 L -0.07083 0.2118 " pathEditMode="relative" rAng="0" ptsTypes="AA">
                                      <p:cBhvr>
                                        <p:cTn id="230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42" y="10579"/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0256E-6 3.7037E-6 L -0.03525 0.21064 " pathEditMode="relative" rAng="0" ptsTypes="AA">
                                      <p:cBhvr>
                                        <p:cTn id="232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63" y="10532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0256E-6 3.7037E-6 L 0.00273 0.21088 " pathEditMode="relative" rAng="0" ptsTypes="AA">
                                      <p:cBhvr>
                                        <p:cTn id="234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" y="10532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4615E-6 3.7037E-6 L 0.04167 0.20995 " pathEditMode="relative" rAng="0" ptsTypes="AA">
                                      <p:cBhvr>
                                        <p:cTn id="236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3" y="10486"/>
                                    </p:animMotion>
                                  </p:childTnLst>
                                </p:cTn>
                              </p:par>
                              <p:par>
                                <p:cTn id="23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4615E-6 3.7037E-6 L 0.07821 0.21412 " pathEditMode="relative" rAng="0" ptsTypes="AA">
                                      <p:cBhvr>
                                        <p:cTn id="238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10" y="10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 build="allAtOnce"/>
      <p:bldP spid="20" grpId="0"/>
      <p:bldP spid="20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8" grpId="0"/>
      <p:bldP spid="28" grpId="1"/>
      <p:bldP spid="30" grpId="0"/>
      <p:bldP spid="31" grpId="0"/>
      <p:bldP spid="37" grpId="0"/>
      <p:bldP spid="39" grpId="0"/>
      <p:bldP spid="6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C7069DF-BE66-4341-ACDA-2ABA5DCF3029}"/>
              </a:ext>
            </a:extLst>
          </p:cNvPr>
          <p:cNvSpPr/>
          <p:nvPr/>
        </p:nvSpPr>
        <p:spPr>
          <a:xfrm>
            <a:off x="690575" y="688771"/>
            <a:ext cx="8717355" cy="18158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Chocolate eggs cost £1 and 50p each.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A pack of 3 chocolate eggs costs £4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800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C7069DF-BE66-4341-ACDA-2ABA5DCF3029}"/>
              </a:ext>
            </a:extLst>
          </p:cNvPr>
          <p:cNvSpPr/>
          <p:nvPr/>
        </p:nvSpPr>
        <p:spPr>
          <a:xfrm>
            <a:off x="690575" y="3468885"/>
            <a:ext cx="8717355" cy="267765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noProof="0" dirty="0">
                <a:solidFill>
                  <a:prstClr val="black"/>
                </a:solidFill>
                <a:latin typeface="Calibri" panose="020F0502020204030204"/>
              </a:rPr>
              <a:t>Annie buys 8 chocolate eggs. 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How much will she spend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a) If she buys 8 single eggs?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b) If she pays the lowest possible price?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800" noProof="0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E97C59F-F419-4619-B21C-C71DB733EC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8286" y="742730"/>
            <a:ext cx="747045" cy="747045"/>
          </a:xfrm>
          <a:prstGeom prst="rect">
            <a:avLst/>
          </a:prstGeom>
        </p:spPr>
      </p:pic>
      <p:sp>
        <p:nvSpPr>
          <p:cNvPr id="14" name="TextBox 15">
            <a:extLst>
              <a:ext uri="{FF2B5EF4-FFF2-40B4-BE49-F238E27FC236}">
                <a16:creationId xmlns:a16="http://schemas.microsoft.com/office/drawing/2014/main" id="{DE128DF4-1E73-4A54-AF68-A2091AAE3C02}"/>
              </a:ext>
            </a:extLst>
          </p:cNvPr>
          <p:cNvSpPr txBox="1"/>
          <p:nvPr/>
        </p:nvSpPr>
        <p:spPr>
          <a:xfrm>
            <a:off x="6831130" y="885419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5193">
            <a:off x="8113167" y="3968134"/>
            <a:ext cx="1382571" cy="1518968"/>
          </a:xfrm>
          <a:prstGeom prst="rect">
            <a:avLst/>
          </a:prstGeom>
        </p:spPr>
      </p:pic>
      <p:pic>
        <p:nvPicPr>
          <p:cNvPr id="23" name="Picture 22" descr="Icon&#10;&#10;Description automatically generated with low confidence">
            <a:extLst>
              <a:ext uri="{FF2B5EF4-FFF2-40B4-BE49-F238E27FC236}">
                <a16:creationId xmlns:a16="http://schemas.microsoft.com/office/drawing/2014/main" id="{9829FF4B-C4C5-6E42-A115-CDA33FF1DE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5506" y="1786525"/>
            <a:ext cx="1322962" cy="964867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964657" y="2740632"/>
            <a:ext cx="16787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£1 and 50p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3675083" y="1786525"/>
            <a:ext cx="2589331" cy="974443"/>
            <a:chOff x="3360152" y="1816886"/>
            <a:chExt cx="3470978" cy="1244126"/>
          </a:xfrm>
        </p:grpSpPr>
        <p:sp>
          <p:nvSpPr>
            <p:cNvPr id="26" name="Rectangle 25"/>
            <p:cNvSpPr/>
            <p:nvPr/>
          </p:nvSpPr>
          <p:spPr>
            <a:xfrm>
              <a:off x="3765884" y="1816886"/>
              <a:ext cx="2731169" cy="12319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tx1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7" name="Picture 26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9829FF4B-C4C5-6E42-A115-CDA33FF1D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360152" y="1816886"/>
              <a:ext cx="1689100" cy="1231900"/>
            </a:xfrm>
            <a:prstGeom prst="rect">
              <a:avLst/>
            </a:prstGeom>
          </p:spPr>
        </p:pic>
        <p:pic>
          <p:nvPicPr>
            <p:cNvPr id="28" name="Picture 27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9829FF4B-C4C5-6E42-A115-CDA33FF1D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260383" y="1829112"/>
              <a:ext cx="1689100" cy="1231900"/>
            </a:xfrm>
            <a:prstGeom prst="rect">
              <a:avLst/>
            </a:prstGeom>
          </p:spPr>
        </p:pic>
        <p:pic>
          <p:nvPicPr>
            <p:cNvPr id="29" name="Picture 28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9829FF4B-C4C5-6E42-A115-CDA33FF1D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142030" y="1829112"/>
              <a:ext cx="1689100" cy="1231900"/>
            </a:xfrm>
            <a:prstGeom prst="rect">
              <a:avLst/>
            </a:prstGeom>
          </p:spPr>
        </p:pic>
      </p:grpSp>
      <p:sp>
        <p:nvSpPr>
          <p:cNvPr id="30" name="TextBox 29"/>
          <p:cNvSpPr txBox="1"/>
          <p:nvPr/>
        </p:nvSpPr>
        <p:spPr>
          <a:xfrm>
            <a:off x="4777993" y="2750208"/>
            <a:ext cx="5554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£4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63003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4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1C7069DF-BE66-4341-ACDA-2ABA5DCF3029}"/>
                  </a:ext>
                </a:extLst>
              </p:cNvPr>
              <p:cNvSpPr/>
              <p:nvPr/>
            </p:nvSpPr>
            <p:spPr>
              <a:xfrm>
                <a:off x="3702689" y="2241714"/>
                <a:ext cx="2766498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8</a:t>
                </a:r>
                <a:r>
                  <a:rPr kumimoji="0" lang="en-GB" sz="28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8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50p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r>
                  <a:rPr kumimoji="0" lang="en-GB" sz="28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£4</a:t>
                </a:r>
              </a:p>
            </p:txBody>
          </p:sp>
        </mc:Choice>
        <mc:Fallback xmlns="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1C7069DF-BE66-4341-ACDA-2ABA5DCF302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2689" y="2241714"/>
                <a:ext cx="2766498" cy="523220"/>
              </a:xfrm>
              <a:prstGeom prst="rect">
                <a:avLst/>
              </a:prstGeom>
              <a:blipFill>
                <a:blip r:embed="rId5"/>
                <a:stretch>
                  <a:fillRect l="-4405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tangle 1">
            <a:extLst>
              <a:ext uri="{FF2B5EF4-FFF2-40B4-BE49-F238E27FC236}">
                <a16:creationId xmlns:a16="http://schemas.microsoft.com/office/drawing/2014/main" id="{1C7069DF-BE66-4341-ACDA-2ABA5DCF3029}"/>
              </a:ext>
            </a:extLst>
          </p:cNvPr>
          <p:cNvSpPr/>
          <p:nvPr/>
        </p:nvSpPr>
        <p:spPr>
          <a:xfrm>
            <a:off x="690576" y="688771"/>
            <a:ext cx="4254404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If Annie buys 8 single eggs.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 descr="Icon&#10;&#10;Description automatically generated with low confidence">
            <a:extLst>
              <a:ext uri="{FF2B5EF4-FFF2-40B4-BE49-F238E27FC236}">
                <a16:creationId xmlns:a16="http://schemas.microsoft.com/office/drawing/2014/main" id="{9829FF4B-C4C5-6E42-A115-CDA33FF1DEF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0575" y="1816886"/>
            <a:ext cx="1689100" cy="12319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99763" y="3061012"/>
            <a:ext cx="16787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£1 and 50p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1C7069DF-BE66-4341-ACDA-2ABA5DCF3029}"/>
                  </a:ext>
                </a:extLst>
              </p:cNvPr>
              <p:cNvSpPr/>
              <p:nvPr/>
            </p:nvSpPr>
            <p:spPr>
              <a:xfrm>
                <a:off x="3702689" y="1566094"/>
                <a:ext cx="2766498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8</a:t>
                </a:r>
                <a:r>
                  <a:rPr kumimoji="0" lang="en-GB" sz="28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8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£1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r>
                  <a:rPr kumimoji="0" lang="en-GB" sz="28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£8</a:t>
                </a:r>
              </a:p>
            </p:txBody>
          </p:sp>
        </mc:Choice>
        <mc:Fallback xmlns="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1C7069DF-BE66-4341-ACDA-2ABA5DCF302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2689" y="1566094"/>
                <a:ext cx="2766498" cy="523220"/>
              </a:xfrm>
              <a:prstGeom prst="rect">
                <a:avLst/>
              </a:prstGeom>
              <a:blipFill>
                <a:blip r:embed="rId7"/>
                <a:stretch>
                  <a:fillRect l="-4405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9854" y="3543739"/>
            <a:ext cx="921830" cy="91895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9854" y="4287072"/>
            <a:ext cx="921830" cy="91895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702689" y="3061012"/>
            <a:ext cx="6052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£1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601748" y="3591867"/>
            <a:ext cx="778042" cy="1548000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8212" y="3543739"/>
            <a:ext cx="921830" cy="918959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8212" y="4287072"/>
            <a:ext cx="921830" cy="918959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6570" y="3543739"/>
            <a:ext cx="921830" cy="918959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6570" y="4287072"/>
            <a:ext cx="921830" cy="918959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928" y="3543739"/>
            <a:ext cx="921830" cy="918959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928" y="4287072"/>
            <a:ext cx="921830" cy="918959"/>
          </a:xfrm>
          <a:prstGeom prst="rect">
            <a:avLst/>
          </a:prstGeom>
        </p:spPr>
      </p:pic>
      <p:sp>
        <p:nvSpPr>
          <p:cNvPr id="34" name="Rounded Rectangle 33"/>
          <p:cNvSpPr/>
          <p:nvPr/>
        </p:nvSpPr>
        <p:spPr>
          <a:xfrm>
            <a:off x="4488370" y="3591867"/>
            <a:ext cx="778042" cy="1548000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ounded Rectangle 34"/>
          <p:cNvSpPr/>
          <p:nvPr/>
        </p:nvSpPr>
        <p:spPr>
          <a:xfrm>
            <a:off x="5387024" y="3591867"/>
            <a:ext cx="778042" cy="1548000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ounded Rectangle 35"/>
          <p:cNvSpPr/>
          <p:nvPr/>
        </p:nvSpPr>
        <p:spPr>
          <a:xfrm>
            <a:off x="6285678" y="3591867"/>
            <a:ext cx="778042" cy="1548000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TextBox 36"/>
          <p:cNvSpPr txBox="1"/>
          <p:nvPr/>
        </p:nvSpPr>
        <p:spPr>
          <a:xfrm>
            <a:off x="4586523" y="3058010"/>
            <a:ext cx="6052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£1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470357" y="3055008"/>
            <a:ext cx="6052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£1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354191" y="3052006"/>
            <a:ext cx="6052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£1</a:t>
            </a:r>
          </a:p>
        </p:txBody>
      </p:sp>
      <p:sp>
        <p:nvSpPr>
          <p:cNvPr id="9" name="Rectangle 8"/>
          <p:cNvSpPr/>
          <p:nvPr/>
        </p:nvSpPr>
        <p:spPr>
          <a:xfrm>
            <a:off x="4977063" y="2241714"/>
            <a:ext cx="986588" cy="523220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1C7069DF-BE66-4341-ACDA-2ABA5DCF3029}"/>
                  </a:ext>
                </a:extLst>
              </p:cNvPr>
              <p:cNvSpPr/>
              <p:nvPr/>
            </p:nvSpPr>
            <p:spPr>
              <a:xfrm>
                <a:off x="3640966" y="2891548"/>
                <a:ext cx="2766498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£8</a:t>
                </a:r>
                <a:r>
                  <a:rPr kumimoji="0" lang="en-GB" sz="28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+</m:t>
                    </m:r>
                  </m:oMath>
                </a14:m>
                <a:r>
                  <a:rPr kumimoji="0" lang="en-GB" sz="28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£4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r>
                  <a:rPr kumimoji="0" lang="en-GB" sz="28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£12</a:t>
                </a:r>
              </a:p>
            </p:txBody>
          </p:sp>
        </mc:Choice>
        <mc:Fallback xmlns="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1C7069DF-BE66-4341-ACDA-2ABA5DCF302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0966" y="2891548"/>
                <a:ext cx="2766498" cy="523220"/>
              </a:xfrm>
              <a:prstGeom prst="rect">
                <a:avLst/>
              </a:prstGeom>
              <a:blipFill>
                <a:blip r:embed="rId9"/>
                <a:stretch>
                  <a:fillRect l="-4405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Rectangle 40">
            <a:extLst>
              <a:ext uri="{FF2B5EF4-FFF2-40B4-BE49-F238E27FC236}">
                <a16:creationId xmlns:a16="http://schemas.microsoft.com/office/drawing/2014/main" id="{1C7069DF-BE66-4341-ACDA-2ABA5DCF3029}"/>
              </a:ext>
            </a:extLst>
          </p:cNvPr>
          <p:cNvSpPr/>
          <p:nvPr/>
        </p:nvSpPr>
        <p:spPr>
          <a:xfrm>
            <a:off x="716306" y="4746551"/>
            <a:ext cx="4254404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8 single eggs cost £12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345193">
            <a:off x="8113167" y="3968134"/>
            <a:ext cx="1382570" cy="151896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64473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5" grpId="0"/>
      <p:bldP spid="5" grpId="1"/>
      <p:bldP spid="6" grpId="0" animBg="1"/>
      <p:bldP spid="6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/>
      <p:bldP spid="37" grpId="1"/>
      <p:bldP spid="38" grpId="0"/>
      <p:bldP spid="38" grpId="1"/>
      <p:bldP spid="39" grpId="0"/>
      <p:bldP spid="39" grpId="1"/>
      <p:bldP spid="9" grpId="0" animBg="1"/>
      <p:bldP spid="9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C7069DF-BE66-4341-ACDA-2ABA5DCF3029}"/>
              </a:ext>
            </a:extLst>
          </p:cNvPr>
          <p:cNvSpPr/>
          <p:nvPr/>
        </p:nvSpPr>
        <p:spPr>
          <a:xfrm>
            <a:off x="690575" y="688771"/>
            <a:ext cx="8717355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If Annie pays the lowest possible price for her 8 eggs.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763072" y="2440919"/>
            <a:ext cx="1931628" cy="641570"/>
            <a:chOff x="3360152" y="1816886"/>
            <a:chExt cx="3470978" cy="1244126"/>
          </a:xfrm>
        </p:grpSpPr>
        <p:sp>
          <p:nvSpPr>
            <p:cNvPr id="22" name="Rectangle 21"/>
            <p:cNvSpPr/>
            <p:nvPr/>
          </p:nvSpPr>
          <p:spPr>
            <a:xfrm>
              <a:off x="3765884" y="1816886"/>
              <a:ext cx="2731169" cy="12319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tx1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3" name="Picture 22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9829FF4B-C4C5-6E42-A115-CDA33FF1D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60152" y="1816886"/>
              <a:ext cx="1689100" cy="1231900"/>
            </a:xfrm>
            <a:prstGeom prst="rect">
              <a:avLst/>
            </a:prstGeom>
          </p:spPr>
        </p:pic>
        <p:pic>
          <p:nvPicPr>
            <p:cNvPr id="24" name="Picture 23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9829FF4B-C4C5-6E42-A115-CDA33FF1D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60383" y="1829112"/>
              <a:ext cx="1689100" cy="1231900"/>
            </a:xfrm>
            <a:prstGeom prst="rect">
              <a:avLst/>
            </a:prstGeom>
          </p:spPr>
        </p:pic>
        <p:pic>
          <p:nvPicPr>
            <p:cNvPr id="25" name="Picture 24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9829FF4B-C4C5-6E42-A115-CDA33FF1D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42030" y="1829112"/>
              <a:ext cx="1689100" cy="1231900"/>
            </a:xfrm>
            <a:prstGeom prst="rect">
              <a:avLst/>
            </a:prstGeom>
          </p:spPr>
        </p:pic>
      </p:grpSp>
      <p:grpSp>
        <p:nvGrpSpPr>
          <p:cNvPr id="26" name="Group 25"/>
          <p:cNvGrpSpPr/>
          <p:nvPr/>
        </p:nvGrpSpPr>
        <p:grpSpPr>
          <a:xfrm>
            <a:off x="2531434" y="2447224"/>
            <a:ext cx="1931628" cy="641570"/>
            <a:chOff x="3360152" y="1816886"/>
            <a:chExt cx="3470978" cy="1244126"/>
          </a:xfrm>
        </p:grpSpPr>
        <p:sp>
          <p:nvSpPr>
            <p:cNvPr id="27" name="Rectangle 26"/>
            <p:cNvSpPr/>
            <p:nvPr/>
          </p:nvSpPr>
          <p:spPr>
            <a:xfrm>
              <a:off x="3765884" y="1816886"/>
              <a:ext cx="2731169" cy="12319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tx1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8" name="Picture 27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9829FF4B-C4C5-6E42-A115-CDA33FF1D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60152" y="1816886"/>
              <a:ext cx="1689100" cy="1231900"/>
            </a:xfrm>
            <a:prstGeom prst="rect">
              <a:avLst/>
            </a:prstGeom>
          </p:spPr>
        </p:pic>
        <p:pic>
          <p:nvPicPr>
            <p:cNvPr id="29" name="Picture 28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9829FF4B-C4C5-6E42-A115-CDA33FF1D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60383" y="1829112"/>
              <a:ext cx="1689100" cy="1231900"/>
            </a:xfrm>
            <a:prstGeom prst="rect">
              <a:avLst/>
            </a:prstGeom>
          </p:spPr>
        </p:pic>
        <p:pic>
          <p:nvPicPr>
            <p:cNvPr id="30" name="Picture 29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9829FF4B-C4C5-6E42-A115-CDA33FF1D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42030" y="1829112"/>
              <a:ext cx="1689100" cy="1231900"/>
            </a:xfrm>
            <a:prstGeom prst="rect">
              <a:avLst/>
            </a:prstGeom>
          </p:spPr>
        </p:pic>
      </p:grpSp>
      <p:pic>
        <p:nvPicPr>
          <p:cNvPr id="31" name="Picture 30" descr="Icon&#10;&#10;Description automatically generated with low confidence">
            <a:extLst>
              <a:ext uri="{FF2B5EF4-FFF2-40B4-BE49-F238E27FC236}">
                <a16:creationId xmlns:a16="http://schemas.microsoft.com/office/drawing/2014/main" id="{9829FF4B-C4C5-6E42-A115-CDA33FF1DE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3665" y="2403492"/>
            <a:ext cx="1008247" cy="735338"/>
          </a:xfrm>
          <a:prstGeom prst="rect">
            <a:avLst/>
          </a:prstGeom>
        </p:spPr>
      </p:pic>
      <p:pic>
        <p:nvPicPr>
          <p:cNvPr id="32" name="Picture 31" descr="Icon&#10;&#10;Description automatically generated with low confidence">
            <a:extLst>
              <a:ext uri="{FF2B5EF4-FFF2-40B4-BE49-F238E27FC236}">
                <a16:creationId xmlns:a16="http://schemas.microsoft.com/office/drawing/2014/main" id="{9829FF4B-C4C5-6E42-A115-CDA33FF1DE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8622" y="2403492"/>
            <a:ext cx="1008247" cy="73533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1C7069DF-BE66-4341-ACDA-2ABA5DCF3029}"/>
                  </a:ext>
                </a:extLst>
              </p:cNvPr>
              <p:cNvSpPr/>
              <p:nvPr/>
            </p:nvSpPr>
            <p:spPr>
              <a:xfrm>
                <a:off x="878863" y="3355958"/>
                <a:ext cx="2269348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/>
                  </a:rPr>
                  <a:t>£4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/>
                  </a:rPr>
                  <a:t> £4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/>
                  </a:rPr>
                  <a:t> £8 </a:t>
                </a:r>
              </a:p>
            </p:txBody>
          </p:sp>
        </mc:Choice>
        <mc:Fallback xmlns=""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1C7069DF-BE66-4341-ACDA-2ABA5DCF302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8863" y="3355958"/>
                <a:ext cx="2269348" cy="523220"/>
              </a:xfrm>
              <a:prstGeom prst="rect">
                <a:avLst/>
              </a:prstGeom>
              <a:blipFill>
                <a:blip r:embed="rId6"/>
                <a:stretch>
                  <a:fillRect l="-5376" t="-11765" r="-2688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1C7069DF-BE66-4341-ACDA-2ABA5DCF3029}"/>
                  </a:ext>
                </a:extLst>
              </p:cNvPr>
              <p:cNvSpPr/>
              <p:nvPr/>
            </p:nvSpPr>
            <p:spPr>
              <a:xfrm>
                <a:off x="3382034" y="3362603"/>
                <a:ext cx="4969669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/>
                  </a:rPr>
                  <a:t>£1 and 50p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/>
                  </a:rPr>
                  <a:t> £1 and 50p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/>
                  </a:rPr>
                  <a:t> £3 </a:t>
                </a:r>
              </a:p>
            </p:txBody>
          </p:sp>
        </mc:Choice>
        <mc:Fallback xmlns="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1C7069DF-BE66-4341-ACDA-2ABA5DCF302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2034" y="3362603"/>
                <a:ext cx="4969669" cy="523220"/>
              </a:xfrm>
              <a:prstGeom prst="rect">
                <a:avLst/>
              </a:prstGeom>
              <a:blipFill>
                <a:blip r:embed="rId7"/>
                <a:stretch>
                  <a:fillRect l="-2577"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1C7069DF-BE66-4341-ACDA-2ABA5DCF3029}"/>
                  </a:ext>
                </a:extLst>
              </p:cNvPr>
              <p:cNvSpPr/>
              <p:nvPr/>
            </p:nvSpPr>
            <p:spPr>
              <a:xfrm>
                <a:off x="875317" y="4020212"/>
                <a:ext cx="4969669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/>
                  </a:rPr>
                  <a:t>£8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/>
                  </a:rPr>
                  <a:t> £3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/>
                  </a:rPr>
                  <a:t> £11 </a:t>
                </a:r>
              </a:p>
            </p:txBody>
          </p:sp>
        </mc:Choice>
        <mc:Fallback xmlns=""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1C7069DF-BE66-4341-ACDA-2ABA5DCF302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5317" y="4020212"/>
                <a:ext cx="4969669" cy="523220"/>
              </a:xfrm>
              <a:prstGeom prst="rect">
                <a:avLst/>
              </a:prstGeom>
              <a:blipFill>
                <a:blip r:embed="rId8"/>
                <a:stretch>
                  <a:fillRect l="-2577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6" name="Picture 3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5193">
            <a:off x="8113167" y="3968134"/>
            <a:ext cx="1382571" cy="1518968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1C7069DF-BE66-4341-ACDA-2ABA5DCF3029}"/>
              </a:ext>
            </a:extLst>
          </p:cNvPr>
          <p:cNvSpPr/>
          <p:nvPr/>
        </p:nvSpPr>
        <p:spPr>
          <a:xfrm>
            <a:off x="875317" y="4727618"/>
            <a:ext cx="4803133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The lowest possible price is £11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475344" y="1357181"/>
            <a:ext cx="2794845" cy="121081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98502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C7069DF-BE66-4341-ACDA-2ABA5DCF3029}"/>
              </a:ext>
            </a:extLst>
          </p:cNvPr>
          <p:cNvSpPr/>
          <p:nvPr/>
        </p:nvSpPr>
        <p:spPr>
          <a:xfrm>
            <a:off x="657581" y="630764"/>
            <a:ext cx="8717355" cy="13849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Mr Rose has £30 to spend.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What is the greatest amount of eggs he can buy?  </a:t>
            </a:r>
            <a:endParaRPr lang="en-GB" sz="2800" noProof="0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E97C59F-F419-4619-B21C-C71DB733EC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0469" y="4616898"/>
            <a:ext cx="747045" cy="747045"/>
          </a:xfrm>
          <a:prstGeom prst="rect">
            <a:avLst/>
          </a:prstGeom>
        </p:spPr>
      </p:pic>
      <p:sp>
        <p:nvSpPr>
          <p:cNvPr id="14" name="TextBox 15">
            <a:extLst>
              <a:ext uri="{FF2B5EF4-FFF2-40B4-BE49-F238E27FC236}">
                <a16:creationId xmlns:a16="http://schemas.microsoft.com/office/drawing/2014/main" id="{DE128DF4-1E73-4A54-AF68-A2091AAE3C02}"/>
              </a:ext>
            </a:extLst>
          </p:cNvPr>
          <p:cNvSpPr txBox="1"/>
          <p:nvPr/>
        </p:nvSpPr>
        <p:spPr>
          <a:xfrm>
            <a:off x="5533313" y="4759587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2317" flipH="1">
            <a:off x="8065000" y="3740927"/>
            <a:ext cx="1529231" cy="194068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83838" y="1767630"/>
            <a:ext cx="2794845" cy="1210810"/>
          </a:xfrm>
          <a:prstGeom prst="rect">
            <a:avLst/>
          </a:prstGeom>
        </p:spPr>
      </p:pic>
      <p:grpSp>
        <p:nvGrpSpPr>
          <p:cNvPr id="30" name="Group 29"/>
          <p:cNvGrpSpPr/>
          <p:nvPr/>
        </p:nvGrpSpPr>
        <p:grpSpPr>
          <a:xfrm>
            <a:off x="763072" y="1799349"/>
            <a:ext cx="1931628" cy="641570"/>
            <a:chOff x="3360152" y="1816886"/>
            <a:chExt cx="3470978" cy="1244126"/>
          </a:xfrm>
        </p:grpSpPr>
        <p:sp>
          <p:nvSpPr>
            <p:cNvPr id="31" name="Rectangle 30"/>
            <p:cNvSpPr/>
            <p:nvPr/>
          </p:nvSpPr>
          <p:spPr>
            <a:xfrm>
              <a:off x="3765884" y="1816886"/>
              <a:ext cx="2731169" cy="12319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tx1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32" name="Picture 31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9829FF4B-C4C5-6E42-A115-CDA33FF1D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360152" y="1816886"/>
              <a:ext cx="1689100" cy="1231900"/>
            </a:xfrm>
            <a:prstGeom prst="rect">
              <a:avLst/>
            </a:prstGeom>
          </p:spPr>
        </p:pic>
        <p:pic>
          <p:nvPicPr>
            <p:cNvPr id="33" name="Picture 32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9829FF4B-C4C5-6E42-A115-CDA33FF1D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260383" y="1829112"/>
              <a:ext cx="1689100" cy="1231900"/>
            </a:xfrm>
            <a:prstGeom prst="rect">
              <a:avLst/>
            </a:prstGeom>
          </p:spPr>
        </p:pic>
        <p:pic>
          <p:nvPicPr>
            <p:cNvPr id="34" name="Picture 33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9829FF4B-C4C5-6E42-A115-CDA33FF1D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142030" y="1829112"/>
              <a:ext cx="1689100" cy="1231900"/>
            </a:xfrm>
            <a:prstGeom prst="rect">
              <a:avLst/>
            </a:prstGeom>
          </p:spPr>
        </p:pic>
      </p:grpSp>
      <p:sp>
        <p:nvSpPr>
          <p:cNvPr id="6" name="TextBox 5"/>
          <p:cNvSpPr txBox="1"/>
          <p:nvPr/>
        </p:nvSpPr>
        <p:spPr>
          <a:xfrm>
            <a:off x="2576010" y="1886148"/>
            <a:ext cx="1083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£4</a:t>
            </a:r>
          </a:p>
        </p:txBody>
      </p:sp>
      <p:grpSp>
        <p:nvGrpSpPr>
          <p:cNvPr id="41" name="Group 40"/>
          <p:cNvGrpSpPr/>
          <p:nvPr/>
        </p:nvGrpSpPr>
        <p:grpSpPr>
          <a:xfrm>
            <a:off x="763072" y="2605531"/>
            <a:ext cx="1931628" cy="641570"/>
            <a:chOff x="3360152" y="1816886"/>
            <a:chExt cx="3470978" cy="1244126"/>
          </a:xfrm>
        </p:grpSpPr>
        <p:sp>
          <p:nvSpPr>
            <p:cNvPr id="42" name="Rectangle 41"/>
            <p:cNvSpPr/>
            <p:nvPr/>
          </p:nvSpPr>
          <p:spPr>
            <a:xfrm>
              <a:off x="3765884" y="1816886"/>
              <a:ext cx="2731169" cy="12319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tx1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43" name="Picture 42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9829FF4B-C4C5-6E42-A115-CDA33FF1D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360152" y="1816886"/>
              <a:ext cx="1689100" cy="1231900"/>
            </a:xfrm>
            <a:prstGeom prst="rect">
              <a:avLst/>
            </a:prstGeom>
          </p:spPr>
        </p:pic>
        <p:pic>
          <p:nvPicPr>
            <p:cNvPr id="44" name="Picture 43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9829FF4B-C4C5-6E42-A115-CDA33FF1D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260383" y="1829112"/>
              <a:ext cx="1689100" cy="1231900"/>
            </a:xfrm>
            <a:prstGeom prst="rect">
              <a:avLst/>
            </a:prstGeom>
          </p:spPr>
        </p:pic>
        <p:pic>
          <p:nvPicPr>
            <p:cNvPr id="45" name="Picture 44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9829FF4B-C4C5-6E42-A115-CDA33FF1D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142030" y="1829112"/>
              <a:ext cx="1689100" cy="1231900"/>
            </a:xfrm>
            <a:prstGeom prst="rect">
              <a:avLst/>
            </a:prstGeom>
          </p:spPr>
        </p:pic>
      </p:grpSp>
      <p:sp>
        <p:nvSpPr>
          <p:cNvPr id="46" name="TextBox 45"/>
          <p:cNvSpPr txBox="1"/>
          <p:nvPr/>
        </p:nvSpPr>
        <p:spPr>
          <a:xfrm>
            <a:off x="2576010" y="2692330"/>
            <a:ext cx="1083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£8</a:t>
            </a:r>
          </a:p>
        </p:txBody>
      </p:sp>
      <p:grpSp>
        <p:nvGrpSpPr>
          <p:cNvPr id="47" name="Group 46"/>
          <p:cNvGrpSpPr/>
          <p:nvPr/>
        </p:nvGrpSpPr>
        <p:grpSpPr>
          <a:xfrm>
            <a:off x="763072" y="3418018"/>
            <a:ext cx="1931628" cy="641570"/>
            <a:chOff x="3360152" y="1816886"/>
            <a:chExt cx="3470978" cy="1244126"/>
          </a:xfrm>
        </p:grpSpPr>
        <p:sp>
          <p:nvSpPr>
            <p:cNvPr id="48" name="Rectangle 47"/>
            <p:cNvSpPr/>
            <p:nvPr/>
          </p:nvSpPr>
          <p:spPr>
            <a:xfrm>
              <a:off x="3765884" y="1816886"/>
              <a:ext cx="2731169" cy="12319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tx1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49" name="Picture 48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9829FF4B-C4C5-6E42-A115-CDA33FF1D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360152" y="1816886"/>
              <a:ext cx="1689100" cy="1231900"/>
            </a:xfrm>
            <a:prstGeom prst="rect">
              <a:avLst/>
            </a:prstGeom>
          </p:spPr>
        </p:pic>
        <p:pic>
          <p:nvPicPr>
            <p:cNvPr id="50" name="Picture 49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9829FF4B-C4C5-6E42-A115-CDA33FF1D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260383" y="1829112"/>
              <a:ext cx="1689100" cy="1231900"/>
            </a:xfrm>
            <a:prstGeom prst="rect">
              <a:avLst/>
            </a:prstGeom>
          </p:spPr>
        </p:pic>
        <p:pic>
          <p:nvPicPr>
            <p:cNvPr id="51" name="Picture 50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9829FF4B-C4C5-6E42-A115-CDA33FF1D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142030" y="1829112"/>
              <a:ext cx="1689100" cy="1231900"/>
            </a:xfrm>
            <a:prstGeom prst="rect">
              <a:avLst/>
            </a:prstGeom>
          </p:spPr>
        </p:pic>
      </p:grpSp>
      <p:sp>
        <p:nvSpPr>
          <p:cNvPr id="52" name="TextBox 51"/>
          <p:cNvSpPr txBox="1"/>
          <p:nvPr/>
        </p:nvSpPr>
        <p:spPr>
          <a:xfrm>
            <a:off x="2576010" y="3504817"/>
            <a:ext cx="1083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£12</a:t>
            </a:r>
          </a:p>
        </p:txBody>
      </p:sp>
      <p:grpSp>
        <p:nvGrpSpPr>
          <p:cNvPr id="53" name="Group 52"/>
          <p:cNvGrpSpPr/>
          <p:nvPr/>
        </p:nvGrpSpPr>
        <p:grpSpPr>
          <a:xfrm>
            <a:off x="788888" y="4224198"/>
            <a:ext cx="1931628" cy="641570"/>
            <a:chOff x="3360152" y="1816886"/>
            <a:chExt cx="3470978" cy="1244126"/>
          </a:xfrm>
        </p:grpSpPr>
        <p:sp>
          <p:nvSpPr>
            <p:cNvPr id="54" name="Rectangle 53"/>
            <p:cNvSpPr/>
            <p:nvPr/>
          </p:nvSpPr>
          <p:spPr>
            <a:xfrm>
              <a:off x="3765884" y="1816886"/>
              <a:ext cx="2731169" cy="12319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tx1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55" name="Picture 54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9829FF4B-C4C5-6E42-A115-CDA33FF1D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360152" y="1816886"/>
              <a:ext cx="1689100" cy="1231900"/>
            </a:xfrm>
            <a:prstGeom prst="rect">
              <a:avLst/>
            </a:prstGeom>
          </p:spPr>
        </p:pic>
        <p:pic>
          <p:nvPicPr>
            <p:cNvPr id="56" name="Picture 55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9829FF4B-C4C5-6E42-A115-CDA33FF1D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260383" y="1829112"/>
              <a:ext cx="1689100" cy="1231900"/>
            </a:xfrm>
            <a:prstGeom prst="rect">
              <a:avLst/>
            </a:prstGeom>
          </p:spPr>
        </p:pic>
        <p:pic>
          <p:nvPicPr>
            <p:cNvPr id="57" name="Picture 56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9829FF4B-C4C5-6E42-A115-CDA33FF1D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142030" y="1829112"/>
              <a:ext cx="1689100" cy="1231900"/>
            </a:xfrm>
            <a:prstGeom prst="rect">
              <a:avLst/>
            </a:prstGeom>
          </p:spPr>
        </p:pic>
      </p:grpSp>
      <p:sp>
        <p:nvSpPr>
          <p:cNvPr id="58" name="TextBox 57"/>
          <p:cNvSpPr txBox="1"/>
          <p:nvPr/>
        </p:nvSpPr>
        <p:spPr>
          <a:xfrm>
            <a:off x="2601826" y="4310997"/>
            <a:ext cx="1083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£16</a:t>
            </a:r>
          </a:p>
        </p:txBody>
      </p:sp>
      <p:grpSp>
        <p:nvGrpSpPr>
          <p:cNvPr id="59" name="Group 58"/>
          <p:cNvGrpSpPr/>
          <p:nvPr/>
        </p:nvGrpSpPr>
        <p:grpSpPr>
          <a:xfrm>
            <a:off x="2999427" y="1797435"/>
            <a:ext cx="1931628" cy="641570"/>
            <a:chOff x="3360152" y="1816886"/>
            <a:chExt cx="3470978" cy="1244126"/>
          </a:xfrm>
        </p:grpSpPr>
        <p:sp>
          <p:nvSpPr>
            <p:cNvPr id="60" name="Rectangle 59"/>
            <p:cNvSpPr/>
            <p:nvPr/>
          </p:nvSpPr>
          <p:spPr>
            <a:xfrm>
              <a:off x="3765884" y="1816886"/>
              <a:ext cx="2731169" cy="12319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tx1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61" name="Picture 60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9829FF4B-C4C5-6E42-A115-CDA33FF1D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360152" y="1816886"/>
              <a:ext cx="1689100" cy="1231900"/>
            </a:xfrm>
            <a:prstGeom prst="rect">
              <a:avLst/>
            </a:prstGeom>
          </p:spPr>
        </p:pic>
        <p:pic>
          <p:nvPicPr>
            <p:cNvPr id="62" name="Picture 61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9829FF4B-C4C5-6E42-A115-CDA33FF1D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260383" y="1829112"/>
              <a:ext cx="1689100" cy="1231900"/>
            </a:xfrm>
            <a:prstGeom prst="rect">
              <a:avLst/>
            </a:prstGeom>
          </p:spPr>
        </p:pic>
        <p:pic>
          <p:nvPicPr>
            <p:cNvPr id="63" name="Picture 62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9829FF4B-C4C5-6E42-A115-CDA33FF1D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142030" y="1829112"/>
              <a:ext cx="1689100" cy="1231900"/>
            </a:xfrm>
            <a:prstGeom prst="rect">
              <a:avLst/>
            </a:prstGeom>
          </p:spPr>
        </p:pic>
      </p:grpSp>
      <p:sp>
        <p:nvSpPr>
          <p:cNvPr id="64" name="TextBox 63"/>
          <p:cNvSpPr txBox="1"/>
          <p:nvPr/>
        </p:nvSpPr>
        <p:spPr>
          <a:xfrm>
            <a:off x="4812365" y="1884234"/>
            <a:ext cx="1083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£20</a:t>
            </a:r>
          </a:p>
        </p:txBody>
      </p:sp>
      <p:grpSp>
        <p:nvGrpSpPr>
          <p:cNvPr id="65" name="Group 64"/>
          <p:cNvGrpSpPr/>
          <p:nvPr/>
        </p:nvGrpSpPr>
        <p:grpSpPr>
          <a:xfrm>
            <a:off x="2992479" y="2603615"/>
            <a:ext cx="1931628" cy="641570"/>
            <a:chOff x="3360152" y="1816886"/>
            <a:chExt cx="3470978" cy="1244126"/>
          </a:xfrm>
        </p:grpSpPr>
        <p:sp>
          <p:nvSpPr>
            <p:cNvPr id="66" name="Rectangle 65"/>
            <p:cNvSpPr/>
            <p:nvPr/>
          </p:nvSpPr>
          <p:spPr>
            <a:xfrm>
              <a:off x="3765884" y="1816886"/>
              <a:ext cx="2731169" cy="12319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tx1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67" name="Picture 66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9829FF4B-C4C5-6E42-A115-CDA33FF1D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360152" y="1816886"/>
              <a:ext cx="1689100" cy="1231900"/>
            </a:xfrm>
            <a:prstGeom prst="rect">
              <a:avLst/>
            </a:prstGeom>
          </p:spPr>
        </p:pic>
        <p:pic>
          <p:nvPicPr>
            <p:cNvPr id="68" name="Picture 67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9829FF4B-C4C5-6E42-A115-CDA33FF1D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260383" y="1829112"/>
              <a:ext cx="1689100" cy="1231900"/>
            </a:xfrm>
            <a:prstGeom prst="rect">
              <a:avLst/>
            </a:prstGeom>
          </p:spPr>
        </p:pic>
        <p:pic>
          <p:nvPicPr>
            <p:cNvPr id="69" name="Picture 68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9829FF4B-C4C5-6E42-A115-CDA33FF1D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142030" y="1829112"/>
              <a:ext cx="1689100" cy="1231900"/>
            </a:xfrm>
            <a:prstGeom prst="rect">
              <a:avLst/>
            </a:prstGeom>
          </p:spPr>
        </p:pic>
      </p:grpSp>
      <p:sp>
        <p:nvSpPr>
          <p:cNvPr id="70" name="TextBox 69"/>
          <p:cNvSpPr txBox="1"/>
          <p:nvPr/>
        </p:nvSpPr>
        <p:spPr>
          <a:xfrm>
            <a:off x="4805417" y="2690414"/>
            <a:ext cx="1083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£24</a:t>
            </a:r>
          </a:p>
        </p:txBody>
      </p:sp>
      <p:grpSp>
        <p:nvGrpSpPr>
          <p:cNvPr id="71" name="Group 70"/>
          <p:cNvGrpSpPr/>
          <p:nvPr/>
        </p:nvGrpSpPr>
        <p:grpSpPr>
          <a:xfrm>
            <a:off x="2999427" y="3418018"/>
            <a:ext cx="1931628" cy="641570"/>
            <a:chOff x="3360152" y="1816886"/>
            <a:chExt cx="3470978" cy="1244126"/>
          </a:xfrm>
        </p:grpSpPr>
        <p:sp>
          <p:nvSpPr>
            <p:cNvPr id="72" name="Rectangle 71"/>
            <p:cNvSpPr/>
            <p:nvPr/>
          </p:nvSpPr>
          <p:spPr>
            <a:xfrm>
              <a:off x="3765884" y="1816886"/>
              <a:ext cx="2731169" cy="12319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tx1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73" name="Picture 72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9829FF4B-C4C5-6E42-A115-CDA33FF1D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360152" y="1816886"/>
              <a:ext cx="1689100" cy="1231900"/>
            </a:xfrm>
            <a:prstGeom prst="rect">
              <a:avLst/>
            </a:prstGeom>
          </p:spPr>
        </p:pic>
        <p:pic>
          <p:nvPicPr>
            <p:cNvPr id="74" name="Picture 73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9829FF4B-C4C5-6E42-A115-CDA33FF1D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260383" y="1829112"/>
              <a:ext cx="1689100" cy="1231900"/>
            </a:xfrm>
            <a:prstGeom prst="rect">
              <a:avLst/>
            </a:prstGeom>
          </p:spPr>
        </p:pic>
        <p:pic>
          <p:nvPicPr>
            <p:cNvPr id="75" name="Picture 74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9829FF4B-C4C5-6E42-A115-CDA33FF1D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142030" y="1829112"/>
              <a:ext cx="1689100" cy="1231900"/>
            </a:xfrm>
            <a:prstGeom prst="rect">
              <a:avLst/>
            </a:prstGeom>
          </p:spPr>
        </p:pic>
      </p:grpSp>
      <p:sp>
        <p:nvSpPr>
          <p:cNvPr id="76" name="TextBox 75"/>
          <p:cNvSpPr txBox="1"/>
          <p:nvPr/>
        </p:nvSpPr>
        <p:spPr>
          <a:xfrm>
            <a:off x="4812365" y="3504817"/>
            <a:ext cx="1083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£28</a:t>
            </a:r>
          </a:p>
        </p:txBody>
      </p:sp>
      <p:grpSp>
        <p:nvGrpSpPr>
          <p:cNvPr id="77" name="Group 76"/>
          <p:cNvGrpSpPr/>
          <p:nvPr/>
        </p:nvGrpSpPr>
        <p:grpSpPr>
          <a:xfrm>
            <a:off x="2981621" y="4232419"/>
            <a:ext cx="1931628" cy="641570"/>
            <a:chOff x="3360152" y="1816886"/>
            <a:chExt cx="3470978" cy="1244126"/>
          </a:xfrm>
        </p:grpSpPr>
        <p:sp>
          <p:nvSpPr>
            <p:cNvPr id="78" name="Rectangle 77"/>
            <p:cNvSpPr/>
            <p:nvPr/>
          </p:nvSpPr>
          <p:spPr>
            <a:xfrm>
              <a:off x="3765884" y="1816886"/>
              <a:ext cx="2731169" cy="12319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tx1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79" name="Picture 78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9829FF4B-C4C5-6E42-A115-CDA33FF1D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360152" y="1816886"/>
              <a:ext cx="1689100" cy="1231900"/>
            </a:xfrm>
            <a:prstGeom prst="rect">
              <a:avLst/>
            </a:prstGeom>
          </p:spPr>
        </p:pic>
        <p:pic>
          <p:nvPicPr>
            <p:cNvPr id="80" name="Picture 79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9829FF4B-C4C5-6E42-A115-CDA33FF1D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260383" y="1829112"/>
              <a:ext cx="1689100" cy="1231900"/>
            </a:xfrm>
            <a:prstGeom prst="rect">
              <a:avLst/>
            </a:prstGeom>
          </p:spPr>
        </p:pic>
        <p:pic>
          <p:nvPicPr>
            <p:cNvPr id="81" name="Picture 80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9829FF4B-C4C5-6E42-A115-CDA33FF1D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142030" y="1829112"/>
              <a:ext cx="1689100" cy="1231900"/>
            </a:xfrm>
            <a:prstGeom prst="rect">
              <a:avLst/>
            </a:prstGeom>
          </p:spPr>
        </p:pic>
      </p:grpSp>
      <p:sp>
        <p:nvSpPr>
          <p:cNvPr id="82" name="TextBox 81"/>
          <p:cNvSpPr txBox="1"/>
          <p:nvPr/>
        </p:nvSpPr>
        <p:spPr>
          <a:xfrm>
            <a:off x="4794559" y="4319218"/>
            <a:ext cx="865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£32</a:t>
            </a:r>
          </a:p>
        </p:txBody>
      </p:sp>
      <p:pic>
        <p:nvPicPr>
          <p:cNvPr id="83" name="Picture 82" descr="Icon&#10;&#10;Description automatically generated with low confidence">
            <a:extLst>
              <a:ext uri="{FF2B5EF4-FFF2-40B4-BE49-F238E27FC236}">
                <a16:creationId xmlns:a16="http://schemas.microsoft.com/office/drawing/2014/main" id="{9829FF4B-C4C5-6E42-A115-CDA33FF1DEF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58306" y="4191926"/>
            <a:ext cx="959528" cy="69980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1C7069DF-BE66-4341-ACDA-2ABA5DCF3029}"/>
                  </a:ext>
                </a:extLst>
              </p:cNvPr>
              <p:cNvSpPr/>
              <p:nvPr/>
            </p:nvSpPr>
            <p:spPr>
              <a:xfrm>
                <a:off x="6281271" y="1919338"/>
                <a:ext cx="4803133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2800" dirty="0">
                    <a:solidFill>
                      <a:schemeClr val="accent1">
                        <a:lumMod val="75000"/>
                      </a:schemeClr>
                    </a:solidFill>
                    <a:latin typeface="Calibri" panose="020F0502020204030204"/>
                  </a:rPr>
                  <a:t>7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chemeClr val="accent1">
                        <a:lumMod val="75000"/>
                      </a:schemeClr>
                    </a:solidFill>
                    <a:latin typeface="Calibri" panose="020F0502020204030204"/>
                  </a:rPr>
                  <a:t> 3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1">
                        <a:lumMod val="75000"/>
                      </a:schemeClr>
                    </a:solidFill>
                    <a:latin typeface="Calibri" panose="020F0502020204030204"/>
                  </a:rPr>
                  <a:t> 21</a:t>
                </a:r>
              </a:p>
              <a:p>
                <a:pPr marL="0" marR="0" lvl="0" indent="0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2800" dirty="0">
                    <a:solidFill>
                      <a:schemeClr val="accent1">
                        <a:lumMod val="75000"/>
                      </a:schemeClr>
                    </a:solidFill>
                    <a:latin typeface="Calibri" panose="020F0502020204030204"/>
                  </a:rPr>
                  <a:t>21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schemeClr val="accent1">
                        <a:lumMod val="75000"/>
                      </a:schemeClr>
                    </a:solidFill>
                    <a:latin typeface="Calibri" panose="020F0502020204030204"/>
                  </a:rPr>
                  <a:t> 1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1">
                        <a:lumMod val="75000"/>
                      </a:schemeClr>
                    </a:solidFill>
                    <a:latin typeface="Calibri" panose="020F0502020204030204"/>
                  </a:rPr>
                  <a:t> 22</a:t>
                </a:r>
              </a:p>
              <a:p>
                <a:pPr marL="0" marR="0" lvl="0" indent="0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1C7069DF-BE66-4341-ACDA-2ABA5DCF302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1271" y="1919338"/>
                <a:ext cx="4803133" cy="1384995"/>
              </a:xfrm>
              <a:prstGeom prst="rect">
                <a:avLst/>
              </a:prstGeom>
              <a:blipFill>
                <a:blip r:embed="rId9"/>
                <a:stretch>
                  <a:fillRect l="-2538" t="-440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5" name="Rectangle 84">
            <a:extLst>
              <a:ext uri="{FF2B5EF4-FFF2-40B4-BE49-F238E27FC236}">
                <a16:creationId xmlns:a16="http://schemas.microsoft.com/office/drawing/2014/main" id="{1C7069DF-BE66-4341-ACDA-2ABA5DCF3029}"/>
              </a:ext>
            </a:extLst>
          </p:cNvPr>
          <p:cNvSpPr/>
          <p:nvPr/>
        </p:nvSpPr>
        <p:spPr>
          <a:xfrm>
            <a:off x="5625415" y="3119088"/>
            <a:ext cx="4803133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Mr Rose can buy 22 eggs.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3847672" y="4328834"/>
            <a:ext cx="2504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£29 and 50p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4304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4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6" grpId="0"/>
      <p:bldP spid="46" grpId="0"/>
      <p:bldP spid="52" grpId="0"/>
      <p:bldP spid="58" grpId="0"/>
      <p:bldP spid="64" grpId="0"/>
      <p:bldP spid="70" grpId="0"/>
      <p:bldP spid="76" grpId="0"/>
      <p:bldP spid="82" grpId="0"/>
      <p:bldP spid="82" grpId="1"/>
      <p:bldP spid="8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88536" y="686869"/>
            <a:ext cx="873077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/>
              <a:t>Alex is making chocolate nests.</a:t>
            </a:r>
          </a:p>
          <a:p>
            <a:pPr algn="ctr"/>
            <a:r>
              <a:rPr lang="en-GB" sz="2800" dirty="0"/>
              <a:t>She has fewer than 30 eggs.</a:t>
            </a:r>
          </a:p>
          <a:p>
            <a:pPr algn="ctr"/>
            <a:endParaRPr lang="en-GB" sz="2800" dirty="0"/>
          </a:p>
          <a:p>
            <a:pPr algn="ctr"/>
            <a:r>
              <a:rPr lang="en-GB" sz="2800" dirty="0"/>
              <a:t>Alex wants to put the same amount of eggs into each nest.</a:t>
            </a:r>
          </a:p>
          <a:p>
            <a:pPr algn="ctr"/>
            <a:endParaRPr lang="en-GB" sz="2800" dirty="0"/>
          </a:p>
          <a:p>
            <a:pPr algn="ctr"/>
            <a:r>
              <a:rPr lang="en-GB" sz="2800" dirty="0"/>
              <a:t>She puts 5 in each nest and has 2 left over.</a:t>
            </a:r>
          </a:p>
          <a:p>
            <a:pPr algn="ctr"/>
            <a:r>
              <a:rPr lang="en-GB" sz="2800" dirty="0"/>
              <a:t>She puts 8 in each nest and has 3 left over.</a:t>
            </a:r>
          </a:p>
          <a:p>
            <a:pPr algn="ctr"/>
            <a:endParaRPr lang="en-GB" sz="2800" dirty="0"/>
          </a:p>
          <a:p>
            <a:pPr algn="ctr"/>
            <a:r>
              <a:rPr lang="en-GB" sz="2800" dirty="0"/>
              <a:t>How many eggs does Alex have?</a:t>
            </a:r>
          </a:p>
          <a:p>
            <a:pPr algn="ctr"/>
            <a:r>
              <a:rPr lang="en-GB" sz="2800" dirty="0"/>
              <a:t>Is there a way to put an equal number of eggs into each nest with no remainders?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263" y="3625433"/>
            <a:ext cx="747045" cy="747045"/>
          </a:xfrm>
          <a:prstGeom prst="rect">
            <a:avLst/>
          </a:prstGeom>
        </p:spPr>
      </p:pic>
      <p:sp>
        <p:nvSpPr>
          <p:cNvPr id="7" name="TextBox 7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875107" y="376812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810" y="537745"/>
            <a:ext cx="1422984" cy="982688"/>
          </a:xfrm>
          <a:prstGeom prst="rect">
            <a:avLst/>
          </a:prstGeom>
        </p:spPr>
      </p:pic>
      <p:pic>
        <p:nvPicPr>
          <p:cNvPr id="10" name="Picture 9" descr="A yellow circle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553FFE95-6CB7-CC41-9F70-5B1334D585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9871525">
            <a:off x="8110577" y="536268"/>
            <a:ext cx="624840" cy="712846"/>
          </a:xfrm>
          <a:prstGeom prst="rect">
            <a:avLst/>
          </a:prstGeom>
        </p:spPr>
      </p:pic>
      <p:pic>
        <p:nvPicPr>
          <p:cNvPr id="11" name="Picture 10" descr="A yellow circle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553FFE95-6CB7-CC41-9F70-5B1334D585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9871525">
            <a:off x="8594572" y="628232"/>
            <a:ext cx="624840" cy="712846"/>
          </a:xfrm>
          <a:prstGeom prst="rect">
            <a:avLst/>
          </a:prstGeom>
        </p:spPr>
      </p:pic>
      <p:pic>
        <p:nvPicPr>
          <p:cNvPr id="12" name="Picture 11" descr="A yellow circle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553FFE95-6CB7-CC41-9F70-5B1334D58528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2525458">
            <a:off x="8402870" y="928216"/>
            <a:ext cx="624840" cy="712846"/>
          </a:xfrm>
          <a:prstGeom prst="rect">
            <a:avLst/>
          </a:prstGeom>
        </p:spPr>
      </p:pic>
      <p:pic>
        <p:nvPicPr>
          <p:cNvPr id="13" name="Picture 12" descr="A yellow circle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553FFE95-6CB7-CC41-9F70-5B1334D58528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9871525">
            <a:off x="8325672" y="679377"/>
            <a:ext cx="624840" cy="712846"/>
          </a:xfrm>
          <a:prstGeom prst="rect">
            <a:avLst/>
          </a:prstGeom>
        </p:spPr>
      </p:pic>
      <p:pic>
        <p:nvPicPr>
          <p:cNvPr id="14" name="Picture 13" descr="A yellow circle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553FFE95-6CB7-CC41-9F70-5B1334D585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9871525">
            <a:off x="7817470" y="637524"/>
            <a:ext cx="624840" cy="712846"/>
          </a:xfrm>
          <a:prstGeom prst="rect">
            <a:avLst/>
          </a:prstGeom>
        </p:spPr>
      </p:pic>
      <p:pic>
        <p:nvPicPr>
          <p:cNvPr id="15" name="Picture 14" descr="A yellow circle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553FFE95-6CB7-CC41-9F70-5B1334D585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285236">
            <a:off x="8024737" y="729488"/>
            <a:ext cx="624840" cy="712846"/>
          </a:xfrm>
          <a:prstGeom prst="rect">
            <a:avLst/>
          </a:prstGeom>
        </p:spPr>
      </p:pic>
      <p:pic>
        <p:nvPicPr>
          <p:cNvPr id="16" name="Picture 15" descr="A yellow circle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553FFE95-6CB7-CC41-9F70-5B1334D58528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6409896">
            <a:off x="8080417" y="922026"/>
            <a:ext cx="624840" cy="712846"/>
          </a:xfrm>
          <a:prstGeom prst="rect">
            <a:avLst/>
          </a:prstGeom>
        </p:spPr>
      </p:pic>
      <p:pic>
        <p:nvPicPr>
          <p:cNvPr id="17" name="Picture 16" descr="A yellow circle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553FFE95-6CB7-CC41-9F70-5B1334D58528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9871525">
            <a:off x="8607307" y="875726"/>
            <a:ext cx="624840" cy="71284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81109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558524" y="781285"/>
            <a:ext cx="37255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/>
              <a:t>Alex puts 5 in each nest and has 2 left over.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836447" y="817848"/>
            <a:ext cx="3917249" cy="816033"/>
            <a:chOff x="836447" y="817848"/>
            <a:chExt cx="3917249" cy="816033"/>
          </a:xfrm>
        </p:grpSpPr>
        <p:grpSp>
          <p:nvGrpSpPr>
            <p:cNvPr id="5" name="Group 4"/>
            <p:cNvGrpSpPr/>
            <p:nvPr/>
          </p:nvGrpSpPr>
          <p:grpSpPr>
            <a:xfrm>
              <a:off x="836447" y="817848"/>
              <a:ext cx="824876" cy="816033"/>
              <a:chOff x="715216" y="2803611"/>
              <a:chExt cx="824876" cy="816033"/>
            </a:xfrm>
          </p:grpSpPr>
          <p:sp>
            <p:nvSpPr>
              <p:cNvPr id="18" name="Rectangle 17"/>
              <p:cNvSpPr/>
              <p:nvPr/>
            </p:nvSpPr>
            <p:spPr>
              <a:xfrm rot="1217955">
                <a:off x="1137409" y="2812360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9" name="Rectangle 18"/>
              <p:cNvSpPr/>
              <p:nvPr/>
            </p:nvSpPr>
            <p:spPr>
              <a:xfrm rot="18916726">
                <a:off x="1146099" y="281236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0" name="Rectangle 19"/>
              <p:cNvSpPr/>
              <p:nvPr/>
            </p:nvSpPr>
            <p:spPr>
              <a:xfrm rot="2792110">
                <a:off x="1144092" y="2888585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1" name="Rectangle 20"/>
              <p:cNvSpPr/>
              <p:nvPr/>
            </p:nvSpPr>
            <p:spPr>
              <a:xfrm rot="18762700">
                <a:off x="1054403" y="2916039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2" name="Rectangle 21"/>
              <p:cNvSpPr/>
              <p:nvPr/>
            </p:nvSpPr>
            <p:spPr>
              <a:xfrm rot="15681857">
                <a:off x="1054403" y="285485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3" name="Rectangle 22"/>
              <p:cNvSpPr/>
              <p:nvPr/>
            </p:nvSpPr>
            <p:spPr>
              <a:xfrm rot="1217955">
                <a:off x="963350" y="280361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4" name="Rectangle 23"/>
              <p:cNvSpPr/>
              <p:nvPr/>
            </p:nvSpPr>
            <p:spPr>
              <a:xfrm rot="1217955">
                <a:off x="1242718" y="289319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5" name="Rectangle 24"/>
              <p:cNvSpPr/>
              <p:nvPr/>
            </p:nvSpPr>
            <p:spPr>
              <a:xfrm rot="15681857">
                <a:off x="1068820" y="2681432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4" name="Group 3"/>
              <p:cNvGrpSpPr/>
              <p:nvPr/>
            </p:nvGrpSpPr>
            <p:grpSpPr>
              <a:xfrm rot="1021673">
                <a:off x="715216" y="2810062"/>
                <a:ext cx="809689" cy="809582"/>
                <a:chOff x="377205" y="3466505"/>
                <a:chExt cx="809689" cy="809582"/>
              </a:xfrm>
            </p:grpSpPr>
            <p:sp>
              <p:nvSpPr>
                <p:cNvPr id="26" name="Rectangle 25"/>
                <p:cNvSpPr/>
                <p:nvPr/>
              </p:nvSpPr>
              <p:spPr>
                <a:xfrm rot="1217955">
                  <a:off x="784211" y="3475254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7" name="Rectangle 26"/>
                <p:cNvSpPr/>
                <p:nvPr/>
              </p:nvSpPr>
              <p:spPr>
                <a:xfrm rot="18916726">
                  <a:off x="792901" y="347525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8" name="Rectangle 27"/>
                <p:cNvSpPr/>
                <p:nvPr/>
              </p:nvSpPr>
              <p:spPr>
                <a:xfrm rot="2792110">
                  <a:off x="790894" y="3551479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9" name="Rectangle 28"/>
                <p:cNvSpPr/>
                <p:nvPr/>
              </p:nvSpPr>
              <p:spPr>
                <a:xfrm rot="18762700">
                  <a:off x="701205" y="3578933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0" name="Rectangle 29"/>
                <p:cNvSpPr/>
                <p:nvPr/>
              </p:nvSpPr>
              <p:spPr>
                <a:xfrm rot="15681857">
                  <a:off x="701205" y="351774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1" name="Rectangle 30"/>
                <p:cNvSpPr/>
                <p:nvPr/>
              </p:nvSpPr>
              <p:spPr>
                <a:xfrm rot="1217955">
                  <a:off x="610152" y="346650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2" name="Rectangle 31"/>
                <p:cNvSpPr/>
                <p:nvPr/>
              </p:nvSpPr>
              <p:spPr>
                <a:xfrm rot="1217955">
                  <a:off x="889520" y="355608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3" name="Rectangle 32"/>
                <p:cNvSpPr/>
                <p:nvPr/>
              </p:nvSpPr>
              <p:spPr>
                <a:xfrm rot="15681857">
                  <a:off x="715622" y="3344326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pic>
          <p:nvPicPr>
            <p:cNvPr id="10" name="Picture 9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1074127" y="950091"/>
              <a:ext cx="410222" cy="468000"/>
            </a:xfrm>
            <a:prstGeom prst="rect">
              <a:avLst/>
            </a:prstGeom>
          </p:spPr>
        </p:pic>
        <p:pic>
          <p:nvPicPr>
            <p:cNvPr id="11" name="Picture 10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1894502" y="885045"/>
              <a:ext cx="410222" cy="468000"/>
            </a:xfrm>
            <a:prstGeom prst="rect">
              <a:avLst/>
            </a:prstGeom>
          </p:spPr>
        </p:pic>
        <p:pic>
          <p:nvPicPr>
            <p:cNvPr id="12" name="Picture 11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2525458">
              <a:off x="1149901" y="1163101"/>
              <a:ext cx="410222" cy="468000"/>
            </a:xfrm>
            <a:prstGeom prst="rect">
              <a:avLst/>
            </a:prstGeom>
          </p:spPr>
        </p:pic>
        <p:pic>
          <p:nvPicPr>
            <p:cNvPr id="13" name="Picture 12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1625602" y="936190"/>
              <a:ext cx="410222" cy="468000"/>
            </a:xfrm>
            <a:prstGeom prst="rect">
              <a:avLst/>
            </a:prstGeom>
          </p:spPr>
        </p:pic>
        <p:pic>
          <p:nvPicPr>
            <p:cNvPr id="14" name="Picture 13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1214645" y="821129"/>
              <a:ext cx="410222" cy="468000"/>
            </a:xfrm>
            <a:prstGeom prst="rect">
              <a:avLst/>
            </a:prstGeom>
          </p:spPr>
        </p:pic>
        <p:pic>
          <p:nvPicPr>
            <p:cNvPr id="16" name="Picture 15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6409896">
              <a:off x="899649" y="805331"/>
              <a:ext cx="410222" cy="468000"/>
            </a:xfrm>
            <a:prstGeom prst="rect">
              <a:avLst/>
            </a:prstGeom>
          </p:spPr>
        </p:pic>
        <p:pic>
          <p:nvPicPr>
            <p:cNvPr id="17" name="Picture 16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918008" y="1033635"/>
              <a:ext cx="410222" cy="468000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/>
                <p:cNvSpPr txBox="1"/>
                <p:nvPr/>
              </p:nvSpPr>
              <p:spPr>
                <a:xfrm>
                  <a:off x="2377899" y="922481"/>
                  <a:ext cx="2375797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lang="en-GB" sz="2800" dirty="0"/>
                    <a:t>1 </a:t>
                  </a:r>
                  <a14:m>
                    <m:oMath xmlns:m="http://schemas.openxmlformats.org/officeDocument/2006/math">
                      <m:r>
                        <a:rPr lang="en-GB" sz="28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a14:m>
                  <a:r>
                    <a:rPr lang="en-GB" sz="2800" dirty="0"/>
                    <a:t> 5 </a:t>
                  </a:r>
                  <a14:m>
                    <m:oMath xmlns:m="http://schemas.openxmlformats.org/officeDocument/2006/math">
                      <m:r>
                        <a:rPr lang="en-GB" sz="2800" i="1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a14:m>
                  <a:r>
                    <a:rPr lang="en-GB" sz="2800" dirty="0"/>
                    <a:t> 2 </a:t>
                  </a:r>
                  <a14:m>
                    <m:oMath xmlns:m="http://schemas.openxmlformats.org/officeDocument/2006/math">
                      <m:r>
                        <a:rPr lang="en-GB" sz="280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a14:m>
                  <a:r>
                    <a:rPr lang="en-GB" sz="2800" dirty="0"/>
                    <a:t> 7</a:t>
                  </a:r>
                </a:p>
              </p:txBody>
            </p:sp>
          </mc:Choice>
          <mc:Fallback xmlns="">
            <p:sp>
              <p:nvSpPr>
                <p:cNvPr id="9" name="TextBox 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77899" y="922481"/>
                  <a:ext cx="2375797" cy="523220"/>
                </a:xfrm>
                <a:prstGeom prst="rect">
                  <a:avLst/>
                </a:prstGeom>
                <a:blipFill>
                  <a:blip r:embed="rId6"/>
                  <a:stretch>
                    <a:fillRect l="-5128" t="-10465" b="-32558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8" name="Group 7"/>
          <p:cNvGrpSpPr/>
          <p:nvPr/>
        </p:nvGrpSpPr>
        <p:grpSpPr>
          <a:xfrm>
            <a:off x="714832" y="1729131"/>
            <a:ext cx="4690436" cy="836194"/>
            <a:chOff x="714832" y="1729131"/>
            <a:chExt cx="4690436" cy="836194"/>
          </a:xfrm>
        </p:grpSpPr>
        <p:grpSp>
          <p:nvGrpSpPr>
            <p:cNvPr id="42" name="Group 41"/>
            <p:cNvGrpSpPr/>
            <p:nvPr/>
          </p:nvGrpSpPr>
          <p:grpSpPr>
            <a:xfrm>
              <a:off x="1584427" y="1729131"/>
              <a:ext cx="824876" cy="816033"/>
              <a:chOff x="715216" y="2803611"/>
              <a:chExt cx="824876" cy="816033"/>
            </a:xfrm>
          </p:grpSpPr>
          <p:sp>
            <p:nvSpPr>
              <p:cNvPr id="43" name="Rectangle 42"/>
              <p:cNvSpPr/>
              <p:nvPr/>
            </p:nvSpPr>
            <p:spPr>
              <a:xfrm rot="1217955">
                <a:off x="1137409" y="2812360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4" name="Rectangle 43"/>
              <p:cNvSpPr/>
              <p:nvPr/>
            </p:nvSpPr>
            <p:spPr>
              <a:xfrm rot="18916726">
                <a:off x="1146099" y="281236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5" name="Rectangle 44"/>
              <p:cNvSpPr/>
              <p:nvPr/>
            </p:nvSpPr>
            <p:spPr>
              <a:xfrm rot="2792110">
                <a:off x="1144092" y="2888585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6" name="Rectangle 45"/>
              <p:cNvSpPr/>
              <p:nvPr/>
            </p:nvSpPr>
            <p:spPr>
              <a:xfrm rot="18762700">
                <a:off x="1054403" y="2916039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7" name="Rectangle 46"/>
              <p:cNvSpPr/>
              <p:nvPr/>
            </p:nvSpPr>
            <p:spPr>
              <a:xfrm rot="15681857">
                <a:off x="1054403" y="285485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8" name="Rectangle 47"/>
              <p:cNvSpPr/>
              <p:nvPr/>
            </p:nvSpPr>
            <p:spPr>
              <a:xfrm rot="1217955">
                <a:off x="963350" y="280361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9" name="Rectangle 48"/>
              <p:cNvSpPr/>
              <p:nvPr/>
            </p:nvSpPr>
            <p:spPr>
              <a:xfrm rot="1217955">
                <a:off x="1242718" y="289319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0" name="Rectangle 49"/>
              <p:cNvSpPr/>
              <p:nvPr/>
            </p:nvSpPr>
            <p:spPr>
              <a:xfrm rot="15681857">
                <a:off x="1068820" y="2681432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51" name="Group 50"/>
              <p:cNvGrpSpPr/>
              <p:nvPr/>
            </p:nvGrpSpPr>
            <p:grpSpPr>
              <a:xfrm rot="1021673">
                <a:off x="715216" y="2810062"/>
                <a:ext cx="809689" cy="809582"/>
                <a:chOff x="377205" y="3466505"/>
                <a:chExt cx="809689" cy="809582"/>
              </a:xfrm>
            </p:grpSpPr>
            <p:sp>
              <p:nvSpPr>
                <p:cNvPr id="52" name="Rectangle 51"/>
                <p:cNvSpPr/>
                <p:nvPr/>
              </p:nvSpPr>
              <p:spPr>
                <a:xfrm rot="1217955">
                  <a:off x="784211" y="3475254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3" name="Rectangle 52"/>
                <p:cNvSpPr/>
                <p:nvPr/>
              </p:nvSpPr>
              <p:spPr>
                <a:xfrm rot="18916726">
                  <a:off x="792901" y="347525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4" name="Rectangle 53"/>
                <p:cNvSpPr/>
                <p:nvPr/>
              </p:nvSpPr>
              <p:spPr>
                <a:xfrm rot="2792110">
                  <a:off x="790894" y="3551479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5" name="Rectangle 54"/>
                <p:cNvSpPr/>
                <p:nvPr/>
              </p:nvSpPr>
              <p:spPr>
                <a:xfrm rot="18762700">
                  <a:off x="701205" y="3578933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6" name="Rectangle 55"/>
                <p:cNvSpPr/>
                <p:nvPr/>
              </p:nvSpPr>
              <p:spPr>
                <a:xfrm rot="15681857">
                  <a:off x="701205" y="351774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7" name="Rectangle 56"/>
                <p:cNvSpPr/>
                <p:nvPr/>
              </p:nvSpPr>
              <p:spPr>
                <a:xfrm rot="1217955">
                  <a:off x="610152" y="346650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8" name="Rectangle 57"/>
                <p:cNvSpPr/>
                <p:nvPr/>
              </p:nvSpPr>
              <p:spPr>
                <a:xfrm rot="1217955">
                  <a:off x="889520" y="355608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9" name="Rectangle 58"/>
                <p:cNvSpPr/>
                <p:nvPr/>
              </p:nvSpPr>
              <p:spPr>
                <a:xfrm rot="15681857">
                  <a:off x="715622" y="3344326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pic>
          <p:nvPicPr>
            <p:cNvPr id="60" name="Picture 59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1822107" y="1861374"/>
              <a:ext cx="410222" cy="468000"/>
            </a:xfrm>
            <a:prstGeom prst="rect">
              <a:avLst/>
            </a:prstGeom>
          </p:spPr>
        </p:pic>
        <p:pic>
          <p:nvPicPr>
            <p:cNvPr id="61" name="Picture 60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2642482" y="1796328"/>
              <a:ext cx="410222" cy="468000"/>
            </a:xfrm>
            <a:prstGeom prst="rect">
              <a:avLst/>
            </a:prstGeom>
          </p:spPr>
        </p:pic>
        <p:pic>
          <p:nvPicPr>
            <p:cNvPr id="62" name="Picture 61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2525458">
              <a:off x="1897881" y="2074384"/>
              <a:ext cx="410222" cy="468000"/>
            </a:xfrm>
            <a:prstGeom prst="rect">
              <a:avLst/>
            </a:prstGeom>
          </p:spPr>
        </p:pic>
        <p:pic>
          <p:nvPicPr>
            <p:cNvPr id="63" name="Picture 62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2373582" y="1847473"/>
              <a:ext cx="410222" cy="468000"/>
            </a:xfrm>
            <a:prstGeom prst="rect">
              <a:avLst/>
            </a:prstGeom>
          </p:spPr>
        </p:pic>
        <p:pic>
          <p:nvPicPr>
            <p:cNvPr id="64" name="Picture 63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1962625" y="1732412"/>
              <a:ext cx="410222" cy="468000"/>
            </a:xfrm>
            <a:prstGeom prst="rect">
              <a:avLst/>
            </a:prstGeom>
          </p:spPr>
        </p:pic>
        <p:pic>
          <p:nvPicPr>
            <p:cNvPr id="65" name="Picture 64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6409896">
              <a:off x="1647629" y="1716614"/>
              <a:ext cx="410222" cy="468000"/>
            </a:xfrm>
            <a:prstGeom prst="rect">
              <a:avLst/>
            </a:prstGeom>
          </p:spPr>
        </p:pic>
        <p:pic>
          <p:nvPicPr>
            <p:cNvPr id="66" name="Picture 65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1665988" y="1944918"/>
              <a:ext cx="410222" cy="468000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7" name="TextBox 66"/>
                <p:cNvSpPr txBox="1"/>
                <p:nvPr/>
              </p:nvSpPr>
              <p:spPr>
                <a:xfrm>
                  <a:off x="3029471" y="1785509"/>
                  <a:ext cx="2375797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lang="en-GB" sz="2800" dirty="0"/>
                    <a:t>2 </a:t>
                  </a:r>
                  <a14:m>
                    <m:oMath xmlns:m="http://schemas.openxmlformats.org/officeDocument/2006/math">
                      <m:r>
                        <a:rPr lang="en-GB" sz="28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a14:m>
                  <a:r>
                    <a:rPr lang="en-GB" sz="2800" dirty="0"/>
                    <a:t> 5 </a:t>
                  </a:r>
                  <a14:m>
                    <m:oMath xmlns:m="http://schemas.openxmlformats.org/officeDocument/2006/math">
                      <m:r>
                        <a:rPr lang="en-GB" sz="2800" i="1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a14:m>
                  <a:r>
                    <a:rPr lang="en-GB" sz="2800" dirty="0"/>
                    <a:t> 2 </a:t>
                  </a:r>
                  <a14:m>
                    <m:oMath xmlns:m="http://schemas.openxmlformats.org/officeDocument/2006/math">
                      <m:r>
                        <a:rPr lang="en-GB" sz="280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a14:m>
                  <a:r>
                    <a:rPr lang="en-GB" sz="2800" dirty="0"/>
                    <a:t> 12</a:t>
                  </a:r>
                </a:p>
              </p:txBody>
            </p:sp>
          </mc:Choice>
          <mc:Fallback xmlns="">
            <p:sp>
              <p:nvSpPr>
                <p:cNvPr id="67" name="TextBox 6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29471" y="1785509"/>
                  <a:ext cx="2375797" cy="523220"/>
                </a:xfrm>
                <a:prstGeom prst="rect">
                  <a:avLst/>
                </a:prstGeom>
                <a:blipFill>
                  <a:blip r:embed="rId7"/>
                  <a:stretch>
                    <a:fillRect l="-5385" t="-11628" r="-3846" b="-32558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68" name="Group 67"/>
            <p:cNvGrpSpPr/>
            <p:nvPr/>
          </p:nvGrpSpPr>
          <p:grpSpPr>
            <a:xfrm>
              <a:off x="714832" y="1749292"/>
              <a:ext cx="824876" cy="816033"/>
              <a:chOff x="715216" y="2803611"/>
              <a:chExt cx="824876" cy="816033"/>
            </a:xfrm>
          </p:grpSpPr>
          <p:sp>
            <p:nvSpPr>
              <p:cNvPr id="69" name="Rectangle 68"/>
              <p:cNvSpPr/>
              <p:nvPr/>
            </p:nvSpPr>
            <p:spPr>
              <a:xfrm rot="1217955">
                <a:off x="1137409" y="2812360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0" name="Rectangle 69"/>
              <p:cNvSpPr/>
              <p:nvPr/>
            </p:nvSpPr>
            <p:spPr>
              <a:xfrm rot="18916726">
                <a:off x="1146099" y="281236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1" name="Rectangle 70"/>
              <p:cNvSpPr/>
              <p:nvPr/>
            </p:nvSpPr>
            <p:spPr>
              <a:xfrm rot="2792110">
                <a:off x="1144092" y="2888585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2" name="Rectangle 71"/>
              <p:cNvSpPr/>
              <p:nvPr/>
            </p:nvSpPr>
            <p:spPr>
              <a:xfrm rot="18762700">
                <a:off x="1054403" y="2916039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3" name="Rectangle 72"/>
              <p:cNvSpPr/>
              <p:nvPr/>
            </p:nvSpPr>
            <p:spPr>
              <a:xfrm rot="15681857">
                <a:off x="1054403" y="285485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4" name="Rectangle 73"/>
              <p:cNvSpPr/>
              <p:nvPr/>
            </p:nvSpPr>
            <p:spPr>
              <a:xfrm rot="1217955">
                <a:off x="963350" y="280361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5" name="Rectangle 74"/>
              <p:cNvSpPr/>
              <p:nvPr/>
            </p:nvSpPr>
            <p:spPr>
              <a:xfrm rot="1217955">
                <a:off x="1242718" y="289319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6" name="Rectangle 75"/>
              <p:cNvSpPr/>
              <p:nvPr/>
            </p:nvSpPr>
            <p:spPr>
              <a:xfrm rot="15681857">
                <a:off x="1068820" y="2681432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77" name="Group 76"/>
              <p:cNvGrpSpPr/>
              <p:nvPr/>
            </p:nvGrpSpPr>
            <p:grpSpPr>
              <a:xfrm rot="1021673">
                <a:off x="715216" y="2810062"/>
                <a:ext cx="809689" cy="809582"/>
                <a:chOff x="377205" y="3466505"/>
                <a:chExt cx="809689" cy="809582"/>
              </a:xfrm>
            </p:grpSpPr>
            <p:sp>
              <p:nvSpPr>
                <p:cNvPr id="78" name="Rectangle 77"/>
                <p:cNvSpPr/>
                <p:nvPr/>
              </p:nvSpPr>
              <p:spPr>
                <a:xfrm rot="1217955">
                  <a:off x="784211" y="3475254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 rot="18916726">
                  <a:off x="792901" y="347525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 rot="2792110">
                  <a:off x="790894" y="3551479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 rot="18762700">
                  <a:off x="701205" y="3578933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 rot="15681857">
                  <a:off x="701205" y="351774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 rot="1217955">
                  <a:off x="610152" y="346650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84" name="Rectangle 83"/>
                <p:cNvSpPr/>
                <p:nvPr/>
              </p:nvSpPr>
              <p:spPr>
                <a:xfrm rot="1217955">
                  <a:off x="889520" y="355608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 rot="15681857">
                  <a:off x="715622" y="3344326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pic>
          <p:nvPicPr>
            <p:cNvPr id="86" name="Picture 85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952512" y="1881535"/>
              <a:ext cx="410222" cy="468000"/>
            </a:xfrm>
            <a:prstGeom prst="rect">
              <a:avLst/>
            </a:prstGeom>
          </p:spPr>
        </p:pic>
        <p:pic>
          <p:nvPicPr>
            <p:cNvPr id="87" name="Picture 86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2525458">
              <a:off x="1028286" y="2094545"/>
              <a:ext cx="410222" cy="468000"/>
            </a:xfrm>
            <a:prstGeom prst="rect">
              <a:avLst/>
            </a:prstGeom>
          </p:spPr>
        </p:pic>
        <p:pic>
          <p:nvPicPr>
            <p:cNvPr id="88" name="Picture 87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1093030" y="1752573"/>
              <a:ext cx="410222" cy="468000"/>
            </a:xfrm>
            <a:prstGeom prst="rect">
              <a:avLst/>
            </a:prstGeom>
          </p:spPr>
        </p:pic>
        <p:pic>
          <p:nvPicPr>
            <p:cNvPr id="89" name="Picture 88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6409896">
              <a:off x="778034" y="1736775"/>
              <a:ext cx="410222" cy="468000"/>
            </a:xfrm>
            <a:prstGeom prst="rect">
              <a:avLst/>
            </a:prstGeom>
          </p:spPr>
        </p:pic>
        <p:pic>
          <p:nvPicPr>
            <p:cNvPr id="90" name="Picture 89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796393" y="1965079"/>
              <a:ext cx="410222" cy="468000"/>
            </a:xfrm>
            <a:prstGeom prst="rect">
              <a:avLst/>
            </a:prstGeom>
          </p:spPr>
        </p:pic>
      </p:grpSp>
      <p:grpSp>
        <p:nvGrpSpPr>
          <p:cNvPr id="15" name="Group 14"/>
          <p:cNvGrpSpPr/>
          <p:nvPr/>
        </p:nvGrpSpPr>
        <p:grpSpPr>
          <a:xfrm>
            <a:off x="719322" y="2662762"/>
            <a:ext cx="5584701" cy="848047"/>
            <a:chOff x="719322" y="2662762"/>
            <a:chExt cx="5584701" cy="848047"/>
          </a:xfrm>
        </p:grpSpPr>
        <p:grpSp>
          <p:nvGrpSpPr>
            <p:cNvPr id="91" name="Group 90"/>
            <p:cNvGrpSpPr/>
            <p:nvPr/>
          </p:nvGrpSpPr>
          <p:grpSpPr>
            <a:xfrm>
              <a:off x="719322" y="2662762"/>
              <a:ext cx="824876" cy="816033"/>
              <a:chOff x="715216" y="2803611"/>
              <a:chExt cx="824876" cy="816033"/>
            </a:xfrm>
          </p:grpSpPr>
          <p:sp>
            <p:nvSpPr>
              <p:cNvPr id="92" name="Rectangle 91"/>
              <p:cNvSpPr/>
              <p:nvPr/>
            </p:nvSpPr>
            <p:spPr>
              <a:xfrm rot="1217955">
                <a:off x="1137409" y="2812360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3" name="Rectangle 92"/>
              <p:cNvSpPr/>
              <p:nvPr/>
            </p:nvSpPr>
            <p:spPr>
              <a:xfrm rot="18916726">
                <a:off x="1146099" y="281236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4" name="Rectangle 93"/>
              <p:cNvSpPr/>
              <p:nvPr/>
            </p:nvSpPr>
            <p:spPr>
              <a:xfrm rot="2792110">
                <a:off x="1144092" y="2888585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5" name="Rectangle 94"/>
              <p:cNvSpPr/>
              <p:nvPr/>
            </p:nvSpPr>
            <p:spPr>
              <a:xfrm rot="18762700">
                <a:off x="1054403" y="2916039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6" name="Rectangle 95"/>
              <p:cNvSpPr/>
              <p:nvPr/>
            </p:nvSpPr>
            <p:spPr>
              <a:xfrm rot="15681857">
                <a:off x="1054403" y="285485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7" name="Rectangle 96"/>
              <p:cNvSpPr/>
              <p:nvPr/>
            </p:nvSpPr>
            <p:spPr>
              <a:xfrm rot="1217955">
                <a:off x="963350" y="280361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8" name="Rectangle 97"/>
              <p:cNvSpPr/>
              <p:nvPr/>
            </p:nvSpPr>
            <p:spPr>
              <a:xfrm rot="1217955">
                <a:off x="1242718" y="289319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9" name="Rectangle 98"/>
              <p:cNvSpPr/>
              <p:nvPr/>
            </p:nvSpPr>
            <p:spPr>
              <a:xfrm rot="15681857">
                <a:off x="1068820" y="2681432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100" name="Group 99"/>
              <p:cNvGrpSpPr/>
              <p:nvPr/>
            </p:nvGrpSpPr>
            <p:grpSpPr>
              <a:xfrm rot="1021673">
                <a:off x="715216" y="2810062"/>
                <a:ext cx="809689" cy="809582"/>
                <a:chOff x="377205" y="3466505"/>
                <a:chExt cx="809689" cy="809582"/>
              </a:xfrm>
            </p:grpSpPr>
            <p:sp>
              <p:nvSpPr>
                <p:cNvPr id="101" name="Rectangle 100"/>
                <p:cNvSpPr/>
                <p:nvPr/>
              </p:nvSpPr>
              <p:spPr>
                <a:xfrm rot="1217955">
                  <a:off x="784211" y="3475254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02" name="Rectangle 101"/>
                <p:cNvSpPr/>
                <p:nvPr/>
              </p:nvSpPr>
              <p:spPr>
                <a:xfrm rot="18916726">
                  <a:off x="792901" y="347525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03" name="Rectangle 102"/>
                <p:cNvSpPr/>
                <p:nvPr/>
              </p:nvSpPr>
              <p:spPr>
                <a:xfrm rot="2792110">
                  <a:off x="790894" y="3551479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04" name="Rectangle 103"/>
                <p:cNvSpPr/>
                <p:nvPr/>
              </p:nvSpPr>
              <p:spPr>
                <a:xfrm rot="18762700">
                  <a:off x="701205" y="3578933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05" name="Rectangle 104"/>
                <p:cNvSpPr/>
                <p:nvPr/>
              </p:nvSpPr>
              <p:spPr>
                <a:xfrm rot="15681857">
                  <a:off x="701205" y="351774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06" name="Rectangle 105"/>
                <p:cNvSpPr/>
                <p:nvPr/>
              </p:nvSpPr>
              <p:spPr>
                <a:xfrm rot="1217955">
                  <a:off x="610152" y="346650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07" name="Rectangle 106"/>
                <p:cNvSpPr/>
                <p:nvPr/>
              </p:nvSpPr>
              <p:spPr>
                <a:xfrm rot="1217955">
                  <a:off x="889520" y="355608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 rot="15681857">
                  <a:off x="715622" y="3344326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pic>
          <p:nvPicPr>
            <p:cNvPr id="109" name="Picture 108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957002" y="2795005"/>
              <a:ext cx="410222" cy="468000"/>
            </a:xfrm>
            <a:prstGeom prst="rect">
              <a:avLst/>
            </a:prstGeom>
          </p:spPr>
        </p:pic>
        <p:pic>
          <p:nvPicPr>
            <p:cNvPr id="110" name="Picture 109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2525458">
              <a:off x="1032776" y="3008015"/>
              <a:ext cx="410222" cy="468000"/>
            </a:xfrm>
            <a:prstGeom prst="rect">
              <a:avLst/>
            </a:prstGeom>
          </p:spPr>
        </p:pic>
        <p:pic>
          <p:nvPicPr>
            <p:cNvPr id="111" name="Picture 110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1097520" y="2666043"/>
              <a:ext cx="410222" cy="468000"/>
            </a:xfrm>
            <a:prstGeom prst="rect">
              <a:avLst/>
            </a:prstGeom>
          </p:spPr>
        </p:pic>
        <p:pic>
          <p:nvPicPr>
            <p:cNvPr id="112" name="Picture 111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6409896">
              <a:off x="782524" y="2650245"/>
              <a:ext cx="410222" cy="468000"/>
            </a:xfrm>
            <a:prstGeom prst="rect">
              <a:avLst/>
            </a:prstGeom>
          </p:spPr>
        </p:pic>
        <p:pic>
          <p:nvPicPr>
            <p:cNvPr id="113" name="Picture 112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800883" y="2878549"/>
              <a:ext cx="410222" cy="468000"/>
            </a:xfrm>
            <a:prstGeom prst="rect">
              <a:avLst/>
            </a:prstGeom>
          </p:spPr>
        </p:pic>
        <p:grpSp>
          <p:nvGrpSpPr>
            <p:cNvPr id="114" name="Group 113"/>
            <p:cNvGrpSpPr/>
            <p:nvPr/>
          </p:nvGrpSpPr>
          <p:grpSpPr>
            <a:xfrm>
              <a:off x="2465969" y="2674615"/>
              <a:ext cx="824876" cy="816033"/>
              <a:chOff x="715216" y="2803611"/>
              <a:chExt cx="824876" cy="816033"/>
            </a:xfrm>
          </p:grpSpPr>
          <p:sp>
            <p:nvSpPr>
              <p:cNvPr id="115" name="Rectangle 114"/>
              <p:cNvSpPr/>
              <p:nvPr/>
            </p:nvSpPr>
            <p:spPr>
              <a:xfrm rot="1217955">
                <a:off x="1137409" y="2812360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6" name="Rectangle 115"/>
              <p:cNvSpPr/>
              <p:nvPr/>
            </p:nvSpPr>
            <p:spPr>
              <a:xfrm rot="18916726">
                <a:off x="1146099" y="281236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7" name="Rectangle 116"/>
              <p:cNvSpPr/>
              <p:nvPr/>
            </p:nvSpPr>
            <p:spPr>
              <a:xfrm rot="2792110">
                <a:off x="1144092" y="2888585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8" name="Rectangle 117"/>
              <p:cNvSpPr/>
              <p:nvPr/>
            </p:nvSpPr>
            <p:spPr>
              <a:xfrm rot="18762700">
                <a:off x="1054403" y="2916039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9" name="Rectangle 118"/>
              <p:cNvSpPr/>
              <p:nvPr/>
            </p:nvSpPr>
            <p:spPr>
              <a:xfrm rot="15681857">
                <a:off x="1054403" y="285485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0" name="Rectangle 119"/>
              <p:cNvSpPr/>
              <p:nvPr/>
            </p:nvSpPr>
            <p:spPr>
              <a:xfrm rot="1217955">
                <a:off x="963350" y="280361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1" name="Rectangle 120"/>
              <p:cNvSpPr/>
              <p:nvPr/>
            </p:nvSpPr>
            <p:spPr>
              <a:xfrm rot="1217955">
                <a:off x="1242718" y="289319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2" name="Rectangle 121"/>
              <p:cNvSpPr/>
              <p:nvPr/>
            </p:nvSpPr>
            <p:spPr>
              <a:xfrm rot="15681857">
                <a:off x="1068820" y="2681432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123" name="Group 122"/>
              <p:cNvGrpSpPr/>
              <p:nvPr/>
            </p:nvGrpSpPr>
            <p:grpSpPr>
              <a:xfrm rot="1021673">
                <a:off x="715216" y="2810062"/>
                <a:ext cx="809689" cy="809582"/>
                <a:chOff x="377205" y="3466505"/>
                <a:chExt cx="809689" cy="809582"/>
              </a:xfrm>
            </p:grpSpPr>
            <p:sp>
              <p:nvSpPr>
                <p:cNvPr id="124" name="Rectangle 123"/>
                <p:cNvSpPr/>
                <p:nvPr/>
              </p:nvSpPr>
              <p:spPr>
                <a:xfrm rot="1217955">
                  <a:off x="784211" y="3475254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25" name="Rectangle 124"/>
                <p:cNvSpPr/>
                <p:nvPr/>
              </p:nvSpPr>
              <p:spPr>
                <a:xfrm rot="18916726">
                  <a:off x="792901" y="347525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26" name="Rectangle 125"/>
                <p:cNvSpPr/>
                <p:nvPr/>
              </p:nvSpPr>
              <p:spPr>
                <a:xfrm rot="2792110">
                  <a:off x="790894" y="3551479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27" name="Rectangle 126"/>
                <p:cNvSpPr/>
                <p:nvPr/>
              </p:nvSpPr>
              <p:spPr>
                <a:xfrm rot="18762700">
                  <a:off x="701205" y="3578933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28" name="Rectangle 127"/>
                <p:cNvSpPr/>
                <p:nvPr/>
              </p:nvSpPr>
              <p:spPr>
                <a:xfrm rot="15681857">
                  <a:off x="701205" y="351774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29" name="Rectangle 128"/>
                <p:cNvSpPr/>
                <p:nvPr/>
              </p:nvSpPr>
              <p:spPr>
                <a:xfrm rot="1217955">
                  <a:off x="610152" y="346650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30" name="Rectangle 129"/>
                <p:cNvSpPr/>
                <p:nvPr/>
              </p:nvSpPr>
              <p:spPr>
                <a:xfrm rot="1217955">
                  <a:off x="889520" y="355608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31" name="Rectangle 130"/>
                <p:cNvSpPr/>
                <p:nvPr/>
              </p:nvSpPr>
              <p:spPr>
                <a:xfrm rot="15681857">
                  <a:off x="715622" y="3344326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pic>
          <p:nvPicPr>
            <p:cNvPr id="132" name="Picture 131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2703649" y="2806858"/>
              <a:ext cx="410222" cy="468000"/>
            </a:xfrm>
            <a:prstGeom prst="rect">
              <a:avLst/>
            </a:prstGeom>
          </p:spPr>
        </p:pic>
        <p:pic>
          <p:nvPicPr>
            <p:cNvPr id="133" name="Picture 132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3524024" y="2741812"/>
              <a:ext cx="410222" cy="468000"/>
            </a:xfrm>
            <a:prstGeom prst="rect">
              <a:avLst/>
            </a:prstGeom>
          </p:spPr>
        </p:pic>
        <p:pic>
          <p:nvPicPr>
            <p:cNvPr id="134" name="Picture 133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2525458">
              <a:off x="2779423" y="3019868"/>
              <a:ext cx="410222" cy="468000"/>
            </a:xfrm>
            <a:prstGeom prst="rect">
              <a:avLst/>
            </a:prstGeom>
          </p:spPr>
        </p:pic>
        <p:pic>
          <p:nvPicPr>
            <p:cNvPr id="135" name="Picture 134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3255124" y="2792957"/>
              <a:ext cx="410222" cy="468000"/>
            </a:xfrm>
            <a:prstGeom prst="rect">
              <a:avLst/>
            </a:prstGeom>
          </p:spPr>
        </p:pic>
        <p:pic>
          <p:nvPicPr>
            <p:cNvPr id="136" name="Picture 135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2844167" y="2677896"/>
              <a:ext cx="410222" cy="468000"/>
            </a:xfrm>
            <a:prstGeom prst="rect">
              <a:avLst/>
            </a:prstGeom>
          </p:spPr>
        </p:pic>
        <p:pic>
          <p:nvPicPr>
            <p:cNvPr id="137" name="Picture 136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6409896">
              <a:off x="2529171" y="2662098"/>
              <a:ext cx="410222" cy="468000"/>
            </a:xfrm>
            <a:prstGeom prst="rect">
              <a:avLst/>
            </a:prstGeom>
          </p:spPr>
        </p:pic>
        <p:pic>
          <p:nvPicPr>
            <p:cNvPr id="138" name="Picture 137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2547530" y="2890402"/>
              <a:ext cx="410222" cy="468000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9" name="TextBox 138"/>
                <p:cNvSpPr txBox="1"/>
                <p:nvPr/>
              </p:nvSpPr>
              <p:spPr>
                <a:xfrm>
                  <a:off x="3928226" y="2730993"/>
                  <a:ext cx="2375797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lang="en-GB" sz="2800" dirty="0"/>
                    <a:t>3 </a:t>
                  </a:r>
                  <a14:m>
                    <m:oMath xmlns:m="http://schemas.openxmlformats.org/officeDocument/2006/math">
                      <m:r>
                        <a:rPr lang="en-GB" sz="28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a14:m>
                  <a:r>
                    <a:rPr lang="en-GB" sz="2800" dirty="0"/>
                    <a:t> 5 </a:t>
                  </a:r>
                  <a14:m>
                    <m:oMath xmlns:m="http://schemas.openxmlformats.org/officeDocument/2006/math">
                      <m:r>
                        <a:rPr lang="en-GB" sz="2800" i="1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a14:m>
                  <a:r>
                    <a:rPr lang="en-GB" sz="2800" dirty="0"/>
                    <a:t> 2 </a:t>
                  </a:r>
                  <a14:m>
                    <m:oMath xmlns:m="http://schemas.openxmlformats.org/officeDocument/2006/math">
                      <m:r>
                        <a:rPr lang="en-GB" sz="280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a14:m>
                  <a:r>
                    <a:rPr lang="en-GB" sz="2800" dirty="0"/>
                    <a:t> 17</a:t>
                  </a:r>
                </a:p>
              </p:txBody>
            </p:sp>
          </mc:Choice>
          <mc:Fallback xmlns="">
            <p:sp>
              <p:nvSpPr>
                <p:cNvPr id="139" name="TextBox 13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928226" y="2730993"/>
                  <a:ext cx="2375797" cy="523220"/>
                </a:xfrm>
                <a:prstGeom prst="rect">
                  <a:avLst/>
                </a:prstGeom>
                <a:blipFill>
                  <a:blip r:embed="rId8"/>
                  <a:stretch>
                    <a:fillRect l="-5128" t="-11628" r="-4103" b="-32558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40" name="Group 139"/>
            <p:cNvGrpSpPr/>
            <p:nvPr/>
          </p:nvGrpSpPr>
          <p:grpSpPr>
            <a:xfrm>
              <a:off x="1596374" y="2694776"/>
              <a:ext cx="824876" cy="816033"/>
              <a:chOff x="715216" y="2803611"/>
              <a:chExt cx="824876" cy="816033"/>
            </a:xfrm>
          </p:grpSpPr>
          <p:sp>
            <p:nvSpPr>
              <p:cNvPr id="141" name="Rectangle 140"/>
              <p:cNvSpPr/>
              <p:nvPr/>
            </p:nvSpPr>
            <p:spPr>
              <a:xfrm rot="1217955">
                <a:off x="1137409" y="2812360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2" name="Rectangle 141"/>
              <p:cNvSpPr/>
              <p:nvPr/>
            </p:nvSpPr>
            <p:spPr>
              <a:xfrm rot="18916726">
                <a:off x="1146099" y="281236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3" name="Rectangle 142"/>
              <p:cNvSpPr/>
              <p:nvPr/>
            </p:nvSpPr>
            <p:spPr>
              <a:xfrm rot="2792110">
                <a:off x="1144092" y="2888585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4" name="Rectangle 143"/>
              <p:cNvSpPr/>
              <p:nvPr/>
            </p:nvSpPr>
            <p:spPr>
              <a:xfrm rot="18762700">
                <a:off x="1054403" y="2916039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5" name="Rectangle 144"/>
              <p:cNvSpPr/>
              <p:nvPr/>
            </p:nvSpPr>
            <p:spPr>
              <a:xfrm rot="15681857">
                <a:off x="1054403" y="285485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6" name="Rectangle 145"/>
              <p:cNvSpPr/>
              <p:nvPr/>
            </p:nvSpPr>
            <p:spPr>
              <a:xfrm rot="1217955">
                <a:off x="963350" y="280361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7" name="Rectangle 146"/>
              <p:cNvSpPr/>
              <p:nvPr/>
            </p:nvSpPr>
            <p:spPr>
              <a:xfrm rot="1217955">
                <a:off x="1242718" y="289319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8" name="Rectangle 147"/>
              <p:cNvSpPr/>
              <p:nvPr/>
            </p:nvSpPr>
            <p:spPr>
              <a:xfrm rot="15681857">
                <a:off x="1068820" y="2681432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149" name="Group 148"/>
              <p:cNvGrpSpPr/>
              <p:nvPr/>
            </p:nvGrpSpPr>
            <p:grpSpPr>
              <a:xfrm rot="1021673">
                <a:off x="715216" y="2810062"/>
                <a:ext cx="809689" cy="809582"/>
                <a:chOff x="377205" y="3466505"/>
                <a:chExt cx="809689" cy="809582"/>
              </a:xfrm>
            </p:grpSpPr>
            <p:sp>
              <p:nvSpPr>
                <p:cNvPr id="150" name="Rectangle 149"/>
                <p:cNvSpPr/>
                <p:nvPr/>
              </p:nvSpPr>
              <p:spPr>
                <a:xfrm rot="1217955">
                  <a:off x="784211" y="3475254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51" name="Rectangle 150"/>
                <p:cNvSpPr/>
                <p:nvPr/>
              </p:nvSpPr>
              <p:spPr>
                <a:xfrm rot="18916726">
                  <a:off x="792901" y="347525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52" name="Rectangle 151"/>
                <p:cNvSpPr/>
                <p:nvPr/>
              </p:nvSpPr>
              <p:spPr>
                <a:xfrm rot="2792110">
                  <a:off x="790894" y="3551479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53" name="Rectangle 152"/>
                <p:cNvSpPr/>
                <p:nvPr/>
              </p:nvSpPr>
              <p:spPr>
                <a:xfrm rot="18762700">
                  <a:off x="701205" y="3578933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54" name="Rectangle 153"/>
                <p:cNvSpPr/>
                <p:nvPr/>
              </p:nvSpPr>
              <p:spPr>
                <a:xfrm rot="15681857">
                  <a:off x="701205" y="351774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55" name="Rectangle 154"/>
                <p:cNvSpPr/>
                <p:nvPr/>
              </p:nvSpPr>
              <p:spPr>
                <a:xfrm rot="1217955">
                  <a:off x="610152" y="346650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56" name="Rectangle 155"/>
                <p:cNvSpPr/>
                <p:nvPr/>
              </p:nvSpPr>
              <p:spPr>
                <a:xfrm rot="1217955">
                  <a:off x="889520" y="355608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57" name="Rectangle 156"/>
                <p:cNvSpPr/>
                <p:nvPr/>
              </p:nvSpPr>
              <p:spPr>
                <a:xfrm rot="15681857">
                  <a:off x="715622" y="3344326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pic>
          <p:nvPicPr>
            <p:cNvPr id="158" name="Picture 157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1834054" y="2827019"/>
              <a:ext cx="410222" cy="468000"/>
            </a:xfrm>
            <a:prstGeom prst="rect">
              <a:avLst/>
            </a:prstGeom>
          </p:spPr>
        </p:pic>
        <p:pic>
          <p:nvPicPr>
            <p:cNvPr id="159" name="Picture 158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2525458">
              <a:off x="1909828" y="3040029"/>
              <a:ext cx="410222" cy="468000"/>
            </a:xfrm>
            <a:prstGeom prst="rect">
              <a:avLst/>
            </a:prstGeom>
          </p:spPr>
        </p:pic>
        <p:pic>
          <p:nvPicPr>
            <p:cNvPr id="160" name="Picture 159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1974572" y="2698057"/>
              <a:ext cx="410222" cy="468000"/>
            </a:xfrm>
            <a:prstGeom prst="rect">
              <a:avLst/>
            </a:prstGeom>
          </p:spPr>
        </p:pic>
        <p:pic>
          <p:nvPicPr>
            <p:cNvPr id="161" name="Picture 160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6409896">
              <a:off x="1659576" y="2682259"/>
              <a:ext cx="410222" cy="468000"/>
            </a:xfrm>
            <a:prstGeom prst="rect">
              <a:avLst/>
            </a:prstGeom>
          </p:spPr>
        </p:pic>
        <p:pic>
          <p:nvPicPr>
            <p:cNvPr id="162" name="Picture 161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1677935" y="2910563"/>
              <a:ext cx="410222" cy="468000"/>
            </a:xfrm>
            <a:prstGeom prst="rect">
              <a:avLst/>
            </a:prstGeom>
          </p:spPr>
        </p:pic>
      </p:grpSp>
      <p:grpSp>
        <p:nvGrpSpPr>
          <p:cNvPr id="34" name="Group 33"/>
          <p:cNvGrpSpPr/>
          <p:nvPr/>
        </p:nvGrpSpPr>
        <p:grpSpPr>
          <a:xfrm>
            <a:off x="705984" y="3537959"/>
            <a:ext cx="6443438" cy="871129"/>
            <a:chOff x="705984" y="3537959"/>
            <a:chExt cx="6443438" cy="871129"/>
          </a:xfrm>
        </p:grpSpPr>
        <p:grpSp>
          <p:nvGrpSpPr>
            <p:cNvPr id="164" name="Group 163"/>
            <p:cNvGrpSpPr/>
            <p:nvPr/>
          </p:nvGrpSpPr>
          <p:grpSpPr>
            <a:xfrm>
              <a:off x="705984" y="3537959"/>
              <a:ext cx="824876" cy="816033"/>
              <a:chOff x="715216" y="2803611"/>
              <a:chExt cx="824876" cy="816033"/>
            </a:xfrm>
          </p:grpSpPr>
          <p:sp>
            <p:nvSpPr>
              <p:cNvPr id="165" name="Rectangle 164"/>
              <p:cNvSpPr/>
              <p:nvPr/>
            </p:nvSpPr>
            <p:spPr>
              <a:xfrm rot="1217955">
                <a:off x="1137409" y="2812360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66" name="Rectangle 165"/>
              <p:cNvSpPr/>
              <p:nvPr/>
            </p:nvSpPr>
            <p:spPr>
              <a:xfrm rot="18916726">
                <a:off x="1146099" y="281236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67" name="Rectangle 166"/>
              <p:cNvSpPr/>
              <p:nvPr/>
            </p:nvSpPr>
            <p:spPr>
              <a:xfrm rot="2792110">
                <a:off x="1144092" y="2888585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68" name="Rectangle 167"/>
              <p:cNvSpPr/>
              <p:nvPr/>
            </p:nvSpPr>
            <p:spPr>
              <a:xfrm rot="18762700">
                <a:off x="1054403" y="2916039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69" name="Rectangle 168"/>
              <p:cNvSpPr/>
              <p:nvPr/>
            </p:nvSpPr>
            <p:spPr>
              <a:xfrm rot="15681857">
                <a:off x="1054403" y="285485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70" name="Rectangle 169"/>
              <p:cNvSpPr/>
              <p:nvPr/>
            </p:nvSpPr>
            <p:spPr>
              <a:xfrm rot="1217955">
                <a:off x="963350" y="280361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71" name="Rectangle 170"/>
              <p:cNvSpPr/>
              <p:nvPr/>
            </p:nvSpPr>
            <p:spPr>
              <a:xfrm rot="1217955">
                <a:off x="1242718" y="289319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72" name="Rectangle 171"/>
              <p:cNvSpPr/>
              <p:nvPr/>
            </p:nvSpPr>
            <p:spPr>
              <a:xfrm rot="15681857">
                <a:off x="1068820" y="2681432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173" name="Group 172"/>
              <p:cNvGrpSpPr/>
              <p:nvPr/>
            </p:nvGrpSpPr>
            <p:grpSpPr>
              <a:xfrm rot="1021673">
                <a:off x="715216" y="2810062"/>
                <a:ext cx="809689" cy="809582"/>
                <a:chOff x="377205" y="3466505"/>
                <a:chExt cx="809689" cy="809582"/>
              </a:xfrm>
            </p:grpSpPr>
            <p:sp>
              <p:nvSpPr>
                <p:cNvPr id="174" name="Rectangle 173"/>
                <p:cNvSpPr/>
                <p:nvPr/>
              </p:nvSpPr>
              <p:spPr>
                <a:xfrm rot="1217955">
                  <a:off x="784211" y="3475254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75" name="Rectangle 174"/>
                <p:cNvSpPr/>
                <p:nvPr/>
              </p:nvSpPr>
              <p:spPr>
                <a:xfrm rot="18916726">
                  <a:off x="792901" y="347525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76" name="Rectangle 175"/>
                <p:cNvSpPr/>
                <p:nvPr/>
              </p:nvSpPr>
              <p:spPr>
                <a:xfrm rot="2792110">
                  <a:off x="790894" y="3551479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77" name="Rectangle 176"/>
                <p:cNvSpPr/>
                <p:nvPr/>
              </p:nvSpPr>
              <p:spPr>
                <a:xfrm rot="18762700">
                  <a:off x="701205" y="3578933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78" name="Rectangle 177"/>
                <p:cNvSpPr/>
                <p:nvPr/>
              </p:nvSpPr>
              <p:spPr>
                <a:xfrm rot="15681857">
                  <a:off x="701205" y="351774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79" name="Rectangle 178"/>
                <p:cNvSpPr/>
                <p:nvPr/>
              </p:nvSpPr>
              <p:spPr>
                <a:xfrm rot="1217955">
                  <a:off x="610152" y="346650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80" name="Rectangle 179"/>
                <p:cNvSpPr/>
                <p:nvPr/>
              </p:nvSpPr>
              <p:spPr>
                <a:xfrm rot="1217955">
                  <a:off x="889520" y="355608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81" name="Rectangle 180"/>
                <p:cNvSpPr/>
                <p:nvPr/>
              </p:nvSpPr>
              <p:spPr>
                <a:xfrm rot="15681857">
                  <a:off x="715622" y="3344326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pic>
          <p:nvPicPr>
            <p:cNvPr id="182" name="Picture 181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943664" y="3670202"/>
              <a:ext cx="410222" cy="468000"/>
            </a:xfrm>
            <a:prstGeom prst="rect">
              <a:avLst/>
            </a:prstGeom>
          </p:spPr>
        </p:pic>
        <p:pic>
          <p:nvPicPr>
            <p:cNvPr id="183" name="Picture 182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2525458">
              <a:off x="1019438" y="3883212"/>
              <a:ext cx="410222" cy="468000"/>
            </a:xfrm>
            <a:prstGeom prst="rect">
              <a:avLst/>
            </a:prstGeom>
          </p:spPr>
        </p:pic>
        <p:pic>
          <p:nvPicPr>
            <p:cNvPr id="184" name="Picture 183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1084182" y="3541240"/>
              <a:ext cx="410222" cy="468000"/>
            </a:xfrm>
            <a:prstGeom prst="rect">
              <a:avLst/>
            </a:prstGeom>
          </p:spPr>
        </p:pic>
        <p:pic>
          <p:nvPicPr>
            <p:cNvPr id="185" name="Picture 184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6409896">
              <a:off x="769186" y="3525442"/>
              <a:ext cx="410222" cy="468000"/>
            </a:xfrm>
            <a:prstGeom prst="rect">
              <a:avLst/>
            </a:prstGeom>
          </p:spPr>
        </p:pic>
        <p:pic>
          <p:nvPicPr>
            <p:cNvPr id="186" name="Picture 185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787545" y="3753746"/>
              <a:ext cx="410222" cy="468000"/>
            </a:xfrm>
            <a:prstGeom prst="rect">
              <a:avLst/>
            </a:prstGeom>
          </p:spPr>
        </p:pic>
        <p:grpSp>
          <p:nvGrpSpPr>
            <p:cNvPr id="187" name="Group 186"/>
            <p:cNvGrpSpPr/>
            <p:nvPr/>
          </p:nvGrpSpPr>
          <p:grpSpPr>
            <a:xfrm>
              <a:off x="1564721" y="3561041"/>
              <a:ext cx="824876" cy="816033"/>
              <a:chOff x="715216" y="2803611"/>
              <a:chExt cx="824876" cy="816033"/>
            </a:xfrm>
          </p:grpSpPr>
          <p:sp>
            <p:nvSpPr>
              <p:cNvPr id="188" name="Rectangle 187"/>
              <p:cNvSpPr/>
              <p:nvPr/>
            </p:nvSpPr>
            <p:spPr>
              <a:xfrm rot="1217955">
                <a:off x="1137409" y="2812360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89" name="Rectangle 188"/>
              <p:cNvSpPr/>
              <p:nvPr/>
            </p:nvSpPr>
            <p:spPr>
              <a:xfrm rot="18916726">
                <a:off x="1146099" y="281236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90" name="Rectangle 189"/>
              <p:cNvSpPr/>
              <p:nvPr/>
            </p:nvSpPr>
            <p:spPr>
              <a:xfrm rot="2792110">
                <a:off x="1144092" y="2888585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91" name="Rectangle 190"/>
              <p:cNvSpPr/>
              <p:nvPr/>
            </p:nvSpPr>
            <p:spPr>
              <a:xfrm rot="18762700">
                <a:off x="1054403" y="2916039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92" name="Rectangle 191"/>
              <p:cNvSpPr/>
              <p:nvPr/>
            </p:nvSpPr>
            <p:spPr>
              <a:xfrm rot="15681857">
                <a:off x="1054403" y="285485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93" name="Rectangle 192"/>
              <p:cNvSpPr/>
              <p:nvPr/>
            </p:nvSpPr>
            <p:spPr>
              <a:xfrm rot="1217955">
                <a:off x="963350" y="280361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94" name="Rectangle 193"/>
              <p:cNvSpPr/>
              <p:nvPr/>
            </p:nvSpPr>
            <p:spPr>
              <a:xfrm rot="1217955">
                <a:off x="1242718" y="289319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95" name="Rectangle 194"/>
              <p:cNvSpPr/>
              <p:nvPr/>
            </p:nvSpPr>
            <p:spPr>
              <a:xfrm rot="15681857">
                <a:off x="1068820" y="2681432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196" name="Group 195"/>
              <p:cNvGrpSpPr/>
              <p:nvPr/>
            </p:nvGrpSpPr>
            <p:grpSpPr>
              <a:xfrm rot="1021673">
                <a:off x="715216" y="2810062"/>
                <a:ext cx="809689" cy="809582"/>
                <a:chOff x="377205" y="3466505"/>
                <a:chExt cx="809689" cy="809582"/>
              </a:xfrm>
            </p:grpSpPr>
            <p:sp>
              <p:nvSpPr>
                <p:cNvPr id="197" name="Rectangle 196"/>
                <p:cNvSpPr/>
                <p:nvPr/>
              </p:nvSpPr>
              <p:spPr>
                <a:xfrm rot="1217955">
                  <a:off x="784211" y="3475254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98" name="Rectangle 197"/>
                <p:cNvSpPr/>
                <p:nvPr/>
              </p:nvSpPr>
              <p:spPr>
                <a:xfrm rot="18916726">
                  <a:off x="792901" y="347525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99" name="Rectangle 198"/>
                <p:cNvSpPr/>
                <p:nvPr/>
              </p:nvSpPr>
              <p:spPr>
                <a:xfrm rot="2792110">
                  <a:off x="790894" y="3551479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00" name="Rectangle 199"/>
                <p:cNvSpPr/>
                <p:nvPr/>
              </p:nvSpPr>
              <p:spPr>
                <a:xfrm rot="18762700">
                  <a:off x="701205" y="3578933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01" name="Rectangle 200"/>
                <p:cNvSpPr/>
                <p:nvPr/>
              </p:nvSpPr>
              <p:spPr>
                <a:xfrm rot="15681857">
                  <a:off x="701205" y="351774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02" name="Rectangle 201"/>
                <p:cNvSpPr/>
                <p:nvPr/>
              </p:nvSpPr>
              <p:spPr>
                <a:xfrm rot="1217955">
                  <a:off x="610152" y="346650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03" name="Rectangle 202"/>
                <p:cNvSpPr/>
                <p:nvPr/>
              </p:nvSpPr>
              <p:spPr>
                <a:xfrm rot="1217955">
                  <a:off x="889520" y="355608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04" name="Rectangle 203"/>
                <p:cNvSpPr/>
                <p:nvPr/>
              </p:nvSpPr>
              <p:spPr>
                <a:xfrm rot="15681857">
                  <a:off x="715622" y="3344326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pic>
          <p:nvPicPr>
            <p:cNvPr id="205" name="Picture 204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1802401" y="3693284"/>
              <a:ext cx="410222" cy="468000"/>
            </a:xfrm>
            <a:prstGeom prst="rect">
              <a:avLst/>
            </a:prstGeom>
          </p:spPr>
        </p:pic>
        <p:pic>
          <p:nvPicPr>
            <p:cNvPr id="206" name="Picture 205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2525458">
              <a:off x="1878175" y="3906294"/>
              <a:ext cx="410222" cy="468000"/>
            </a:xfrm>
            <a:prstGeom prst="rect">
              <a:avLst/>
            </a:prstGeom>
          </p:spPr>
        </p:pic>
        <p:pic>
          <p:nvPicPr>
            <p:cNvPr id="207" name="Picture 206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1942919" y="3564322"/>
              <a:ext cx="410222" cy="468000"/>
            </a:xfrm>
            <a:prstGeom prst="rect">
              <a:avLst/>
            </a:prstGeom>
          </p:spPr>
        </p:pic>
        <p:pic>
          <p:nvPicPr>
            <p:cNvPr id="208" name="Picture 207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6409896">
              <a:off x="1627923" y="3548524"/>
              <a:ext cx="410222" cy="468000"/>
            </a:xfrm>
            <a:prstGeom prst="rect">
              <a:avLst/>
            </a:prstGeom>
          </p:spPr>
        </p:pic>
        <p:pic>
          <p:nvPicPr>
            <p:cNvPr id="209" name="Picture 208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1646282" y="3776828"/>
              <a:ext cx="410222" cy="468000"/>
            </a:xfrm>
            <a:prstGeom prst="rect">
              <a:avLst/>
            </a:prstGeom>
          </p:spPr>
        </p:pic>
        <p:grpSp>
          <p:nvGrpSpPr>
            <p:cNvPr id="210" name="Group 209"/>
            <p:cNvGrpSpPr/>
            <p:nvPr/>
          </p:nvGrpSpPr>
          <p:grpSpPr>
            <a:xfrm>
              <a:off x="3311368" y="3572894"/>
              <a:ext cx="824876" cy="816033"/>
              <a:chOff x="715216" y="2803611"/>
              <a:chExt cx="824876" cy="816033"/>
            </a:xfrm>
          </p:grpSpPr>
          <p:sp>
            <p:nvSpPr>
              <p:cNvPr id="211" name="Rectangle 210"/>
              <p:cNvSpPr/>
              <p:nvPr/>
            </p:nvSpPr>
            <p:spPr>
              <a:xfrm rot="1217955">
                <a:off x="1137409" y="2812360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12" name="Rectangle 211"/>
              <p:cNvSpPr/>
              <p:nvPr/>
            </p:nvSpPr>
            <p:spPr>
              <a:xfrm rot="18916726">
                <a:off x="1146099" y="281236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13" name="Rectangle 212"/>
              <p:cNvSpPr/>
              <p:nvPr/>
            </p:nvSpPr>
            <p:spPr>
              <a:xfrm rot="2792110">
                <a:off x="1144092" y="2888585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14" name="Rectangle 213"/>
              <p:cNvSpPr/>
              <p:nvPr/>
            </p:nvSpPr>
            <p:spPr>
              <a:xfrm rot="18762700">
                <a:off x="1054403" y="2916039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15" name="Rectangle 214"/>
              <p:cNvSpPr/>
              <p:nvPr/>
            </p:nvSpPr>
            <p:spPr>
              <a:xfrm rot="15681857">
                <a:off x="1054403" y="285485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16" name="Rectangle 215"/>
              <p:cNvSpPr/>
              <p:nvPr/>
            </p:nvSpPr>
            <p:spPr>
              <a:xfrm rot="1217955">
                <a:off x="963350" y="280361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17" name="Rectangle 216"/>
              <p:cNvSpPr/>
              <p:nvPr/>
            </p:nvSpPr>
            <p:spPr>
              <a:xfrm rot="1217955">
                <a:off x="1242718" y="289319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18" name="Rectangle 217"/>
              <p:cNvSpPr/>
              <p:nvPr/>
            </p:nvSpPr>
            <p:spPr>
              <a:xfrm rot="15681857">
                <a:off x="1068820" y="2681432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219" name="Group 218"/>
              <p:cNvGrpSpPr/>
              <p:nvPr/>
            </p:nvGrpSpPr>
            <p:grpSpPr>
              <a:xfrm rot="1021673">
                <a:off x="715216" y="2810062"/>
                <a:ext cx="809689" cy="809582"/>
                <a:chOff x="377205" y="3466505"/>
                <a:chExt cx="809689" cy="809582"/>
              </a:xfrm>
            </p:grpSpPr>
            <p:sp>
              <p:nvSpPr>
                <p:cNvPr id="220" name="Rectangle 219"/>
                <p:cNvSpPr/>
                <p:nvPr/>
              </p:nvSpPr>
              <p:spPr>
                <a:xfrm rot="1217955">
                  <a:off x="784211" y="3475254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21" name="Rectangle 220"/>
                <p:cNvSpPr/>
                <p:nvPr/>
              </p:nvSpPr>
              <p:spPr>
                <a:xfrm rot="18916726">
                  <a:off x="792901" y="347525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22" name="Rectangle 221"/>
                <p:cNvSpPr/>
                <p:nvPr/>
              </p:nvSpPr>
              <p:spPr>
                <a:xfrm rot="2792110">
                  <a:off x="790894" y="3551479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23" name="Rectangle 222"/>
                <p:cNvSpPr/>
                <p:nvPr/>
              </p:nvSpPr>
              <p:spPr>
                <a:xfrm rot="18762700">
                  <a:off x="701205" y="3578933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24" name="Rectangle 223"/>
                <p:cNvSpPr/>
                <p:nvPr/>
              </p:nvSpPr>
              <p:spPr>
                <a:xfrm rot="15681857">
                  <a:off x="701205" y="351774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25" name="Rectangle 224"/>
                <p:cNvSpPr/>
                <p:nvPr/>
              </p:nvSpPr>
              <p:spPr>
                <a:xfrm rot="1217955">
                  <a:off x="610152" y="346650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26" name="Rectangle 225"/>
                <p:cNvSpPr/>
                <p:nvPr/>
              </p:nvSpPr>
              <p:spPr>
                <a:xfrm rot="1217955">
                  <a:off x="889520" y="355608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27" name="Rectangle 226"/>
                <p:cNvSpPr/>
                <p:nvPr/>
              </p:nvSpPr>
              <p:spPr>
                <a:xfrm rot="15681857">
                  <a:off x="715622" y="3344326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pic>
          <p:nvPicPr>
            <p:cNvPr id="228" name="Picture 227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3549048" y="3705137"/>
              <a:ext cx="410222" cy="468000"/>
            </a:xfrm>
            <a:prstGeom prst="rect">
              <a:avLst/>
            </a:prstGeom>
          </p:spPr>
        </p:pic>
        <p:pic>
          <p:nvPicPr>
            <p:cNvPr id="229" name="Picture 228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4369423" y="3640091"/>
              <a:ext cx="410222" cy="468000"/>
            </a:xfrm>
            <a:prstGeom prst="rect">
              <a:avLst/>
            </a:prstGeom>
          </p:spPr>
        </p:pic>
        <p:pic>
          <p:nvPicPr>
            <p:cNvPr id="230" name="Picture 229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2525458">
              <a:off x="3624822" y="3918147"/>
              <a:ext cx="410222" cy="468000"/>
            </a:xfrm>
            <a:prstGeom prst="rect">
              <a:avLst/>
            </a:prstGeom>
          </p:spPr>
        </p:pic>
        <p:pic>
          <p:nvPicPr>
            <p:cNvPr id="231" name="Picture 230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4100523" y="3691236"/>
              <a:ext cx="410222" cy="468000"/>
            </a:xfrm>
            <a:prstGeom prst="rect">
              <a:avLst/>
            </a:prstGeom>
          </p:spPr>
        </p:pic>
        <p:pic>
          <p:nvPicPr>
            <p:cNvPr id="232" name="Picture 231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3689566" y="3576175"/>
              <a:ext cx="410222" cy="468000"/>
            </a:xfrm>
            <a:prstGeom prst="rect">
              <a:avLst/>
            </a:prstGeom>
          </p:spPr>
        </p:pic>
        <p:pic>
          <p:nvPicPr>
            <p:cNvPr id="233" name="Picture 232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6409896">
              <a:off x="3374570" y="3560377"/>
              <a:ext cx="410222" cy="468000"/>
            </a:xfrm>
            <a:prstGeom prst="rect">
              <a:avLst/>
            </a:prstGeom>
          </p:spPr>
        </p:pic>
        <p:pic>
          <p:nvPicPr>
            <p:cNvPr id="234" name="Picture 233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3392929" y="3788681"/>
              <a:ext cx="410222" cy="468000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5" name="TextBox 234"/>
                <p:cNvSpPr txBox="1"/>
                <p:nvPr/>
              </p:nvSpPr>
              <p:spPr>
                <a:xfrm>
                  <a:off x="4773625" y="3629272"/>
                  <a:ext cx="2375797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lang="en-GB" sz="2800" dirty="0"/>
                    <a:t>4 </a:t>
                  </a:r>
                  <a14:m>
                    <m:oMath xmlns:m="http://schemas.openxmlformats.org/officeDocument/2006/math">
                      <m:r>
                        <a:rPr lang="en-GB" sz="28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a14:m>
                  <a:r>
                    <a:rPr lang="en-GB" sz="2800" dirty="0"/>
                    <a:t> 5 </a:t>
                  </a:r>
                  <a14:m>
                    <m:oMath xmlns:m="http://schemas.openxmlformats.org/officeDocument/2006/math">
                      <m:r>
                        <a:rPr lang="en-GB" sz="2800" i="1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a14:m>
                  <a:r>
                    <a:rPr lang="en-GB" sz="2800" dirty="0"/>
                    <a:t> 2 </a:t>
                  </a:r>
                  <a14:m>
                    <m:oMath xmlns:m="http://schemas.openxmlformats.org/officeDocument/2006/math">
                      <m:r>
                        <a:rPr lang="en-GB" sz="280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a14:m>
                  <a:r>
                    <a:rPr lang="en-GB" sz="2800" dirty="0"/>
                    <a:t> 22</a:t>
                  </a:r>
                </a:p>
              </p:txBody>
            </p:sp>
          </mc:Choice>
          <mc:Fallback xmlns="">
            <p:sp>
              <p:nvSpPr>
                <p:cNvPr id="235" name="TextBox 23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73625" y="3629272"/>
                  <a:ext cx="2375797" cy="523220"/>
                </a:xfrm>
                <a:prstGeom prst="rect">
                  <a:avLst/>
                </a:prstGeom>
                <a:blipFill>
                  <a:blip r:embed="rId9"/>
                  <a:stretch>
                    <a:fillRect l="-5128" t="-10465" r="-4103" b="-32558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236" name="Group 235"/>
            <p:cNvGrpSpPr/>
            <p:nvPr/>
          </p:nvGrpSpPr>
          <p:grpSpPr>
            <a:xfrm>
              <a:off x="2441773" y="3593055"/>
              <a:ext cx="824876" cy="816033"/>
              <a:chOff x="715216" y="2803611"/>
              <a:chExt cx="824876" cy="816033"/>
            </a:xfrm>
          </p:grpSpPr>
          <p:sp>
            <p:nvSpPr>
              <p:cNvPr id="237" name="Rectangle 236"/>
              <p:cNvSpPr/>
              <p:nvPr/>
            </p:nvSpPr>
            <p:spPr>
              <a:xfrm rot="1217955">
                <a:off x="1137409" y="2812360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38" name="Rectangle 237"/>
              <p:cNvSpPr/>
              <p:nvPr/>
            </p:nvSpPr>
            <p:spPr>
              <a:xfrm rot="18916726">
                <a:off x="1146099" y="281236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39" name="Rectangle 238"/>
              <p:cNvSpPr/>
              <p:nvPr/>
            </p:nvSpPr>
            <p:spPr>
              <a:xfrm rot="2792110">
                <a:off x="1144092" y="2888585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40" name="Rectangle 239"/>
              <p:cNvSpPr/>
              <p:nvPr/>
            </p:nvSpPr>
            <p:spPr>
              <a:xfrm rot="18762700">
                <a:off x="1054403" y="2916039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41" name="Rectangle 240"/>
              <p:cNvSpPr/>
              <p:nvPr/>
            </p:nvSpPr>
            <p:spPr>
              <a:xfrm rot="15681857">
                <a:off x="1054403" y="285485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42" name="Rectangle 241"/>
              <p:cNvSpPr/>
              <p:nvPr/>
            </p:nvSpPr>
            <p:spPr>
              <a:xfrm rot="1217955">
                <a:off x="963350" y="280361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43" name="Rectangle 242"/>
              <p:cNvSpPr/>
              <p:nvPr/>
            </p:nvSpPr>
            <p:spPr>
              <a:xfrm rot="1217955">
                <a:off x="1242718" y="289319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44" name="Rectangle 243"/>
              <p:cNvSpPr/>
              <p:nvPr/>
            </p:nvSpPr>
            <p:spPr>
              <a:xfrm rot="15681857">
                <a:off x="1068820" y="2681432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245" name="Group 244"/>
              <p:cNvGrpSpPr/>
              <p:nvPr/>
            </p:nvGrpSpPr>
            <p:grpSpPr>
              <a:xfrm rot="1021673">
                <a:off x="715216" y="2810062"/>
                <a:ext cx="809689" cy="809582"/>
                <a:chOff x="377205" y="3466505"/>
                <a:chExt cx="809689" cy="809582"/>
              </a:xfrm>
            </p:grpSpPr>
            <p:sp>
              <p:nvSpPr>
                <p:cNvPr id="246" name="Rectangle 245"/>
                <p:cNvSpPr/>
                <p:nvPr/>
              </p:nvSpPr>
              <p:spPr>
                <a:xfrm rot="1217955">
                  <a:off x="784211" y="3475254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47" name="Rectangle 246"/>
                <p:cNvSpPr/>
                <p:nvPr/>
              </p:nvSpPr>
              <p:spPr>
                <a:xfrm rot="18916726">
                  <a:off x="792901" y="347525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48" name="Rectangle 247"/>
                <p:cNvSpPr/>
                <p:nvPr/>
              </p:nvSpPr>
              <p:spPr>
                <a:xfrm rot="2792110">
                  <a:off x="790894" y="3551479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49" name="Rectangle 248"/>
                <p:cNvSpPr/>
                <p:nvPr/>
              </p:nvSpPr>
              <p:spPr>
                <a:xfrm rot="18762700">
                  <a:off x="701205" y="3578933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50" name="Rectangle 249"/>
                <p:cNvSpPr/>
                <p:nvPr/>
              </p:nvSpPr>
              <p:spPr>
                <a:xfrm rot="15681857">
                  <a:off x="701205" y="351774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51" name="Rectangle 250"/>
                <p:cNvSpPr/>
                <p:nvPr/>
              </p:nvSpPr>
              <p:spPr>
                <a:xfrm rot="1217955">
                  <a:off x="610152" y="346650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52" name="Rectangle 251"/>
                <p:cNvSpPr/>
                <p:nvPr/>
              </p:nvSpPr>
              <p:spPr>
                <a:xfrm rot="1217955">
                  <a:off x="889520" y="355608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53" name="Rectangle 252"/>
                <p:cNvSpPr/>
                <p:nvPr/>
              </p:nvSpPr>
              <p:spPr>
                <a:xfrm rot="15681857">
                  <a:off x="715622" y="3344326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pic>
          <p:nvPicPr>
            <p:cNvPr id="254" name="Picture 253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2679453" y="3725298"/>
              <a:ext cx="410222" cy="468000"/>
            </a:xfrm>
            <a:prstGeom prst="rect">
              <a:avLst/>
            </a:prstGeom>
          </p:spPr>
        </p:pic>
        <p:pic>
          <p:nvPicPr>
            <p:cNvPr id="255" name="Picture 254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2525458">
              <a:off x="2755227" y="3938308"/>
              <a:ext cx="410222" cy="468000"/>
            </a:xfrm>
            <a:prstGeom prst="rect">
              <a:avLst/>
            </a:prstGeom>
          </p:spPr>
        </p:pic>
        <p:pic>
          <p:nvPicPr>
            <p:cNvPr id="256" name="Picture 255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2819971" y="3596336"/>
              <a:ext cx="410222" cy="468000"/>
            </a:xfrm>
            <a:prstGeom prst="rect">
              <a:avLst/>
            </a:prstGeom>
          </p:spPr>
        </p:pic>
        <p:pic>
          <p:nvPicPr>
            <p:cNvPr id="257" name="Picture 256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6409896">
              <a:off x="2504975" y="3580538"/>
              <a:ext cx="410222" cy="468000"/>
            </a:xfrm>
            <a:prstGeom prst="rect">
              <a:avLst/>
            </a:prstGeom>
          </p:spPr>
        </p:pic>
        <p:pic>
          <p:nvPicPr>
            <p:cNvPr id="258" name="Picture 257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2523334" y="3808842"/>
              <a:ext cx="410222" cy="468000"/>
            </a:xfrm>
            <a:prstGeom prst="rect">
              <a:avLst/>
            </a:prstGeom>
          </p:spPr>
        </p:pic>
      </p:grpSp>
      <p:grpSp>
        <p:nvGrpSpPr>
          <p:cNvPr id="35" name="Group 34"/>
          <p:cNvGrpSpPr/>
          <p:nvPr/>
        </p:nvGrpSpPr>
        <p:grpSpPr>
          <a:xfrm>
            <a:off x="650088" y="4426757"/>
            <a:ext cx="7284233" cy="916743"/>
            <a:chOff x="650088" y="4426757"/>
            <a:chExt cx="7284233" cy="916743"/>
          </a:xfrm>
        </p:grpSpPr>
        <p:grpSp>
          <p:nvGrpSpPr>
            <p:cNvPr id="259" name="Group 258"/>
            <p:cNvGrpSpPr/>
            <p:nvPr/>
          </p:nvGrpSpPr>
          <p:grpSpPr>
            <a:xfrm>
              <a:off x="650088" y="4426757"/>
              <a:ext cx="824876" cy="816033"/>
              <a:chOff x="715216" y="2803611"/>
              <a:chExt cx="824876" cy="816033"/>
            </a:xfrm>
          </p:grpSpPr>
          <p:sp>
            <p:nvSpPr>
              <p:cNvPr id="260" name="Rectangle 259"/>
              <p:cNvSpPr/>
              <p:nvPr/>
            </p:nvSpPr>
            <p:spPr>
              <a:xfrm rot="1217955">
                <a:off x="1137409" y="2812360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61" name="Rectangle 260"/>
              <p:cNvSpPr/>
              <p:nvPr/>
            </p:nvSpPr>
            <p:spPr>
              <a:xfrm rot="18916726">
                <a:off x="1146099" y="281236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62" name="Rectangle 261"/>
              <p:cNvSpPr/>
              <p:nvPr/>
            </p:nvSpPr>
            <p:spPr>
              <a:xfrm rot="2792110">
                <a:off x="1144092" y="2888585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63" name="Rectangle 262"/>
              <p:cNvSpPr/>
              <p:nvPr/>
            </p:nvSpPr>
            <p:spPr>
              <a:xfrm rot="18762700">
                <a:off x="1054403" y="2916039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64" name="Rectangle 263"/>
              <p:cNvSpPr/>
              <p:nvPr/>
            </p:nvSpPr>
            <p:spPr>
              <a:xfrm rot="15681857">
                <a:off x="1054403" y="285485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65" name="Rectangle 264"/>
              <p:cNvSpPr/>
              <p:nvPr/>
            </p:nvSpPr>
            <p:spPr>
              <a:xfrm rot="1217955">
                <a:off x="963350" y="280361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66" name="Rectangle 265"/>
              <p:cNvSpPr/>
              <p:nvPr/>
            </p:nvSpPr>
            <p:spPr>
              <a:xfrm rot="1217955">
                <a:off x="1242718" y="289319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67" name="Rectangle 266"/>
              <p:cNvSpPr/>
              <p:nvPr/>
            </p:nvSpPr>
            <p:spPr>
              <a:xfrm rot="15681857">
                <a:off x="1068820" y="2681432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268" name="Group 267"/>
              <p:cNvGrpSpPr/>
              <p:nvPr/>
            </p:nvGrpSpPr>
            <p:grpSpPr>
              <a:xfrm rot="1021673">
                <a:off x="715216" y="2810062"/>
                <a:ext cx="809689" cy="809582"/>
                <a:chOff x="377205" y="3466505"/>
                <a:chExt cx="809689" cy="809582"/>
              </a:xfrm>
            </p:grpSpPr>
            <p:sp>
              <p:nvSpPr>
                <p:cNvPr id="269" name="Rectangle 268"/>
                <p:cNvSpPr/>
                <p:nvPr/>
              </p:nvSpPr>
              <p:spPr>
                <a:xfrm rot="1217955">
                  <a:off x="784211" y="3475254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70" name="Rectangle 269"/>
                <p:cNvSpPr/>
                <p:nvPr/>
              </p:nvSpPr>
              <p:spPr>
                <a:xfrm rot="18916726">
                  <a:off x="792901" y="347525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71" name="Rectangle 270"/>
                <p:cNvSpPr/>
                <p:nvPr/>
              </p:nvSpPr>
              <p:spPr>
                <a:xfrm rot="2792110">
                  <a:off x="790894" y="3551479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72" name="Rectangle 271"/>
                <p:cNvSpPr/>
                <p:nvPr/>
              </p:nvSpPr>
              <p:spPr>
                <a:xfrm rot="18762700">
                  <a:off x="701205" y="3578933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73" name="Rectangle 272"/>
                <p:cNvSpPr/>
                <p:nvPr/>
              </p:nvSpPr>
              <p:spPr>
                <a:xfrm rot="15681857">
                  <a:off x="701205" y="351774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74" name="Rectangle 273"/>
                <p:cNvSpPr/>
                <p:nvPr/>
              </p:nvSpPr>
              <p:spPr>
                <a:xfrm rot="1217955">
                  <a:off x="610152" y="346650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75" name="Rectangle 274"/>
                <p:cNvSpPr/>
                <p:nvPr/>
              </p:nvSpPr>
              <p:spPr>
                <a:xfrm rot="1217955">
                  <a:off x="889520" y="355608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76" name="Rectangle 275"/>
                <p:cNvSpPr/>
                <p:nvPr/>
              </p:nvSpPr>
              <p:spPr>
                <a:xfrm rot="15681857">
                  <a:off x="715622" y="3344326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pic>
          <p:nvPicPr>
            <p:cNvPr id="277" name="Picture 276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887768" y="4559000"/>
              <a:ext cx="410222" cy="468000"/>
            </a:xfrm>
            <a:prstGeom prst="rect">
              <a:avLst/>
            </a:prstGeom>
          </p:spPr>
        </p:pic>
        <p:pic>
          <p:nvPicPr>
            <p:cNvPr id="278" name="Picture 277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2525458">
              <a:off x="963542" y="4772010"/>
              <a:ext cx="410222" cy="468000"/>
            </a:xfrm>
            <a:prstGeom prst="rect">
              <a:avLst/>
            </a:prstGeom>
          </p:spPr>
        </p:pic>
        <p:pic>
          <p:nvPicPr>
            <p:cNvPr id="279" name="Picture 278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1028286" y="4430038"/>
              <a:ext cx="410222" cy="468000"/>
            </a:xfrm>
            <a:prstGeom prst="rect">
              <a:avLst/>
            </a:prstGeom>
          </p:spPr>
        </p:pic>
        <p:pic>
          <p:nvPicPr>
            <p:cNvPr id="280" name="Picture 279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6409896">
              <a:off x="713290" y="4414240"/>
              <a:ext cx="410222" cy="468000"/>
            </a:xfrm>
            <a:prstGeom prst="rect">
              <a:avLst/>
            </a:prstGeom>
          </p:spPr>
        </p:pic>
        <p:pic>
          <p:nvPicPr>
            <p:cNvPr id="281" name="Picture 280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731649" y="4642544"/>
              <a:ext cx="410222" cy="468000"/>
            </a:xfrm>
            <a:prstGeom prst="rect">
              <a:avLst/>
            </a:prstGeom>
          </p:spPr>
        </p:pic>
        <p:grpSp>
          <p:nvGrpSpPr>
            <p:cNvPr id="282" name="Group 281"/>
            <p:cNvGrpSpPr/>
            <p:nvPr/>
          </p:nvGrpSpPr>
          <p:grpSpPr>
            <a:xfrm>
              <a:off x="1490883" y="4472371"/>
              <a:ext cx="824876" cy="816033"/>
              <a:chOff x="715216" y="2803611"/>
              <a:chExt cx="824876" cy="816033"/>
            </a:xfrm>
          </p:grpSpPr>
          <p:sp>
            <p:nvSpPr>
              <p:cNvPr id="283" name="Rectangle 282"/>
              <p:cNvSpPr/>
              <p:nvPr/>
            </p:nvSpPr>
            <p:spPr>
              <a:xfrm rot="1217955">
                <a:off x="1137409" y="2812360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84" name="Rectangle 283"/>
              <p:cNvSpPr/>
              <p:nvPr/>
            </p:nvSpPr>
            <p:spPr>
              <a:xfrm rot="18916726">
                <a:off x="1146099" y="281236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85" name="Rectangle 284"/>
              <p:cNvSpPr/>
              <p:nvPr/>
            </p:nvSpPr>
            <p:spPr>
              <a:xfrm rot="2792110">
                <a:off x="1144092" y="2888585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86" name="Rectangle 285"/>
              <p:cNvSpPr/>
              <p:nvPr/>
            </p:nvSpPr>
            <p:spPr>
              <a:xfrm rot="18762700">
                <a:off x="1054403" y="2916039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87" name="Rectangle 286"/>
              <p:cNvSpPr/>
              <p:nvPr/>
            </p:nvSpPr>
            <p:spPr>
              <a:xfrm rot="15681857">
                <a:off x="1054403" y="285485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88" name="Rectangle 287"/>
              <p:cNvSpPr/>
              <p:nvPr/>
            </p:nvSpPr>
            <p:spPr>
              <a:xfrm rot="1217955">
                <a:off x="963350" y="280361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89" name="Rectangle 288"/>
              <p:cNvSpPr/>
              <p:nvPr/>
            </p:nvSpPr>
            <p:spPr>
              <a:xfrm rot="1217955">
                <a:off x="1242718" y="289319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90" name="Rectangle 289"/>
              <p:cNvSpPr/>
              <p:nvPr/>
            </p:nvSpPr>
            <p:spPr>
              <a:xfrm rot="15681857">
                <a:off x="1068820" y="2681432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291" name="Group 290"/>
              <p:cNvGrpSpPr/>
              <p:nvPr/>
            </p:nvGrpSpPr>
            <p:grpSpPr>
              <a:xfrm rot="1021673">
                <a:off x="715216" y="2810062"/>
                <a:ext cx="809689" cy="809582"/>
                <a:chOff x="377205" y="3466505"/>
                <a:chExt cx="809689" cy="809582"/>
              </a:xfrm>
            </p:grpSpPr>
            <p:sp>
              <p:nvSpPr>
                <p:cNvPr id="292" name="Rectangle 291"/>
                <p:cNvSpPr/>
                <p:nvPr/>
              </p:nvSpPr>
              <p:spPr>
                <a:xfrm rot="1217955">
                  <a:off x="784211" y="3475254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93" name="Rectangle 292"/>
                <p:cNvSpPr/>
                <p:nvPr/>
              </p:nvSpPr>
              <p:spPr>
                <a:xfrm rot="18916726">
                  <a:off x="792901" y="347525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94" name="Rectangle 293"/>
                <p:cNvSpPr/>
                <p:nvPr/>
              </p:nvSpPr>
              <p:spPr>
                <a:xfrm rot="2792110">
                  <a:off x="790894" y="3551479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95" name="Rectangle 294"/>
                <p:cNvSpPr/>
                <p:nvPr/>
              </p:nvSpPr>
              <p:spPr>
                <a:xfrm rot="18762700">
                  <a:off x="701205" y="3578933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96" name="Rectangle 295"/>
                <p:cNvSpPr/>
                <p:nvPr/>
              </p:nvSpPr>
              <p:spPr>
                <a:xfrm rot="15681857">
                  <a:off x="701205" y="351774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97" name="Rectangle 296"/>
                <p:cNvSpPr/>
                <p:nvPr/>
              </p:nvSpPr>
              <p:spPr>
                <a:xfrm rot="1217955">
                  <a:off x="610152" y="346650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98" name="Rectangle 297"/>
                <p:cNvSpPr/>
                <p:nvPr/>
              </p:nvSpPr>
              <p:spPr>
                <a:xfrm rot="1217955">
                  <a:off x="889520" y="355608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99" name="Rectangle 298"/>
                <p:cNvSpPr/>
                <p:nvPr/>
              </p:nvSpPr>
              <p:spPr>
                <a:xfrm rot="15681857">
                  <a:off x="715622" y="3344326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pic>
          <p:nvPicPr>
            <p:cNvPr id="300" name="Picture 299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1728563" y="4604614"/>
              <a:ext cx="410222" cy="468000"/>
            </a:xfrm>
            <a:prstGeom prst="rect">
              <a:avLst/>
            </a:prstGeom>
          </p:spPr>
        </p:pic>
        <p:pic>
          <p:nvPicPr>
            <p:cNvPr id="301" name="Picture 300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2525458">
              <a:off x="1804337" y="4817624"/>
              <a:ext cx="410222" cy="468000"/>
            </a:xfrm>
            <a:prstGeom prst="rect">
              <a:avLst/>
            </a:prstGeom>
          </p:spPr>
        </p:pic>
        <p:pic>
          <p:nvPicPr>
            <p:cNvPr id="302" name="Picture 301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1869081" y="4475652"/>
              <a:ext cx="410222" cy="468000"/>
            </a:xfrm>
            <a:prstGeom prst="rect">
              <a:avLst/>
            </a:prstGeom>
          </p:spPr>
        </p:pic>
        <p:pic>
          <p:nvPicPr>
            <p:cNvPr id="303" name="Picture 302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6409896">
              <a:off x="1554085" y="4459854"/>
              <a:ext cx="410222" cy="468000"/>
            </a:xfrm>
            <a:prstGeom prst="rect">
              <a:avLst/>
            </a:prstGeom>
          </p:spPr>
        </p:pic>
        <p:pic>
          <p:nvPicPr>
            <p:cNvPr id="304" name="Picture 303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1572444" y="4688158"/>
              <a:ext cx="410222" cy="468000"/>
            </a:xfrm>
            <a:prstGeom prst="rect">
              <a:avLst/>
            </a:prstGeom>
          </p:spPr>
        </p:pic>
        <p:grpSp>
          <p:nvGrpSpPr>
            <p:cNvPr id="305" name="Group 304"/>
            <p:cNvGrpSpPr/>
            <p:nvPr/>
          </p:nvGrpSpPr>
          <p:grpSpPr>
            <a:xfrm>
              <a:off x="2349620" y="4495453"/>
              <a:ext cx="824876" cy="816033"/>
              <a:chOff x="715216" y="2803611"/>
              <a:chExt cx="824876" cy="816033"/>
            </a:xfrm>
          </p:grpSpPr>
          <p:sp>
            <p:nvSpPr>
              <p:cNvPr id="306" name="Rectangle 305"/>
              <p:cNvSpPr/>
              <p:nvPr/>
            </p:nvSpPr>
            <p:spPr>
              <a:xfrm rot="1217955">
                <a:off x="1137409" y="2812360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07" name="Rectangle 306"/>
              <p:cNvSpPr/>
              <p:nvPr/>
            </p:nvSpPr>
            <p:spPr>
              <a:xfrm rot="18916726">
                <a:off x="1146099" y="281236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08" name="Rectangle 307"/>
              <p:cNvSpPr/>
              <p:nvPr/>
            </p:nvSpPr>
            <p:spPr>
              <a:xfrm rot="2792110">
                <a:off x="1144092" y="2888585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09" name="Rectangle 308"/>
              <p:cNvSpPr/>
              <p:nvPr/>
            </p:nvSpPr>
            <p:spPr>
              <a:xfrm rot="18762700">
                <a:off x="1054403" y="2916039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10" name="Rectangle 309"/>
              <p:cNvSpPr/>
              <p:nvPr/>
            </p:nvSpPr>
            <p:spPr>
              <a:xfrm rot="15681857">
                <a:off x="1054403" y="285485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11" name="Rectangle 310"/>
              <p:cNvSpPr/>
              <p:nvPr/>
            </p:nvSpPr>
            <p:spPr>
              <a:xfrm rot="1217955">
                <a:off x="963350" y="280361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12" name="Rectangle 311"/>
              <p:cNvSpPr/>
              <p:nvPr/>
            </p:nvSpPr>
            <p:spPr>
              <a:xfrm rot="1217955">
                <a:off x="1242718" y="289319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13" name="Rectangle 312"/>
              <p:cNvSpPr/>
              <p:nvPr/>
            </p:nvSpPr>
            <p:spPr>
              <a:xfrm rot="15681857">
                <a:off x="1068820" y="2681432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314" name="Group 313"/>
              <p:cNvGrpSpPr/>
              <p:nvPr/>
            </p:nvGrpSpPr>
            <p:grpSpPr>
              <a:xfrm rot="1021673">
                <a:off x="715216" y="2810062"/>
                <a:ext cx="809689" cy="809582"/>
                <a:chOff x="377205" y="3466505"/>
                <a:chExt cx="809689" cy="809582"/>
              </a:xfrm>
            </p:grpSpPr>
            <p:sp>
              <p:nvSpPr>
                <p:cNvPr id="315" name="Rectangle 314"/>
                <p:cNvSpPr/>
                <p:nvPr/>
              </p:nvSpPr>
              <p:spPr>
                <a:xfrm rot="1217955">
                  <a:off x="784211" y="3475254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16" name="Rectangle 315"/>
                <p:cNvSpPr/>
                <p:nvPr/>
              </p:nvSpPr>
              <p:spPr>
                <a:xfrm rot="18916726">
                  <a:off x="792901" y="347525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17" name="Rectangle 316"/>
                <p:cNvSpPr/>
                <p:nvPr/>
              </p:nvSpPr>
              <p:spPr>
                <a:xfrm rot="2792110">
                  <a:off x="790894" y="3551479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18" name="Rectangle 317"/>
                <p:cNvSpPr/>
                <p:nvPr/>
              </p:nvSpPr>
              <p:spPr>
                <a:xfrm rot="18762700">
                  <a:off x="701205" y="3578933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19" name="Rectangle 318"/>
                <p:cNvSpPr/>
                <p:nvPr/>
              </p:nvSpPr>
              <p:spPr>
                <a:xfrm rot="15681857">
                  <a:off x="701205" y="351774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20" name="Rectangle 319"/>
                <p:cNvSpPr/>
                <p:nvPr/>
              </p:nvSpPr>
              <p:spPr>
                <a:xfrm rot="1217955">
                  <a:off x="610152" y="346650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21" name="Rectangle 320"/>
                <p:cNvSpPr/>
                <p:nvPr/>
              </p:nvSpPr>
              <p:spPr>
                <a:xfrm rot="1217955">
                  <a:off x="889520" y="355608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22" name="Rectangle 321"/>
                <p:cNvSpPr/>
                <p:nvPr/>
              </p:nvSpPr>
              <p:spPr>
                <a:xfrm rot="15681857">
                  <a:off x="715622" y="3344326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pic>
          <p:nvPicPr>
            <p:cNvPr id="323" name="Picture 322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2587300" y="4627696"/>
              <a:ext cx="410222" cy="468000"/>
            </a:xfrm>
            <a:prstGeom prst="rect">
              <a:avLst/>
            </a:prstGeom>
          </p:spPr>
        </p:pic>
        <p:pic>
          <p:nvPicPr>
            <p:cNvPr id="324" name="Picture 323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2525458">
              <a:off x="2663074" y="4840706"/>
              <a:ext cx="410222" cy="468000"/>
            </a:xfrm>
            <a:prstGeom prst="rect">
              <a:avLst/>
            </a:prstGeom>
          </p:spPr>
        </p:pic>
        <p:pic>
          <p:nvPicPr>
            <p:cNvPr id="325" name="Picture 324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2727818" y="4498734"/>
              <a:ext cx="410222" cy="468000"/>
            </a:xfrm>
            <a:prstGeom prst="rect">
              <a:avLst/>
            </a:prstGeom>
          </p:spPr>
        </p:pic>
        <p:pic>
          <p:nvPicPr>
            <p:cNvPr id="326" name="Picture 325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6409896">
              <a:off x="2412822" y="4482936"/>
              <a:ext cx="410222" cy="468000"/>
            </a:xfrm>
            <a:prstGeom prst="rect">
              <a:avLst/>
            </a:prstGeom>
          </p:spPr>
        </p:pic>
        <p:pic>
          <p:nvPicPr>
            <p:cNvPr id="327" name="Picture 326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2431181" y="4711240"/>
              <a:ext cx="410222" cy="468000"/>
            </a:xfrm>
            <a:prstGeom prst="rect">
              <a:avLst/>
            </a:prstGeom>
          </p:spPr>
        </p:pic>
        <p:grpSp>
          <p:nvGrpSpPr>
            <p:cNvPr id="328" name="Group 327"/>
            <p:cNvGrpSpPr/>
            <p:nvPr/>
          </p:nvGrpSpPr>
          <p:grpSpPr>
            <a:xfrm>
              <a:off x="4096267" y="4507306"/>
              <a:ext cx="824876" cy="816033"/>
              <a:chOff x="715216" y="2803611"/>
              <a:chExt cx="824876" cy="816033"/>
            </a:xfrm>
          </p:grpSpPr>
          <p:sp>
            <p:nvSpPr>
              <p:cNvPr id="329" name="Rectangle 328"/>
              <p:cNvSpPr/>
              <p:nvPr/>
            </p:nvSpPr>
            <p:spPr>
              <a:xfrm rot="1217955">
                <a:off x="1137409" y="2812360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30" name="Rectangle 329"/>
              <p:cNvSpPr/>
              <p:nvPr/>
            </p:nvSpPr>
            <p:spPr>
              <a:xfrm rot="18916726">
                <a:off x="1146099" y="281236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31" name="Rectangle 330"/>
              <p:cNvSpPr/>
              <p:nvPr/>
            </p:nvSpPr>
            <p:spPr>
              <a:xfrm rot="2792110">
                <a:off x="1144092" y="2888585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32" name="Rectangle 331"/>
              <p:cNvSpPr/>
              <p:nvPr/>
            </p:nvSpPr>
            <p:spPr>
              <a:xfrm rot="18762700">
                <a:off x="1054403" y="2916039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33" name="Rectangle 332"/>
              <p:cNvSpPr/>
              <p:nvPr/>
            </p:nvSpPr>
            <p:spPr>
              <a:xfrm rot="15681857">
                <a:off x="1054403" y="285485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34" name="Rectangle 333"/>
              <p:cNvSpPr/>
              <p:nvPr/>
            </p:nvSpPr>
            <p:spPr>
              <a:xfrm rot="1217955">
                <a:off x="963350" y="280361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35" name="Rectangle 334"/>
              <p:cNvSpPr/>
              <p:nvPr/>
            </p:nvSpPr>
            <p:spPr>
              <a:xfrm rot="1217955">
                <a:off x="1242718" y="289319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36" name="Rectangle 335"/>
              <p:cNvSpPr/>
              <p:nvPr/>
            </p:nvSpPr>
            <p:spPr>
              <a:xfrm rot="15681857">
                <a:off x="1068820" y="2681432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337" name="Group 336"/>
              <p:cNvGrpSpPr/>
              <p:nvPr/>
            </p:nvGrpSpPr>
            <p:grpSpPr>
              <a:xfrm rot="1021673">
                <a:off x="715216" y="2810062"/>
                <a:ext cx="809689" cy="809582"/>
                <a:chOff x="377205" y="3466505"/>
                <a:chExt cx="809689" cy="809582"/>
              </a:xfrm>
            </p:grpSpPr>
            <p:sp>
              <p:nvSpPr>
                <p:cNvPr id="338" name="Rectangle 337"/>
                <p:cNvSpPr/>
                <p:nvPr/>
              </p:nvSpPr>
              <p:spPr>
                <a:xfrm rot="1217955">
                  <a:off x="784211" y="3475254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39" name="Rectangle 338"/>
                <p:cNvSpPr/>
                <p:nvPr/>
              </p:nvSpPr>
              <p:spPr>
                <a:xfrm rot="18916726">
                  <a:off x="792901" y="347525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40" name="Rectangle 339"/>
                <p:cNvSpPr/>
                <p:nvPr/>
              </p:nvSpPr>
              <p:spPr>
                <a:xfrm rot="2792110">
                  <a:off x="790894" y="3551479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41" name="Rectangle 340"/>
                <p:cNvSpPr/>
                <p:nvPr/>
              </p:nvSpPr>
              <p:spPr>
                <a:xfrm rot="18762700">
                  <a:off x="701205" y="3578933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42" name="Rectangle 341"/>
                <p:cNvSpPr/>
                <p:nvPr/>
              </p:nvSpPr>
              <p:spPr>
                <a:xfrm rot="15681857">
                  <a:off x="701205" y="351774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43" name="Rectangle 342"/>
                <p:cNvSpPr/>
                <p:nvPr/>
              </p:nvSpPr>
              <p:spPr>
                <a:xfrm rot="1217955">
                  <a:off x="610152" y="346650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44" name="Rectangle 343"/>
                <p:cNvSpPr/>
                <p:nvPr/>
              </p:nvSpPr>
              <p:spPr>
                <a:xfrm rot="1217955">
                  <a:off x="889520" y="355608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45" name="Rectangle 344"/>
                <p:cNvSpPr/>
                <p:nvPr/>
              </p:nvSpPr>
              <p:spPr>
                <a:xfrm rot="15681857">
                  <a:off x="715622" y="3344326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pic>
          <p:nvPicPr>
            <p:cNvPr id="346" name="Picture 345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4333947" y="4639549"/>
              <a:ext cx="410222" cy="468000"/>
            </a:xfrm>
            <a:prstGeom prst="rect">
              <a:avLst/>
            </a:prstGeom>
          </p:spPr>
        </p:pic>
        <p:pic>
          <p:nvPicPr>
            <p:cNvPr id="347" name="Picture 346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5154322" y="4574503"/>
              <a:ext cx="410222" cy="468000"/>
            </a:xfrm>
            <a:prstGeom prst="rect">
              <a:avLst/>
            </a:prstGeom>
          </p:spPr>
        </p:pic>
        <p:pic>
          <p:nvPicPr>
            <p:cNvPr id="348" name="Picture 347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2525458">
              <a:off x="4409721" y="4852559"/>
              <a:ext cx="410222" cy="468000"/>
            </a:xfrm>
            <a:prstGeom prst="rect">
              <a:avLst/>
            </a:prstGeom>
          </p:spPr>
        </p:pic>
        <p:pic>
          <p:nvPicPr>
            <p:cNvPr id="349" name="Picture 348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4885422" y="4625648"/>
              <a:ext cx="410222" cy="468000"/>
            </a:xfrm>
            <a:prstGeom prst="rect">
              <a:avLst/>
            </a:prstGeom>
          </p:spPr>
        </p:pic>
        <p:pic>
          <p:nvPicPr>
            <p:cNvPr id="350" name="Picture 349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4474465" y="4510587"/>
              <a:ext cx="410222" cy="468000"/>
            </a:xfrm>
            <a:prstGeom prst="rect">
              <a:avLst/>
            </a:prstGeom>
          </p:spPr>
        </p:pic>
        <p:pic>
          <p:nvPicPr>
            <p:cNvPr id="351" name="Picture 350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6409896">
              <a:off x="4159469" y="4494789"/>
              <a:ext cx="410222" cy="468000"/>
            </a:xfrm>
            <a:prstGeom prst="rect">
              <a:avLst/>
            </a:prstGeom>
          </p:spPr>
        </p:pic>
        <p:pic>
          <p:nvPicPr>
            <p:cNvPr id="352" name="Picture 351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4177828" y="4723093"/>
              <a:ext cx="410222" cy="468000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53" name="TextBox 352"/>
                <p:cNvSpPr txBox="1"/>
                <p:nvPr/>
              </p:nvSpPr>
              <p:spPr>
                <a:xfrm>
                  <a:off x="5558524" y="4563684"/>
                  <a:ext cx="2375797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lang="en-GB" sz="2800" dirty="0"/>
                    <a:t>5 </a:t>
                  </a:r>
                  <a14:m>
                    <m:oMath xmlns:m="http://schemas.openxmlformats.org/officeDocument/2006/math">
                      <m:r>
                        <a:rPr lang="en-GB" sz="28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a14:m>
                  <a:r>
                    <a:rPr lang="en-GB" sz="2800" dirty="0"/>
                    <a:t> 5 </a:t>
                  </a:r>
                  <a14:m>
                    <m:oMath xmlns:m="http://schemas.openxmlformats.org/officeDocument/2006/math">
                      <m:r>
                        <a:rPr lang="en-GB" sz="2800" i="1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a14:m>
                  <a:r>
                    <a:rPr lang="en-GB" sz="2800" dirty="0"/>
                    <a:t> 2 </a:t>
                  </a:r>
                  <a14:m>
                    <m:oMath xmlns:m="http://schemas.openxmlformats.org/officeDocument/2006/math">
                      <m:r>
                        <a:rPr lang="en-GB" sz="280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a14:m>
                  <a:r>
                    <a:rPr lang="en-GB" sz="2800" dirty="0"/>
                    <a:t> 27</a:t>
                  </a:r>
                </a:p>
              </p:txBody>
            </p:sp>
          </mc:Choice>
          <mc:Fallback xmlns="">
            <p:sp>
              <p:nvSpPr>
                <p:cNvPr id="353" name="TextBox 35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58524" y="4563684"/>
                  <a:ext cx="2375797" cy="523220"/>
                </a:xfrm>
                <a:prstGeom prst="rect">
                  <a:avLst/>
                </a:prstGeom>
                <a:blipFill>
                  <a:blip r:embed="rId10"/>
                  <a:stretch>
                    <a:fillRect l="-5385" t="-11765" r="-3846" b="-34118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354" name="Group 353"/>
            <p:cNvGrpSpPr/>
            <p:nvPr/>
          </p:nvGrpSpPr>
          <p:grpSpPr>
            <a:xfrm>
              <a:off x="3226672" y="4527467"/>
              <a:ext cx="824876" cy="816033"/>
              <a:chOff x="715216" y="2803611"/>
              <a:chExt cx="824876" cy="816033"/>
            </a:xfrm>
          </p:grpSpPr>
          <p:sp>
            <p:nvSpPr>
              <p:cNvPr id="355" name="Rectangle 354"/>
              <p:cNvSpPr/>
              <p:nvPr/>
            </p:nvSpPr>
            <p:spPr>
              <a:xfrm rot="1217955">
                <a:off x="1137409" y="2812360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56" name="Rectangle 355"/>
              <p:cNvSpPr/>
              <p:nvPr/>
            </p:nvSpPr>
            <p:spPr>
              <a:xfrm rot="18916726">
                <a:off x="1146099" y="281236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57" name="Rectangle 356"/>
              <p:cNvSpPr/>
              <p:nvPr/>
            </p:nvSpPr>
            <p:spPr>
              <a:xfrm rot="2792110">
                <a:off x="1144092" y="2888585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58" name="Rectangle 357"/>
              <p:cNvSpPr/>
              <p:nvPr/>
            </p:nvSpPr>
            <p:spPr>
              <a:xfrm rot="18762700">
                <a:off x="1054403" y="2916039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59" name="Rectangle 358"/>
              <p:cNvSpPr/>
              <p:nvPr/>
            </p:nvSpPr>
            <p:spPr>
              <a:xfrm rot="15681857">
                <a:off x="1054403" y="285485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60" name="Rectangle 359"/>
              <p:cNvSpPr/>
              <p:nvPr/>
            </p:nvSpPr>
            <p:spPr>
              <a:xfrm rot="1217955">
                <a:off x="963350" y="280361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61" name="Rectangle 360"/>
              <p:cNvSpPr/>
              <p:nvPr/>
            </p:nvSpPr>
            <p:spPr>
              <a:xfrm rot="1217955">
                <a:off x="1242718" y="289319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62" name="Rectangle 361"/>
              <p:cNvSpPr/>
              <p:nvPr/>
            </p:nvSpPr>
            <p:spPr>
              <a:xfrm rot="15681857">
                <a:off x="1068820" y="2681432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363" name="Group 362"/>
              <p:cNvGrpSpPr/>
              <p:nvPr/>
            </p:nvGrpSpPr>
            <p:grpSpPr>
              <a:xfrm rot="1021673">
                <a:off x="715216" y="2810062"/>
                <a:ext cx="809689" cy="809582"/>
                <a:chOff x="377205" y="3466505"/>
                <a:chExt cx="809689" cy="809582"/>
              </a:xfrm>
            </p:grpSpPr>
            <p:sp>
              <p:nvSpPr>
                <p:cNvPr id="364" name="Rectangle 363"/>
                <p:cNvSpPr/>
                <p:nvPr/>
              </p:nvSpPr>
              <p:spPr>
                <a:xfrm rot="1217955">
                  <a:off x="784211" y="3475254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65" name="Rectangle 364"/>
                <p:cNvSpPr/>
                <p:nvPr/>
              </p:nvSpPr>
              <p:spPr>
                <a:xfrm rot="18916726">
                  <a:off x="792901" y="347525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66" name="Rectangle 365"/>
                <p:cNvSpPr/>
                <p:nvPr/>
              </p:nvSpPr>
              <p:spPr>
                <a:xfrm rot="2792110">
                  <a:off x="790894" y="3551479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67" name="Rectangle 366"/>
                <p:cNvSpPr/>
                <p:nvPr/>
              </p:nvSpPr>
              <p:spPr>
                <a:xfrm rot="18762700">
                  <a:off x="701205" y="3578933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68" name="Rectangle 367"/>
                <p:cNvSpPr/>
                <p:nvPr/>
              </p:nvSpPr>
              <p:spPr>
                <a:xfrm rot="15681857">
                  <a:off x="701205" y="351774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69" name="Rectangle 368"/>
                <p:cNvSpPr/>
                <p:nvPr/>
              </p:nvSpPr>
              <p:spPr>
                <a:xfrm rot="1217955">
                  <a:off x="610152" y="346650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70" name="Rectangle 369"/>
                <p:cNvSpPr/>
                <p:nvPr/>
              </p:nvSpPr>
              <p:spPr>
                <a:xfrm rot="1217955">
                  <a:off x="889520" y="355608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71" name="Rectangle 370"/>
                <p:cNvSpPr/>
                <p:nvPr/>
              </p:nvSpPr>
              <p:spPr>
                <a:xfrm rot="15681857">
                  <a:off x="715622" y="3344326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pic>
          <p:nvPicPr>
            <p:cNvPr id="372" name="Picture 371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3464352" y="4659710"/>
              <a:ext cx="410222" cy="468000"/>
            </a:xfrm>
            <a:prstGeom prst="rect">
              <a:avLst/>
            </a:prstGeom>
          </p:spPr>
        </p:pic>
        <p:pic>
          <p:nvPicPr>
            <p:cNvPr id="373" name="Picture 372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2525458">
              <a:off x="3540126" y="4872720"/>
              <a:ext cx="410222" cy="468000"/>
            </a:xfrm>
            <a:prstGeom prst="rect">
              <a:avLst/>
            </a:prstGeom>
          </p:spPr>
        </p:pic>
        <p:pic>
          <p:nvPicPr>
            <p:cNvPr id="374" name="Picture 373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3604870" y="4530748"/>
              <a:ext cx="410222" cy="468000"/>
            </a:xfrm>
            <a:prstGeom prst="rect">
              <a:avLst/>
            </a:prstGeom>
          </p:spPr>
        </p:pic>
        <p:pic>
          <p:nvPicPr>
            <p:cNvPr id="375" name="Picture 374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6409896">
              <a:off x="3289874" y="4514950"/>
              <a:ext cx="410222" cy="468000"/>
            </a:xfrm>
            <a:prstGeom prst="rect">
              <a:avLst/>
            </a:prstGeom>
          </p:spPr>
        </p:pic>
        <p:pic>
          <p:nvPicPr>
            <p:cNvPr id="376" name="Picture 375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3308233" y="4743254"/>
              <a:ext cx="410222" cy="468000"/>
            </a:xfrm>
            <a:prstGeom prst="rect">
              <a:avLst/>
            </a:prstGeom>
          </p:spPr>
        </p:pic>
      </p:grpSp>
      <p:sp>
        <p:nvSpPr>
          <p:cNvPr id="6" name="TextBox 5"/>
          <p:cNvSpPr txBox="1"/>
          <p:nvPr/>
        </p:nvSpPr>
        <p:spPr>
          <a:xfrm>
            <a:off x="5988250" y="1812635"/>
            <a:ext cx="34231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/>
              <a:t>7,  12,  17,  22,  27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1224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9|2.8|4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8|6|2.9|1.2|0.6|11.2|0.8|11.2|0.6|1.4|4.6|7.6|8.1|1|1.5|5.6|0.9|8.2|11.9|0.9|3.2|2.2|8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|4.9|0.7|1.1|3.8|6.1|5.3|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4|2.9|5.5|3.3|5.3|3.4|0.6|1.5|2.9|3.2|0.9|1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9|10.3|8.7|1.9|0.7|5.3|1.4|3.7|1.4|5.3|5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6.8|6.8|8.4|1.5|5.4|4.4|3.5|2.2|3.9|4|2.2|3.9|5.8|1|18.2|2.7|3.2|2.4|5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2|8.7|5.8|8.2|4.8|5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6|5.9|5.1|1.6|1.6|2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8.8|5.6|4.6|5|11.7|1.9|13.5|1.8|0.9|1.4|2.7|6|2.9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7394C9E-D65B-41D5-BBD9-D40B80610D3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69A3D9A-8ACF-4AF9-8D61-3A50ED0BC1C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3625E2B-C0A4-422C-8715-F969D409437E}">
  <ds:schemaRefs>
    <ds:schemaRef ds:uri="http://purl.org/dc/elements/1.1/"/>
    <ds:schemaRef ds:uri="http://www.w3.org/XML/1998/namespace"/>
    <ds:schemaRef ds:uri="http://purl.org/dc/dcmitype/"/>
    <ds:schemaRef ds:uri="http://purl.org/dc/terms/"/>
    <ds:schemaRef ds:uri="http://schemas.microsoft.com/office/2006/documentManagement/types"/>
    <ds:schemaRef ds:uri="http://schemas.microsoft.com/office/infopath/2007/PartnerControls"/>
    <ds:schemaRef ds:uri="cee99ee9-287b-4f9a-957c-ba5ae7375c9a"/>
    <ds:schemaRef ds:uri="http://schemas.openxmlformats.org/package/2006/metadata/core-properties"/>
    <ds:schemaRef ds:uri="http://schemas.microsoft.com/office/2006/metadata/properties"/>
    <ds:schemaRef ds:uri="522d4c35-b548-4432-90ae-af4376e1c4b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2168</TotalTime>
  <Words>529</Words>
  <Application>Microsoft Office PowerPoint</Application>
  <PresentationFormat>A4 Paper (210x297 mm)</PresentationFormat>
  <Paragraphs>89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Bariol Bold</vt:lpstr>
      <vt:lpstr>Calibri</vt:lpstr>
      <vt:lpstr>Cambria Math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71</cp:revision>
  <dcterms:created xsi:type="dcterms:W3CDTF">2019-10-15T10:24:11Z</dcterms:created>
  <dcterms:modified xsi:type="dcterms:W3CDTF">2021-03-19T14:26:23Z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