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74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2" userDrawn="1">
          <p15:clr>
            <a:srgbClr val="A4A3A4"/>
          </p15:clr>
        </p15:guide>
        <p15:guide id="2" pos="6000" userDrawn="1">
          <p15:clr>
            <a:srgbClr val="A4A3A4"/>
          </p15:clr>
        </p15:guide>
        <p15:guide id="3" pos="24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7"/>
    <p:restoredTop sz="94698"/>
  </p:normalViewPr>
  <p:slideViewPr>
    <p:cSldViewPr snapToGrid="0" snapToObjects="1">
      <p:cViewPr varScale="1">
        <p:scale>
          <a:sx n="63" d="100"/>
          <a:sy n="63" d="100"/>
        </p:scale>
        <p:origin x="1496" y="64"/>
      </p:cViewPr>
      <p:guideLst>
        <p:guide orient="horz" pos="2772"/>
        <p:guide pos="6000"/>
        <p:guide pos="24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>
            <a:off x="4740719" y="4885033"/>
            <a:ext cx="393387" cy="39183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521416">
            <a:off x="5202009" y="4645173"/>
            <a:ext cx="393387" cy="39183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783310">
            <a:off x="5720043" y="4559301"/>
            <a:ext cx="393387" cy="39183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904894">
            <a:off x="6204162" y="4365074"/>
            <a:ext cx="393387" cy="39183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3910439">
            <a:off x="8181285" y="4507919"/>
            <a:ext cx="393387" cy="39183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4024762">
            <a:off x="8616967" y="4706721"/>
            <a:ext cx="393387" cy="39183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9FD5448-E14D-0146-A074-E3596963A4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904894">
            <a:off x="6747956" y="4346189"/>
            <a:ext cx="393387" cy="3918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E050719-C84A-4846-8A6E-237F7A8731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904894">
            <a:off x="7720995" y="4375820"/>
            <a:ext cx="393387" cy="39183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C3C535A-E662-7449-BFB5-A4DF9C626F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904894">
            <a:off x="7241786" y="4355631"/>
            <a:ext cx="393387" cy="3918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0A36C37-CCB4-F842-A236-28D7B8B2681E}"/>
              </a:ext>
            </a:extLst>
          </p:cNvPr>
          <p:cNvGrpSpPr/>
          <p:nvPr/>
        </p:nvGrpSpPr>
        <p:grpSpPr>
          <a:xfrm>
            <a:off x="1564916" y="2755190"/>
            <a:ext cx="652801" cy="1838418"/>
            <a:chOff x="1792225" y="1031756"/>
            <a:chExt cx="1252728" cy="3569740"/>
          </a:xfrm>
        </p:grpSpPr>
        <p:sp>
          <p:nvSpPr>
            <p:cNvPr id="2" name="Can 1">
              <a:extLst>
                <a:ext uri="{FF2B5EF4-FFF2-40B4-BE49-F238E27FC236}">
                  <a16:creationId xmlns:a16="http://schemas.microsoft.com/office/drawing/2014/main" id="{D67882CD-1F3A-E646-8FF4-8ED475C19F84}"/>
                </a:ext>
              </a:extLst>
            </p:cNvPr>
            <p:cNvSpPr/>
            <p:nvPr/>
          </p:nvSpPr>
          <p:spPr>
            <a:xfrm>
              <a:off x="1873045" y="1246239"/>
              <a:ext cx="1091381" cy="2595716"/>
            </a:xfrm>
            <a:prstGeom prst="can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Magnetic Disk 6">
              <a:extLst>
                <a:ext uri="{FF2B5EF4-FFF2-40B4-BE49-F238E27FC236}">
                  <a16:creationId xmlns:a16="http://schemas.microsoft.com/office/drawing/2014/main" id="{0BFF4674-3EF1-F84B-8414-ABB7F0F3C01D}"/>
                </a:ext>
              </a:extLst>
            </p:cNvPr>
            <p:cNvSpPr/>
            <p:nvPr/>
          </p:nvSpPr>
          <p:spPr>
            <a:xfrm>
              <a:off x="1873045" y="3429000"/>
              <a:ext cx="1091381" cy="1172496"/>
            </a:xfrm>
            <a:prstGeom prst="flowChartMagneticDisk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7645001-0ED6-BA4E-9252-56EE0303CEB3}"/>
                </a:ext>
              </a:extLst>
            </p:cNvPr>
            <p:cNvSpPr/>
            <p:nvPr/>
          </p:nvSpPr>
          <p:spPr>
            <a:xfrm>
              <a:off x="2079523" y="1873045"/>
              <a:ext cx="707922" cy="22122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89000"/>
                  </a:schemeClr>
                </a:gs>
                <a:gs pos="23000">
                  <a:schemeClr val="accent3">
                    <a:lumMod val="89000"/>
                  </a:schemeClr>
                </a:gs>
                <a:gs pos="69000">
                  <a:schemeClr val="accent3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57150">
              <a:solidFill>
                <a:srgbClr val="C0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E40CEE-8DC3-E048-A482-01737248E3D5}"/>
                </a:ext>
              </a:extLst>
            </p:cNvPr>
            <p:cNvSpPr/>
            <p:nvPr/>
          </p:nvSpPr>
          <p:spPr>
            <a:xfrm>
              <a:off x="2197511" y="2462981"/>
              <a:ext cx="486696" cy="7521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1212E6F-AD87-6B46-BC01-A9881DCBA730}"/>
                </a:ext>
              </a:extLst>
            </p:cNvPr>
            <p:cNvSpPr/>
            <p:nvPr/>
          </p:nvSpPr>
          <p:spPr>
            <a:xfrm>
              <a:off x="2251422" y="2581835"/>
              <a:ext cx="218995" cy="45719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0EB371A-3993-DE48-9EA6-798F519F7A6B}"/>
                </a:ext>
              </a:extLst>
            </p:cNvPr>
            <p:cNvSpPr/>
            <p:nvPr/>
          </p:nvSpPr>
          <p:spPr>
            <a:xfrm>
              <a:off x="2251422" y="2715916"/>
              <a:ext cx="311203" cy="45719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6CD6D73-2873-1F47-B56B-D4F03CC108C2}"/>
                </a:ext>
              </a:extLst>
            </p:cNvPr>
            <p:cNvSpPr/>
            <p:nvPr/>
          </p:nvSpPr>
          <p:spPr>
            <a:xfrm>
              <a:off x="2251422" y="2845701"/>
              <a:ext cx="311203" cy="45719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69780CF-3297-4B4D-BE12-794B27052DEE}"/>
                </a:ext>
              </a:extLst>
            </p:cNvPr>
            <p:cNvSpPr/>
            <p:nvPr/>
          </p:nvSpPr>
          <p:spPr>
            <a:xfrm>
              <a:off x="2251422" y="2984705"/>
              <a:ext cx="218995" cy="45719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Magnetic Disk 22">
              <a:extLst>
                <a:ext uri="{FF2B5EF4-FFF2-40B4-BE49-F238E27FC236}">
                  <a16:creationId xmlns:a16="http://schemas.microsoft.com/office/drawing/2014/main" id="{8FEFE651-B9ED-6D47-92AE-E77FE741E68E}"/>
                </a:ext>
              </a:extLst>
            </p:cNvPr>
            <p:cNvSpPr/>
            <p:nvPr/>
          </p:nvSpPr>
          <p:spPr>
            <a:xfrm>
              <a:off x="1792225" y="1401220"/>
              <a:ext cx="1252727" cy="195564"/>
            </a:xfrm>
            <a:prstGeom prst="flowChartMagneticDisk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Delay 7">
              <a:extLst>
                <a:ext uri="{FF2B5EF4-FFF2-40B4-BE49-F238E27FC236}">
                  <a16:creationId xmlns:a16="http://schemas.microsoft.com/office/drawing/2014/main" id="{851F6211-99C7-0F48-A974-AE8E286E1423}"/>
                </a:ext>
              </a:extLst>
            </p:cNvPr>
            <p:cNvSpPr/>
            <p:nvPr/>
          </p:nvSpPr>
          <p:spPr>
            <a:xfrm rot="16200000">
              <a:off x="2224714" y="599269"/>
              <a:ext cx="387752" cy="1252726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5" name="Picture 114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332D95F0-2AC5-414E-AB7D-0C08CF80A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641" y="1355150"/>
            <a:ext cx="2911088" cy="3578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>
            <a:off x="684468" y="4871391"/>
            <a:ext cx="393387" cy="3918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>
            <a:off x="745422" y="4420372"/>
            <a:ext cx="393387" cy="39183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>
            <a:off x="1115269" y="4009792"/>
            <a:ext cx="393387" cy="39183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21291301">
            <a:off x="2207902" y="3168346"/>
            <a:ext cx="393387" cy="39183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20538400">
            <a:off x="2491196" y="2817981"/>
            <a:ext cx="393387" cy="39183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20208832">
            <a:off x="2647741" y="2363357"/>
            <a:ext cx="393387" cy="39183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>
            <a:off x="2708695" y="1912338"/>
            <a:ext cx="393387" cy="39183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6780151">
            <a:off x="5180740" y="2050335"/>
            <a:ext cx="393387" cy="39183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8121596">
            <a:off x="5471126" y="3038489"/>
            <a:ext cx="393387" cy="39183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5568619">
            <a:off x="5351669" y="2530210"/>
            <a:ext cx="393387" cy="39183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1350706">
            <a:off x="5283035" y="3462017"/>
            <a:ext cx="398519" cy="39183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1307358">
            <a:off x="4293159" y="3558773"/>
            <a:ext cx="393387" cy="39183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3216172">
            <a:off x="4252699" y="4953564"/>
            <a:ext cx="393387" cy="39183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5222447">
            <a:off x="3820059" y="4701231"/>
            <a:ext cx="393387" cy="39183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0238921">
            <a:off x="3650877" y="4247143"/>
            <a:ext cx="393387" cy="39183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11140530">
            <a:off x="3876791" y="3813862"/>
            <a:ext cx="393387" cy="3918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/>
          <a:srcRect r="44839" b="47540"/>
          <a:stretch/>
        </p:blipFill>
        <p:spPr>
          <a:xfrm rot="4423553">
            <a:off x="9074663" y="5042299"/>
            <a:ext cx="393387" cy="391832"/>
          </a:xfrm>
          <a:prstGeom prst="rect">
            <a:avLst/>
          </a:prstGeom>
        </p:spPr>
      </p:pic>
      <p:pic>
        <p:nvPicPr>
          <p:cNvPr id="4" name="Picture 3" descr="A picture containing ball, room, table&#10;&#10;Description automatically generated">
            <a:extLst>
              <a:ext uri="{FF2B5EF4-FFF2-40B4-BE49-F238E27FC236}">
                <a16:creationId xmlns:a16="http://schemas.microsoft.com/office/drawing/2014/main" id="{8FC1CA1F-965A-8343-883A-A0ECFCBEF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0866" y="4301637"/>
            <a:ext cx="1803400" cy="2057400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46606EA8-528E-0044-86AB-0363DD7F85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7462" y="2881018"/>
            <a:ext cx="1325951" cy="1584022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D21A3920-9B1D-3D44-BA6D-5E099D2475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5859" y="1364629"/>
            <a:ext cx="2559261" cy="995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0.00023 C 0.02211 -0.01412 -0.01026 -0.11412 0.01218 -0.12754 C 0.02628 -0.1368 0.03012 -0.16064 0.03718 -0.18634 C 0.04423 -0.21226 0.04134 -0.29143 0.05512 -0.28217 C 0.07756 -0.26875 0.10112 -0.49282 0.12403 -0.47939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2" y="-2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83 -0.48541 L 0.1867 -0.4416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7 -0.44166 C 0.22019 -0.5 0.2141 -0.56018 0.24759 -0.61851 C 0.26875 -0.65787 0.3399 -0.67037 0.38109 -0.67199 C 0.42227 -0.67384 0.47371 -0.66851 0.49471 -0.62916 C 0.52868 -0.57083 0.48205 -0.51481 0.51618 -0.45671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4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618 -0.45671 C 0.54198 -0.38657 0.52243 -0.3625 0.48798 -0.33078 C 0.45352 -0.2993 0.34695 -0.29884 0.30945 -0.26736 C 0.27211 -0.23611 0.32227 -0.17152 0.32852 -0.12245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3" y="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852 -0.12245 C 0.33381 -0.07476 0.33894 -0.06041 0.38557 -0.06759 C 0.43221 -0.07453 0.53878 -0.15462 0.60833 -0.16481 C 0.67788 -0.17523 0.76202 -0.14537 0.80304 -0.12893 C 0.84407 -0.11226 0.84118 -0.03819 0.85304 -0.01203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8" y="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6.6|1.7|6.6|6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cee99ee9-287b-4f9a-957c-ba5ae7375c9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2017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Bariol Bold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79</cp:revision>
  <dcterms:created xsi:type="dcterms:W3CDTF">2019-10-15T10:24:11Z</dcterms:created>
  <dcterms:modified xsi:type="dcterms:W3CDTF">2021-12-09T19:25:45Z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