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8" r:id="rId2"/>
    <p:sldId id="323" r:id="rId3"/>
    <p:sldId id="324" r:id="rId4"/>
    <p:sldId id="325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47"/>
    <a:srgbClr val="A70003"/>
    <a:srgbClr val="FF8AD8"/>
    <a:srgbClr val="FFD579"/>
    <a:srgbClr val="7A81FF"/>
    <a:srgbClr val="203864"/>
    <a:srgbClr val="1F3864"/>
    <a:srgbClr val="AB7942"/>
    <a:srgbClr val="76D6FF"/>
    <a:srgbClr val="FF2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emf"/><Relationship Id="rId11" Type="http://schemas.openxmlformats.org/officeDocument/2006/relationships/image" Target="../media/image16.emf"/><Relationship Id="rId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emf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9.png"/><Relationship Id="rId9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4B8C71F8-9F7C-0140-982C-DA4E51CCA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624" y="1108364"/>
            <a:ext cx="1498752" cy="2070099"/>
          </a:xfrm>
          <a:prstGeom prst="rect">
            <a:avLst/>
          </a:prstGeom>
        </p:spPr>
      </p:pic>
      <p:pic>
        <p:nvPicPr>
          <p:cNvPr id="5" name="Picture 4" descr="A cartoon of a rabbit&#10;&#10;Description automatically generated with low confidence">
            <a:extLst>
              <a:ext uri="{FF2B5EF4-FFF2-40B4-BE49-F238E27FC236}">
                <a16:creationId xmlns:a16="http://schemas.microsoft.com/office/drawing/2014/main" id="{5646990D-F670-1B45-9379-22849058FD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28" y="1323654"/>
            <a:ext cx="1871370" cy="1854809"/>
          </a:xfrm>
          <a:prstGeom prst="rect">
            <a:avLst/>
          </a:prstGeom>
        </p:spPr>
      </p:pic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45C05D8-5E79-5D40-ABF4-4B4F6C3D1C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24" y="1323655"/>
            <a:ext cx="2065148" cy="1854809"/>
          </a:xfrm>
          <a:prstGeom prst="rect">
            <a:avLst/>
          </a:prstGeom>
        </p:spPr>
      </p:pic>
      <p:pic>
        <p:nvPicPr>
          <p:cNvPr id="9" name="Picture 8" descr="A picture containing glass&#10;&#10;Description automatically generated">
            <a:extLst>
              <a:ext uri="{FF2B5EF4-FFF2-40B4-BE49-F238E27FC236}">
                <a16:creationId xmlns:a16="http://schemas.microsoft.com/office/drawing/2014/main" id="{7594110F-2391-3646-A809-1B62EE44EB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938" y="4240723"/>
            <a:ext cx="2596828" cy="24177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E08155-5615-8D4D-B213-12B20A8A68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511" y="3068664"/>
            <a:ext cx="2596828" cy="2417736"/>
          </a:xfrm>
          <a:prstGeom prst="rect">
            <a:avLst/>
          </a:prstGeom>
        </p:spPr>
      </p:pic>
      <p:pic>
        <p:nvPicPr>
          <p:cNvPr id="13" name="Picture 12" descr="A picture containing dark&#10;&#10;Description automatically generated">
            <a:extLst>
              <a:ext uri="{FF2B5EF4-FFF2-40B4-BE49-F238E27FC236}">
                <a16:creationId xmlns:a16="http://schemas.microsoft.com/office/drawing/2014/main" id="{906F6084-C812-BD44-83DB-E798172594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03" y="3824501"/>
            <a:ext cx="1498752" cy="1709844"/>
          </a:xfrm>
          <a:prstGeom prst="rect">
            <a:avLst/>
          </a:prstGeom>
        </p:spPr>
      </p:pic>
      <p:pic>
        <p:nvPicPr>
          <p:cNvPr id="16" name="Picture 15" descr="A picture containing dark&#10;&#10;Description automatically generated">
            <a:extLst>
              <a:ext uri="{FF2B5EF4-FFF2-40B4-BE49-F238E27FC236}">
                <a16:creationId xmlns:a16="http://schemas.microsoft.com/office/drawing/2014/main" id="{63EB2413-07EB-E541-BAF7-B576B31287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687" y="4948434"/>
            <a:ext cx="1498752" cy="1709844"/>
          </a:xfrm>
          <a:prstGeom prst="rect">
            <a:avLst/>
          </a:prstGeom>
        </p:spPr>
      </p:pic>
      <p:pic>
        <p:nvPicPr>
          <p:cNvPr id="21" name="Picture 20" descr="A picture containing dark&#10;&#10;Description automatically generated">
            <a:extLst>
              <a:ext uri="{FF2B5EF4-FFF2-40B4-BE49-F238E27FC236}">
                <a16:creationId xmlns:a16="http://schemas.microsoft.com/office/drawing/2014/main" id="{7640843C-198B-AA4B-926B-CD8C0B8322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95" y="3776556"/>
            <a:ext cx="1498752" cy="1709844"/>
          </a:xfrm>
          <a:prstGeom prst="rect">
            <a:avLst/>
          </a:prstGeom>
        </p:spPr>
      </p:pic>
      <p:pic>
        <p:nvPicPr>
          <p:cNvPr id="22" name="Picture 21" descr="A picture containing dark&#10;&#10;Description automatically generated">
            <a:extLst>
              <a:ext uri="{FF2B5EF4-FFF2-40B4-BE49-F238E27FC236}">
                <a16:creationId xmlns:a16="http://schemas.microsoft.com/office/drawing/2014/main" id="{2A2CCFA8-A8BB-484D-B29C-1402C060A1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928" y="3752321"/>
            <a:ext cx="1498752" cy="1709844"/>
          </a:xfrm>
          <a:prstGeom prst="rect">
            <a:avLst/>
          </a:prstGeom>
        </p:spPr>
      </p:pic>
      <p:pic>
        <p:nvPicPr>
          <p:cNvPr id="23" name="Picture 22" descr="A picture containing dark&#10;&#10;Description automatically generated">
            <a:extLst>
              <a:ext uri="{FF2B5EF4-FFF2-40B4-BE49-F238E27FC236}">
                <a16:creationId xmlns:a16="http://schemas.microsoft.com/office/drawing/2014/main" id="{221D142D-30E7-744F-A0F0-6F0B76F898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19" y="4948434"/>
            <a:ext cx="1498752" cy="1709844"/>
          </a:xfrm>
          <a:prstGeom prst="rect">
            <a:avLst/>
          </a:prstGeom>
        </p:spPr>
      </p:pic>
      <p:pic>
        <p:nvPicPr>
          <p:cNvPr id="25" name="Picture 24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7FE04EFD-FF1B-FE4D-8F74-B3937060D9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943" y="4104319"/>
            <a:ext cx="1850962" cy="18307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438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1F18333-5B58-B34C-99CA-25A53328AA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9" t="22653" r="27454" b="68441"/>
          <a:stretch/>
        </p:blipFill>
        <p:spPr>
          <a:xfrm>
            <a:off x="6359525" y="3616325"/>
            <a:ext cx="1158875" cy="215346"/>
          </a:xfrm>
          <a:prstGeom prst="rect">
            <a:avLst/>
          </a:prstGeom>
        </p:spPr>
      </p:pic>
      <p:pic>
        <p:nvPicPr>
          <p:cNvPr id="9" name="Picture 8" descr="A picture containing glass&#10;&#10;Description automatically generated">
            <a:extLst>
              <a:ext uri="{FF2B5EF4-FFF2-40B4-BE49-F238E27FC236}">
                <a16:creationId xmlns:a16="http://schemas.microsoft.com/office/drawing/2014/main" id="{7594110F-2391-3646-A809-1B62EE44EB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2" t="22032" r="27191" b="21424"/>
          <a:stretch/>
        </p:blipFill>
        <p:spPr>
          <a:xfrm>
            <a:off x="7446043" y="4766048"/>
            <a:ext cx="1187450" cy="1367077"/>
          </a:xfrm>
          <a:prstGeom prst="rect">
            <a:avLst/>
          </a:prstGeom>
        </p:spPr>
      </p:pic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45C05D8-5E79-5D40-ABF4-4B4F6C3D1C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76" y="4941654"/>
            <a:ext cx="2065148" cy="1854809"/>
          </a:xfrm>
          <a:prstGeom prst="rect">
            <a:avLst/>
          </a:prstGeom>
        </p:spPr>
      </p:pic>
      <p:pic>
        <p:nvPicPr>
          <p:cNvPr id="13" name="Picture 12" descr="A picture containing dark&#10;&#10;Description automatically generated">
            <a:extLst>
              <a:ext uri="{FF2B5EF4-FFF2-40B4-BE49-F238E27FC236}">
                <a16:creationId xmlns:a16="http://schemas.microsoft.com/office/drawing/2014/main" id="{906F6084-C812-BD44-83DB-E798172594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6564312" y="4054847"/>
            <a:ext cx="749300" cy="711201"/>
          </a:xfrm>
          <a:prstGeom prst="rect">
            <a:avLst/>
          </a:prstGeom>
        </p:spPr>
      </p:pic>
      <p:pic>
        <p:nvPicPr>
          <p:cNvPr id="19" name="Picture 18" descr="A picture containing dark&#10;&#10;Description automatically generated">
            <a:extLst>
              <a:ext uri="{FF2B5EF4-FFF2-40B4-BE49-F238E27FC236}">
                <a16:creationId xmlns:a16="http://schemas.microsoft.com/office/drawing/2014/main" id="{3E1A586A-D22D-4B45-A49F-1EC5FFE5F8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773571" y="5457294"/>
            <a:ext cx="749300" cy="711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086E0E-CC10-B048-BB93-5F4F5BA882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273" y="2194615"/>
            <a:ext cx="4271661" cy="829845"/>
          </a:xfrm>
          <a:prstGeom prst="rect">
            <a:avLst/>
          </a:prstGeom>
        </p:spPr>
      </p:pic>
      <p:pic>
        <p:nvPicPr>
          <p:cNvPr id="22" name="Picture 21" descr="A picture containing dark&#10;&#10;Description automatically generated">
            <a:extLst>
              <a:ext uri="{FF2B5EF4-FFF2-40B4-BE49-F238E27FC236}">
                <a16:creationId xmlns:a16="http://schemas.microsoft.com/office/drawing/2014/main" id="{B1ED41F1-5DBB-C44C-A5A2-E8E9F751B1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501315" y="4766048"/>
            <a:ext cx="749300" cy="711201"/>
          </a:xfrm>
          <a:prstGeom prst="rect">
            <a:avLst/>
          </a:prstGeom>
        </p:spPr>
      </p:pic>
      <p:pic>
        <p:nvPicPr>
          <p:cNvPr id="23" name="Picture 22" descr="A picture containing dark&#10;&#10;Description automatically generated">
            <a:extLst>
              <a:ext uri="{FF2B5EF4-FFF2-40B4-BE49-F238E27FC236}">
                <a16:creationId xmlns:a16="http://schemas.microsoft.com/office/drawing/2014/main" id="{487D770D-86A5-DB43-BC0F-1F85379719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6107865" y="4897098"/>
            <a:ext cx="749300" cy="711201"/>
          </a:xfrm>
          <a:prstGeom prst="rect">
            <a:avLst/>
          </a:prstGeom>
        </p:spPr>
      </p:pic>
      <p:pic>
        <p:nvPicPr>
          <p:cNvPr id="24" name="Picture 23" descr="A picture containing dark&#10;&#10;Description automatically generated">
            <a:extLst>
              <a:ext uri="{FF2B5EF4-FFF2-40B4-BE49-F238E27FC236}">
                <a16:creationId xmlns:a16="http://schemas.microsoft.com/office/drawing/2014/main" id="{7A9671DA-84DA-2C44-91B6-54F4D17878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022350" y="5337852"/>
            <a:ext cx="749300" cy="711201"/>
          </a:xfrm>
          <a:prstGeom prst="rect">
            <a:avLst/>
          </a:prstGeom>
        </p:spPr>
      </p:pic>
      <p:pic>
        <p:nvPicPr>
          <p:cNvPr id="25" name="Picture 24" descr="A picture containing dark&#10;&#10;Description automatically generated">
            <a:extLst>
              <a:ext uri="{FF2B5EF4-FFF2-40B4-BE49-F238E27FC236}">
                <a16:creationId xmlns:a16="http://schemas.microsoft.com/office/drawing/2014/main" id="{4A1E0520-DD64-C54E-B0EA-C808CAA882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46433" y="2194615"/>
            <a:ext cx="749300" cy="711201"/>
          </a:xfrm>
          <a:prstGeom prst="rect">
            <a:avLst/>
          </a:prstGeom>
        </p:spPr>
      </p:pic>
      <p:pic>
        <p:nvPicPr>
          <p:cNvPr id="27" name="Picture 26" descr="A picture containing dark&#10;&#10;Description automatically generated">
            <a:extLst>
              <a:ext uri="{FF2B5EF4-FFF2-40B4-BE49-F238E27FC236}">
                <a16:creationId xmlns:a16="http://schemas.microsoft.com/office/drawing/2014/main" id="{91667FBD-2CBA-B847-914C-D666B5FFB5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1388809" y="2194615"/>
            <a:ext cx="749300" cy="711201"/>
          </a:xfrm>
          <a:prstGeom prst="rect">
            <a:avLst/>
          </a:prstGeom>
        </p:spPr>
      </p:pic>
      <p:pic>
        <p:nvPicPr>
          <p:cNvPr id="33" name="Picture 32" descr="A picture containing dark&#10;&#10;Description automatically generated">
            <a:extLst>
              <a:ext uri="{FF2B5EF4-FFF2-40B4-BE49-F238E27FC236}">
                <a16:creationId xmlns:a16="http://schemas.microsoft.com/office/drawing/2014/main" id="{981A1258-7A8E-0C47-AFBC-4D3388C65F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2231185" y="2200988"/>
            <a:ext cx="749300" cy="711201"/>
          </a:xfrm>
          <a:prstGeom prst="rect">
            <a:avLst/>
          </a:prstGeom>
        </p:spPr>
      </p:pic>
      <p:pic>
        <p:nvPicPr>
          <p:cNvPr id="34" name="Picture 33" descr="A picture containing dark&#10;&#10;Description automatically generated">
            <a:extLst>
              <a:ext uri="{FF2B5EF4-FFF2-40B4-BE49-F238E27FC236}">
                <a16:creationId xmlns:a16="http://schemas.microsoft.com/office/drawing/2014/main" id="{6CFB134D-2DAE-114B-8F35-93B92CDE6C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3067623" y="2179096"/>
            <a:ext cx="749300" cy="711201"/>
          </a:xfrm>
          <a:prstGeom prst="rect">
            <a:avLst/>
          </a:prstGeom>
        </p:spPr>
      </p:pic>
      <p:pic>
        <p:nvPicPr>
          <p:cNvPr id="35" name="Picture 34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3D64A83-796C-6948-9BC8-F730E6A7C5B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8" r="6613" b="11135"/>
          <a:stretch/>
        </p:blipFill>
        <p:spPr>
          <a:xfrm>
            <a:off x="3757202" y="2206924"/>
            <a:ext cx="915825" cy="7052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E08155-5615-8D4D-B213-12B20A8A68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9" t="31559" r="27454" b="24689"/>
          <a:stretch/>
        </p:blipFill>
        <p:spPr>
          <a:xfrm>
            <a:off x="6359525" y="3819648"/>
            <a:ext cx="1158875" cy="10578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94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56 -0.0044 C 0.0141 -0.10047 0.03093 -0.1963 -0.00256 -0.21505 C -0.03606 -0.2338 -0.11971 -0.17524 -0.20336 -0.1169 " pathEditMode="relative" ptsTypes="AAA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glass&#10;&#10;Description automatically generated">
            <a:extLst>
              <a:ext uri="{FF2B5EF4-FFF2-40B4-BE49-F238E27FC236}">
                <a16:creationId xmlns:a16="http://schemas.microsoft.com/office/drawing/2014/main" id="{A64DA4CA-C3D3-A445-9866-0F15C5F874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2" t="25695" r="27191" b="66206"/>
          <a:stretch/>
        </p:blipFill>
        <p:spPr>
          <a:xfrm>
            <a:off x="7442200" y="4865454"/>
            <a:ext cx="1187450" cy="1958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F18333-5B58-B34C-99CA-25A53328AA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9" t="22653" r="27454" b="68441"/>
          <a:stretch/>
        </p:blipFill>
        <p:spPr>
          <a:xfrm>
            <a:off x="6359525" y="3616325"/>
            <a:ext cx="1158875" cy="215346"/>
          </a:xfrm>
          <a:prstGeom prst="rect">
            <a:avLst/>
          </a:prstGeom>
        </p:spPr>
      </p:pic>
      <p:pic>
        <p:nvPicPr>
          <p:cNvPr id="13" name="Picture 12" descr="A picture containing dark&#10;&#10;Description automatically generated">
            <a:extLst>
              <a:ext uri="{FF2B5EF4-FFF2-40B4-BE49-F238E27FC236}">
                <a16:creationId xmlns:a16="http://schemas.microsoft.com/office/drawing/2014/main" id="{906F6084-C812-BD44-83DB-E798172594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7649076" y="5264070"/>
            <a:ext cx="749300" cy="711201"/>
          </a:xfrm>
          <a:prstGeom prst="rect">
            <a:avLst/>
          </a:prstGeom>
        </p:spPr>
      </p:pic>
      <p:pic>
        <p:nvPicPr>
          <p:cNvPr id="19" name="Picture 18" descr="A picture containing dark&#10;&#10;Description automatically generated">
            <a:extLst>
              <a:ext uri="{FF2B5EF4-FFF2-40B4-BE49-F238E27FC236}">
                <a16:creationId xmlns:a16="http://schemas.microsoft.com/office/drawing/2014/main" id="{3E1A586A-D22D-4B45-A49F-1EC5FFE5F8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6717903" y="3912076"/>
            <a:ext cx="749300" cy="711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086E0E-CC10-B048-BB93-5F4F5BA882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273" y="2194615"/>
            <a:ext cx="4271661" cy="829845"/>
          </a:xfrm>
          <a:prstGeom prst="rect">
            <a:avLst/>
          </a:prstGeom>
        </p:spPr>
      </p:pic>
      <p:pic>
        <p:nvPicPr>
          <p:cNvPr id="22" name="Picture 21" descr="A picture containing dark&#10;&#10;Description automatically generated">
            <a:extLst>
              <a:ext uri="{FF2B5EF4-FFF2-40B4-BE49-F238E27FC236}">
                <a16:creationId xmlns:a16="http://schemas.microsoft.com/office/drawing/2014/main" id="{B1ED41F1-5DBB-C44C-A5A2-E8E9F751B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610225" y="4908469"/>
            <a:ext cx="749300" cy="711201"/>
          </a:xfrm>
          <a:prstGeom prst="rect">
            <a:avLst/>
          </a:prstGeom>
        </p:spPr>
      </p:pic>
      <p:pic>
        <p:nvPicPr>
          <p:cNvPr id="23" name="Picture 22" descr="A picture containing dark&#10;&#10;Description automatically generated">
            <a:extLst>
              <a:ext uri="{FF2B5EF4-FFF2-40B4-BE49-F238E27FC236}">
                <a16:creationId xmlns:a16="http://schemas.microsoft.com/office/drawing/2014/main" id="{487D770D-86A5-DB43-BC0F-1F8537971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6564312" y="4034994"/>
            <a:ext cx="749300" cy="711201"/>
          </a:xfrm>
          <a:prstGeom prst="rect">
            <a:avLst/>
          </a:prstGeom>
        </p:spPr>
      </p:pic>
      <p:pic>
        <p:nvPicPr>
          <p:cNvPr id="24" name="Picture 23" descr="A picture containing dark&#10;&#10;Description automatically generated">
            <a:extLst>
              <a:ext uri="{FF2B5EF4-FFF2-40B4-BE49-F238E27FC236}">
                <a16:creationId xmlns:a16="http://schemas.microsoft.com/office/drawing/2014/main" id="{7A9671DA-84DA-2C44-91B6-54F4D17878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6666706" y="3995609"/>
            <a:ext cx="749300" cy="711201"/>
          </a:xfrm>
          <a:prstGeom prst="rect">
            <a:avLst/>
          </a:prstGeom>
        </p:spPr>
      </p:pic>
      <p:pic>
        <p:nvPicPr>
          <p:cNvPr id="25" name="Picture 24" descr="A picture containing dark&#10;&#10;Description automatically generated">
            <a:extLst>
              <a:ext uri="{FF2B5EF4-FFF2-40B4-BE49-F238E27FC236}">
                <a16:creationId xmlns:a16="http://schemas.microsoft.com/office/drawing/2014/main" id="{4A1E0520-DD64-C54E-B0EA-C808CAA882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46433" y="2194615"/>
            <a:ext cx="749300" cy="711201"/>
          </a:xfrm>
          <a:prstGeom prst="rect">
            <a:avLst/>
          </a:prstGeom>
        </p:spPr>
      </p:pic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41C3CC98-03FD-9648-9AFD-717EEBE84A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376" y="1916346"/>
            <a:ext cx="980683" cy="1118807"/>
          </a:xfrm>
          <a:prstGeom prst="rect">
            <a:avLst/>
          </a:prstGeom>
        </p:spPr>
      </p:pic>
      <p:pic>
        <p:nvPicPr>
          <p:cNvPr id="30" name="Picture 29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0958FDD-7147-6941-B7D7-80DCF29B11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8" b="11135"/>
          <a:stretch/>
        </p:blipFill>
        <p:spPr>
          <a:xfrm>
            <a:off x="2073251" y="2212583"/>
            <a:ext cx="980683" cy="705265"/>
          </a:xfrm>
          <a:prstGeom prst="rect">
            <a:avLst/>
          </a:prstGeom>
        </p:spPr>
      </p:pic>
      <p:pic>
        <p:nvPicPr>
          <p:cNvPr id="31" name="Picture 3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95A36CA-A91D-304A-B543-9F5384AF4C3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8" r="6613" b="11135"/>
          <a:stretch/>
        </p:blipFill>
        <p:spPr>
          <a:xfrm>
            <a:off x="2915627" y="2226540"/>
            <a:ext cx="915825" cy="705265"/>
          </a:xfrm>
          <a:prstGeom prst="rect">
            <a:avLst/>
          </a:prstGeom>
        </p:spPr>
      </p:pic>
      <p:pic>
        <p:nvPicPr>
          <p:cNvPr id="32" name="Picture 3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71C6FC8-100F-1E4D-B809-0C02BE7A752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73" y="636363"/>
            <a:ext cx="1042836" cy="936621"/>
          </a:xfrm>
          <a:prstGeom prst="rect">
            <a:avLst/>
          </a:prstGeom>
        </p:spPr>
      </p:pic>
      <p:pic>
        <p:nvPicPr>
          <p:cNvPr id="33" name="Picture 32" descr="A cartoon of a rabbit&#10;&#10;Description automatically generated with low confidence">
            <a:extLst>
              <a:ext uri="{FF2B5EF4-FFF2-40B4-BE49-F238E27FC236}">
                <a16:creationId xmlns:a16="http://schemas.microsoft.com/office/drawing/2014/main" id="{FDAA7CA2-0079-404F-9268-55EB71A87CA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8" y="4865454"/>
            <a:ext cx="1871370" cy="1854809"/>
          </a:xfrm>
          <a:prstGeom prst="rect">
            <a:avLst/>
          </a:prstGeom>
        </p:spPr>
      </p:pic>
      <p:pic>
        <p:nvPicPr>
          <p:cNvPr id="34" name="Picture 33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E0B959E-A56A-5D48-9422-02318915D3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8" b="11135"/>
          <a:stretch/>
        </p:blipFill>
        <p:spPr>
          <a:xfrm>
            <a:off x="1236133" y="2219561"/>
            <a:ext cx="980683" cy="7052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FD4EE8-11A4-DC49-AE2D-B089D07B02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35925" y="816783"/>
            <a:ext cx="3159404" cy="6402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E08155-5615-8D4D-B213-12B20A8A68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9" t="31559" r="27454" b="24689"/>
          <a:stretch/>
        </p:blipFill>
        <p:spPr>
          <a:xfrm>
            <a:off x="6359525" y="3819648"/>
            <a:ext cx="1158875" cy="1057829"/>
          </a:xfrm>
          <a:prstGeom prst="rect">
            <a:avLst/>
          </a:prstGeom>
        </p:spPr>
      </p:pic>
      <p:pic>
        <p:nvPicPr>
          <p:cNvPr id="9" name="Picture 8" descr="A picture containing glass&#10;&#10;Description automatically generated">
            <a:extLst>
              <a:ext uri="{FF2B5EF4-FFF2-40B4-BE49-F238E27FC236}">
                <a16:creationId xmlns:a16="http://schemas.microsoft.com/office/drawing/2014/main" id="{7594110F-2391-3646-A809-1B62EE44EB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2" t="33794" r="27191" b="21425"/>
          <a:stretch/>
        </p:blipFill>
        <p:spPr>
          <a:xfrm>
            <a:off x="7446043" y="5050450"/>
            <a:ext cx="1187450" cy="1082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259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6 -2.22222E-6 C 0.00352 -0.08889 0.00657 -0.17754 -0.00273 -0.20602 C -0.0117 -0.23472 -0.02853 -0.17963 -0.05369 -0.17106 C -0.07885 -0.1625 -0.13478 -0.1625 -0.15353 -0.15463 C -0.17228 -0.14676 -0.16924 -0.13541 -0.16619 -0.1243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49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8 2.22222E-6 C 0.00385 -0.08889 0.00898 -0.17755 -0.00769 -0.20602 C -0.02404 -0.23472 -0.05449 -0.17963 -0.1 -0.17107 C -0.14551 -0.1625 -0.24679 -0.1625 -0.28061 -0.15463 C -0.31458 -0.14676 -0.30913 -0.13542 -0.30369 -0.12431 " pathEditMode="relative" rAng="0" ptsTypes="AAAAA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80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84 -0.08889 0.00785 -0.17754 -0.00497 -0.20602 C -0.01763 -0.23472 -0.04103 -0.17963 -0.07612 -0.17106 C -0.11122 -0.1625 -0.18927 -0.1625 -0.21539 -0.15463 C -0.24151 -0.14676 -0.23734 -0.13541 -0.23318 -0.1243 " pathEditMode="relative" ptsTypes="AAAAA">
                                      <p:cBhvr>
                                        <p:cTn id="3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13 0.00394 C 0.01185 -0.08009 0.02884 -0.16435 0.00945 -0.16226 C -0.0101 -0.16041 -0.06587 -0.07245 -0.12164 0.01575 " pathEditMode="relative" ptsTypes="AAA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glass&#10;&#10;Description automatically generated">
            <a:extLst>
              <a:ext uri="{FF2B5EF4-FFF2-40B4-BE49-F238E27FC236}">
                <a16:creationId xmlns:a16="http://schemas.microsoft.com/office/drawing/2014/main" id="{A64DA4CA-C3D3-A445-9866-0F15C5F874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2" t="25695" r="27191" b="66206"/>
          <a:stretch/>
        </p:blipFill>
        <p:spPr>
          <a:xfrm>
            <a:off x="7442200" y="4865454"/>
            <a:ext cx="1187450" cy="1958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E08155-5615-8D4D-B213-12B20A8A68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9" t="15402" r="27454" b="24688"/>
          <a:stretch/>
        </p:blipFill>
        <p:spPr>
          <a:xfrm>
            <a:off x="6359525" y="3429000"/>
            <a:ext cx="1158875" cy="1448477"/>
          </a:xfrm>
          <a:prstGeom prst="rect">
            <a:avLst/>
          </a:prstGeom>
        </p:spPr>
      </p:pic>
      <p:pic>
        <p:nvPicPr>
          <p:cNvPr id="13" name="Picture 12" descr="A picture containing dark&#10;&#10;Description automatically generated">
            <a:extLst>
              <a:ext uri="{FF2B5EF4-FFF2-40B4-BE49-F238E27FC236}">
                <a16:creationId xmlns:a16="http://schemas.microsoft.com/office/drawing/2014/main" id="{906F6084-C812-BD44-83DB-E798172594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7649076" y="5264070"/>
            <a:ext cx="749300" cy="711201"/>
          </a:xfrm>
          <a:prstGeom prst="rect">
            <a:avLst/>
          </a:prstGeom>
        </p:spPr>
      </p:pic>
      <p:pic>
        <p:nvPicPr>
          <p:cNvPr id="19" name="Picture 18" descr="A picture containing dark&#10;&#10;Description automatically generated">
            <a:extLst>
              <a:ext uri="{FF2B5EF4-FFF2-40B4-BE49-F238E27FC236}">
                <a16:creationId xmlns:a16="http://schemas.microsoft.com/office/drawing/2014/main" id="{3E1A586A-D22D-4B45-A49F-1EC5FFE5F8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3985147" y="4464268"/>
            <a:ext cx="749300" cy="711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086E0E-CC10-B048-BB93-5F4F5BA882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273" y="2194615"/>
            <a:ext cx="4271661" cy="829845"/>
          </a:xfrm>
          <a:prstGeom prst="rect">
            <a:avLst/>
          </a:prstGeom>
        </p:spPr>
      </p:pic>
      <p:pic>
        <p:nvPicPr>
          <p:cNvPr id="22" name="Picture 21" descr="A picture containing dark&#10;&#10;Description automatically generated">
            <a:extLst>
              <a:ext uri="{FF2B5EF4-FFF2-40B4-BE49-F238E27FC236}">
                <a16:creationId xmlns:a16="http://schemas.microsoft.com/office/drawing/2014/main" id="{B1ED41F1-5DBB-C44C-A5A2-E8E9F751B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4540772" y="3767345"/>
            <a:ext cx="749300" cy="711201"/>
          </a:xfrm>
          <a:prstGeom prst="rect">
            <a:avLst/>
          </a:prstGeom>
        </p:spPr>
      </p:pic>
      <p:pic>
        <p:nvPicPr>
          <p:cNvPr id="23" name="Picture 22" descr="A picture containing dark&#10;&#10;Description automatically generated">
            <a:extLst>
              <a:ext uri="{FF2B5EF4-FFF2-40B4-BE49-F238E27FC236}">
                <a16:creationId xmlns:a16="http://schemas.microsoft.com/office/drawing/2014/main" id="{487D770D-86A5-DB43-BC0F-1F8537971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4873625" y="4457550"/>
            <a:ext cx="749300" cy="711201"/>
          </a:xfrm>
          <a:prstGeom prst="rect">
            <a:avLst/>
          </a:prstGeom>
        </p:spPr>
      </p:pic>
      <p:pic>
        <p:nvPicPr>
          <p:cNvPr id="24" name="Picture 23" descr="A picture containing dark&#10;&#10;Description automatically generated">
            <a:extLst>
              <a:ext uri="{FF2B5EF4-FFF2-40B4-BE49-F238E27FC236}">
                <a16:creationId xmlns:a16="http://schemas.microsoft.com/office/drawing/2014/main" id="{7A9671DA-84DA-2C44-91B6-54F4D17878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7766635" y="5145251"/>
            <a:ext cx="749300" cy="711201"/>
          </a:xfrm>
          <a:prstGeom prst="rect">
            <a:avLst/>
          </a:prstGeom>
        </p:spPr>
      </p:pic>
      <p:pic>
        <p:nvPicPr>
          <p:cNvPr id="25" name="Picture 24" descr="A picture containing dark&#10;&#10;Description automatically generated">
            <a:extLst>
              <a:ext uri="{FF2B5EF4-FFF2-40B4-BE49-F238E27FC236}">
                <a16:creationId xmlns:a16="http://schemas.microsoft.com/office/drawing/2014/main" id="{4A1E0520-DD64-C54E-B0EA-C808CAA882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546433" y="2194615"/>
            <a:ext cx="749300" cy="711201"/>
          </a:xfrm>
          <a:prstGeom prst="rect">
            <a:avLst/>
          </a:prstGeom>
        </p:spPr>
      </p:pic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41C3CC98-03FD-9648-9AFD-717EEBE84A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376" y="1916346"/>
            <a:ext cx="980683" cy="1118807"/>
          </a:xfrm>
          <a:prstGeom prst="rect">
            <a:avLst/>
          </a:prstGeom>
        </p:spPr>
      </p:pic>
      <p:pic>
        <p:nvPicPr>
          <p:cNvPr id="33" name="Picture 32" descr="A cartoon of a rabbit&#10;&#10;Description automatically generated with low confidence">
            <a:extLst>
              <a:ext uri="{FF2B5EF4-FFF2-40B4-BE49-F238E27FC236}">
                <a16:creationId xmlns:a16="http://schemas.microsoft.com/office/drawing/2014/main" id="{FDAA7CA2-0079-404F-9268-55EB71A87C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44" y="640816"/>
            <a:ext cx="1052924" cy="10436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A0D394-EE22-EE4B-AA64-077A19DA0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8809" y="691945"/>
            <a:ext cx="3264159" cy="847333"/>
          </a:xfrm>
          <a:prstGeom prst="rect">
            <a:avLst/>
          </a:prstGeom>
        </p:spPr>
      </p:pic>
      <p:pic>
        <p:nvPicPr>
          <p:cNvPr id="26" name="Picture 2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A6C6038-ABED-144E-9E09-6DEDA751026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273" y="4865454"/>
            <a:ext cx="1406601" cy="1942819"/>
          </a:xfrm>
          <a:prstGeom prst="rect">
            <a:avLst/>
          </a:prstGeom>
        </p:spPr>
      </p:pic>
      <p:pic>
        <p:nvPicPr>
          <p:cNvPr id="27" name="Picture 26" descr="A picture containing dark&#10;&#10;Description automatically generated">
            <a:extLst>
              <a:ext uri="{FF2B5EF4-FFF2-40B4-BE49-F238E27FC236}">
                <a16:creationId xmlns:a16="http://schemas.microsoft.com/office/drawing/2014/main" id="{4B50F59F-15C6-484C-A495-4F17020102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1388809" y="2183922"/>
            <a:ext cx="749300" cy="711201"/>
          </a:xfrm>
          <a:prstGeom prst="rect">
            <a:avLst/>
          </a:prstGeom>
        </p:spPr>
      </p:pic>
      <p:pic>
        <p:nvPicPr>
          <p:cNvPr id="28" name="Picture 27" descr="A picture containing dark&#10;&#10;Description automatically generated">
            <a:extLst>
              <a:ext uri="{FF2B5EF4-FFF2-40B4-BE49-F238E27FC236}">
                <a16:creationId xmlns:a16="http://schemas.microsoft.com/office/drawing/2014/main" id="{08911DEF-F9AE-1D4E-B843-B88C972685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4387" r="9139" b="15252"/>
          <a:stretch/>
        </p:blipFill>
        <p:spPr>
          <a:xfrm>
            <a:off x="2225667" y="2183946"/>
            <a:ext cx="749300" cy="711201"/>
          </a:xfrm>
          <a:prstGeom prst="rect">
            <a:avLst/>
          </a:prstGeom>
        </p:spPr>
      </p:pic>
      <p:pic>
        <p:nvPicPr>
          <p:cNvPr id="29" name="Picture 28" descr="A picture containing icon&#10;&#10;Description automatically generated">
            <a:extLst>
              <a:ext uri="{FF2B5EF4-FFF2-40B4-BE49-F238E27FC236}">
                <a16:creationId xmlns:a16="http://schemas.microsoft.com/office/drawing/2014/main" id="{70B487AF-1BEF-354E-AFBB-A27A06E78C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000" y="1948430"/>
            <a:ext cx="980683" cy="1118807"/>
          </a:xfrm>
          <a:prstGeom prst="rect">
            <a:avLst/>
          </a:prstGeom>
        </p:spPr>
      </p:pic>
      <p:pic>
        <p:nvPicPr>
          <p:cNvPr id="9" name="Picture 8" descr="A picture containing glass&#10;&#10;Description automatically generated">
            <a:extLst>
              <a:ext uri="{FF2B5EF4-FFF2-40B4-BE49-F238E27FC236}">
                <a16:creationId xmlns:a16="http://schemas.microsoft.com/office/drawing/2014/main" id="{7594110F-2391-3646-A809-1B62EE44EB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2" t="33794" r="27191" b="21425"/>
          <a:stretch/>
        </p:blipFill>
        <p:spPr>
          <a:xfrm>
            <a:off x="7446043" y="5050450"/>
            <a:ext cx="1187450" cy="1082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271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4.81481E-6 C 0.00464 -0.08843 0.00929 -0.17686 -0.00753 -0.18866 C -0.02452 -0.2007 -0.0625 -0.11135 -0.10193 -0.0713 C -0.14119 -0.03079 -0.19231 0.01064 -0.24311 0.05277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39" y="-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3.7037E-7 C 0.01185 -0.07755 0.02387 -0.15486 0.00721 -0.16852 C -0.00962 -0.18218 -0.08077 -0.11319 -0.10049 -0.08194 C -0.1202 -0.05069 -0.11571 -0.01597 -0.11122 0.01875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" y="-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4.4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4.8|10.5|43.2|7.8|3.8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2.8|15.1|33.1|2|2.1|2.3|8.2|24.1|2.1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3.4|12.8|22.4|2|2.1|7.5|16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</TotalTime>
  <Words>0</Words>
  <Application>Microsoft Macintosh PowerPoint</Application>
  <PresentationFormat>A4 Paper (210x297 mm)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230</cp:revision>
  <dcterms:created xsi:type="dcterms:W3CDTF">2020-12-14T12:06:57Z</dcterms:created>
  <dcterms:modified xsi:type="dcterms:W3CDTF">2021-07-05T15:24:53Z</dcterms:modified>
</cp:coreProperties>
</file>