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288" r:id="rId5"/>
    <p:sldId id="269" r:id="rId6"/>
    <p:sldId id="286" r:id="rId7"/>
    <p:sldId id="283" r:id="rId8"/>
    <p:sldId id="285" r:id="rId9"/>
    <p:sldId id="284" r:id="rId10"/>
    <p:sldId id="277" r:id="rId1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9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3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536" y="60"/>
      </p:cViewPr>
      <p:guideLst>
        <p:guide orient="horz" pos="3249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26D83D53-F769-4E2D-ADE9-77CAE407CD93}"/>
    <pc:docChg chg="modSld">
      <pc:chgData name="James Clegg" userId="c6df1435-7a36-4b38-be4d-16e68e91152f" providerId="ADAL" clId="{26D83D53-F769-4E2D-ADE9-77CAE407CD93}" dt="2020-12-03T09:48:48.339" v="49" actId="20577"/>
      <pc:docMkLst>
        <pc:docMk/>
      </pc:docMkLst>
      <pc:sldChg chg="addSp modSp modAnim">
        <pc:chgData name="James Clegg" userId="c6df1435-7a36-4b38-be4d-16e68e91152f" providerId="ADAL" clId="{26D83D53-F769-4E2D-ADE9-77CAE407CD93}" dt="2020-12-03T09:38:50.291" v="17"/>
        <pc:sldMkLst>
          <pc:docMk/>
          <pc:sldMk cId="1098583458" sldId="269"/>
        </pc:sldMkLst>
        <pc:picChg chg="add mod">
          <ac:chgData name="James Clegg" userId="c6df1435-7a36-4b38-be4d-16e68e91152f" providerId="ADAL" clId="{26D83D53-F769-4E2D-ADE9-77CAE407CD93}" dt="2020-12-03T09:37:23.616" v="3" actId="1076"/>
          <ac:picMkLst>
            <pc:docMk/>
            <pc:sldMk cId="1098583458" sldId="269"/>
            <ac:picMk id="25" creationId="{D8BE7D7A-CD23-4B59-ACD1-BB95193FBD7B}"/>
          </ac:picMkLst>
        </pc:picChg>
        <pc:picChg chg="add mod">
          <ac:chgData name="James Clegg" userId="c6df1435-7a36-4b38-be4d-16e68e91152f" providerId="ADAL" clId="{26D83D53-F769-4E2D-ADE9-77CAE407CD93}" dt="2020-12-03T09:37:27.567" v="5" actId="1076"/>
          <ac:picMkLst>
            <pc:docMk/>
            <pc:sldMk cId="1098583458" sldId="269"/>
            <ac:picMk id="26" creationId="{72A72A36-DE81-453C-A674-C4136EB9AE4B}"/>
          </ac:picMkLst>
        </pc:picChg>
        <pc:picChg chg="add mod">
          <ac:chgData name="James Clegg" userId="c6df1435-7a36-4b38-be4d-16e68e91152f" providerId="ADAL" clId="{26D83D53-F769-4E2D-ADE9-77CAE407CD93}" dt="2020-12-03T09:37:31.101" v="7" actId="1076"/>
          <ac:picMkLst>
            <pc:docMk/>
            <pc:sldMk cId="1098583458" sldId="269"/>
            <ac:picMk id="27" creationId="{ADC8F28C-B1F7-44C4-A1F8-A9F4359958A2}"/>
          </ac:picMkLst>
        </pc:picChg>
        <pc:picChg chg="add mod">
          <ac:chgData name="James Clegg" userId="c6df1435-7a36-4b38-be4d-16e68e91152f" providerId="ADAL" clId="{26D83D53-F769-4E2D-ADE9-77CAE407CD93}" dt="2020-12-03T09:38:37.693" v="16" actId="1076"/>
          <ac:picMkLst>
            <pc:docMk/>
            <pc:sldMk cId="1098583458" sldId="269"/>
            <ac:picMk id="34" creationId="{F77A5A5A-7EBA-4A1C-A82D-A4CE8E35C886}"/>
          </ac:picMkLst>
        </pc:picChg>
        <pc:picChg chg="add mod">
          <ac:chgData name="James Clegg" userId="c6df1435-7a36-4b38-be4d-16e68e91152f" providerId="ADAL" clId="{26D83D53-F769-4E2D-ADE9-77CAE407CD93}" dt="2020-12-03T09:38:34.053" v="15" actId="1076"/>
          <ac:picMkLst>
            <pc:docMk/>
            <pc:sldMk cId="1098583458" sldId="269"/>
            <ac:picMk id="35" creationId="{EEAFC37D-4CC6-4177-8676-7FC286A3C69A}"/>
          </ac:picMkLst>
        </pc:picChg>
        <pc:picChg chg="add mod">
          <ac:chgData name="James Clegg" userId="c6df1435-7a36-4b38-be4d-16e68e91152f" providerId="ADAL" clId="{26D83D53-F769-4E2D-ADE9-77CAE407CD93}" dt="2020-12-03T09:38:34.053" v="15" actId="1076"/>
          <ac:picMkLst>
            <pc:docMk/>
            <pc:sldMk cId="1098583458" sldId="269"/>
            <ac:picMk id="36" creationId="{79F2AC3E-04E9-4A5E-A26B-EA8675A7E7AA}"/>
          </ac:picMkLst>
        </pc:picChg>
      </pc:sldChg>
      <pc:sldChg chg="modSp">
        <pc:chgData name="James Clegg" userId="c6df1435-7a36-4b38-be4d-16e68e91152f" providerId="ADAL" clId="{26D83D53-F769-4E2D-ADE9-77CAE407CD93}" dt="2020-12-03T09:48:48.339" v="49" actId="20577"/>
        <pc:sldMkLst>
          <pc:docMk/>
          <pc:sldMk cId="4267085371" sldId="277"/>
        </pc:sldMkLst>
        <pc:spChg chg="mod">
          <ac:chgData name="James Clegg" userId="c6df1435-7a36-4b38-be4d-16e68e91152f" providerId="ADAL" clId="{26D83D53-F769-4E2D-ADE9-77CAE407CD93}" dt="2020-12-03T09:46:57.161" v="47" actId="6549"/>
          <ac:spMkLst>
            <pc:docMk/>
            <pc:sldMk cId="4267085371" sldId="277"/>
            <ac:spMk id="10" creationId="{7E298BDB-5550-4BE8-A266-07E5F08904DF}"/>
          </ac:spMkLst>
        </pc:spChg>
        <pc:spChg chg="mod">
          <ac:chgData name="James Clegg" userId="c6df1435-7a36-4b38-be4d-16e68e91152f" providerId="ADAL" clId="{26D83D53-F769-4E2D-ADE9-77CAE407CD93}" dt="2020-12-03T09:48:48.339" v="49" actId="20577"/>
          <ac:spMkLst>
            <pc:docMk/>
            <pc:sldMk cId="4267085371" sldId="277"/>
            <ac:spMk id="49" creationId="{7E298BDB-5550-4BE8-A266-07E5F08904DF}"/>
          </ac:spMkLst>
        </pc:spChg>
      </pc:sldChg>
      <pc:sldChg chg="addSp modSp modAnim">
        <pc:chgData name="James Clegg" userId="c6df1435-7a36-4b38-be4d-16e68e91152f" providerId="ADAL" clId="{26D83D53-F769-4E2D-ADE9-77CAE407CD93}" dt="2020-12-03T09:43:01.196" v="36"/>
        <pc:sldMkLst>
          <pc:docMk/>
          <pc:sldMk cId="73459330" sldId="283"/>
        </pc:sldMkLst>
        <pc:spChg chg="add mod">
          <ac:chgData name="James Clegg" userId="c6df1435-7a36-4b38-be4d-16e68e91152f" providerId="ADAL" clId="{26D83D53-F769-4E2D-ADE9-77CAE407CD93}" dt="2020-12-03T09:42:49.041" v="34" actId="20577"/>
          <ac:spMkLst>
            <pc:docMk/>
            <pc:sldMk cId="73459330" sldId="283"/>
            <ac:spMk id="22" creationId="{E3BAFA83-7C60-4EC0-8D9B-D2E2BC84FA7C}"/>
          </ac:spMkLst>
        </pc:spChg>
      </pc:sldChg>
      <pc:sldChg chg="modSp modAnim">
        <pc:chgData name="James Clegg" userId="c6df1435-7a36-4b38-be4d-16e68e91152f" providerId="ADAL" clId="{26D83D53-F769-4E2D-ADE9-77CAE407CD93}" dt="2020-12-03T09:46:48.658" v="46" actId="20577"/>
        <pc:sldMkLst>
          <pc:docMk/>
          <pc:sldMk cId="2082769394" sldId="284"/>
        </pc:sldMkLst>
        <pc:spChg chg="mod">
          <ac:chgData name="James Clegg" userId="c6df1435-7a36-4b38-be4d-16e68e91152f" providerId="ADAL" clId="{26D83D53-F769-4E2D-ADE9-77CAE407CD93}" dt="2020-12-03T09:46:48.658" v="46" actId="20577"/>
          <ac:spMkLst>
            <pc:docMk/>
            <pc:sldMk cId="2082769394" sldId="284"/>
            <ac:spMk id="43" creationId="{00000000-0000-0000-0000-000000000000}"/>
          </ac:spMkLst>
        </pc:spChg>
      </pc:sldChg>
      <pc:sldChg chg="modSp">
        <pc:chgData name="James Clegg" userId="c6df1435-7a36-4b38-be4d-16e68e91152f" providerId="ADAL" clId="{26D83D53-F769-4E2D-ADE9-77CAE407CD93}" dt="2020-12-03T09:01:11.645" v="1" actId="1582"/>
        <pc:sldMkLst>
          <pc:docMk/>
          <pc:sldMk cId="1329317484" sldId="285"/>
        </pc:sldMkLst>
        <pc:spChg chg="mod">
          <ac:chgData name="James Clegg" userId="c6df1435-7a36-4b38-be4d-16e68e91152f" providerId="ADAL" clId="{26D83D53-F769-4E2D-ADE9-77CAE407CD93}" dt="2020-12-03T09:01:11.645" v="1" actId="1582"/>
          <ac:spMkLst>
            <pc:docMk/>
            <pc:sldMk cId="1329317484" sldId="285"/>
            <ac:spMk id="38" creationId="{00000000-0000-0000-0000-000000000000}"/>
          </ac:spMkLst>
        </pc:spChg>
      </pc:sldChg>
    </pc:docChg>
  </pc:docChgLst>
  <pc:docChgLst>
    <pc:chgData name="James Clegg" userId="c6df1435-7a36-4b38-be4d-16e68e91152f" providerId="ADAL" clId="{5364B5BD-DEE7-4B68-BA7F-E8B41AB3C33C}"/>
    <pc:docChg chg="custSel delSld modSld">
      <pc:chgData name="James Clegg" userId="c6df1435-7a36-4b38-be4d-16e68e91152f" providerId="ADAL" clId="{5364B5BD-DEE7-4B68-BA7F-E8B41AB3C33C}" dt="2020-12-03T10:35:31.004" v="7"/>
      <pc:docMkLst>
        <pc:docMk/>
      </pc:docMkLst>
      <pc:sldChg chg="delSp modTransition delAnim">
        <pc:chgData name="James Clegg" userId="c6df1435-7a36-4b38-be4d-16e68e91152f" providerId="ADAL" clId="{5364B5BD-DEE7-4B68-BA7F-E8B41AB3C33C}" dt="2020-12-03T10:35:31.004" v="7"/>
        <pc:sldMkLst>
          <pc:docMk/>
          <pc:sldMk cId="1098583458" sldId="269"/>
        </pc:sldMkLst>
        <pc:picChg chg="del">
          <ac:chgData name="James Clegg" userId="c6df1435-7a36-4b38-be4d-16e68e91152f" providerId="ADAL" clId="{5364B5BD-DEE7-4B68-BA7F-E8B41AB3C33C}" dt="2020-12-03T10:34:44.249" v="0" actId="478"/>
          <ac:picMkLst>
            <pc:docMk/>
            <pc:sldMk cId="1098583458" sldId="269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364B5BD-DEE7-4B68-BA7F-E8B41AB3C33C}" dt="2020-12-03T10:35:31.004" v="7"/>
        <pc:sldMkLst>
          <pc:docMk/>
          <pc:sldMk cId="4267085371" sldId="277"/>
        </pc:sldMkLst>
        <pc:picChg chg="del">
          <ac:chgData name="James Clegg" userId="c6df1435-7a36-4b38-be4d-16e68e91152f" providerId="ADAL" clId="{5364B5BD-DEE7-4B68-BA7F-E8B41AB3C33C}" dt="2020-12-03T10:35:03.440" v="5" actId="478"/>
          <ac:picMkLst>
            <pc:docMk/>
            <pc:sldMk cId="4267085371" sldId="277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364B5BD-DEE7-4B68-BA7F-E8B41AB3C33C}" dt="2020-12-03T10:35:31.004" v="7"/>
        <pc:sldMkLst>
          <pc:docMk/>
          <pc:sldMk cId="73459330" sldId="283"/>
        </pc:sldMkLst>
        <pc:picChg chg="del">
          <ac:chgData name="James Clegg" userId="c6df1435-7a36-4b38-be4d-16e68e91152f" providerId="ADAL" clId="{5364B5BD-DEE7-4B68-BA7F-E8B41AB3C33C}" dt="2020-12-03T10:34:52.392" v="2" actId="478"/>
          <ac:picMkLst>
            <pc:docMk/>
            <pc:sldMk cId="73459330" sldId="28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364B5BD-DEE7-4B68-BA7F-E8B41AB3C33C}" dt="2020-12-03T10:35:31.004" v="7"/>
        <pc:sldMkLst>
          <pc:docMk/>
          <pc:sldMk cId="2082769394" sldId="284"/>
        </pc:sldMkLst>
        <pc:picChg chg="del">
          <ac:chgData name="James Clegg" userId="c6df1435-7a36-4b38-be4d-16e68e91152f" providerId="ADAL" clId="{5364B5BD-DEE7-4B68-BA7F-E8B41AB3C33C}" dt="2020-12-03T10:34:59.810" v="4" actId="478"/>
          <ac:picMkLst>
            <pc:docMk/>
            <pc:sldMk cId="2082769394" sldId="284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364B5BD-DEE7-4B68-BA7F-E8B41AB3C33C}" dt="2020-12-03T10:35:31.004" v="7"/>
        <pc:sldMkLst>
          <pc:docMk/>
          <pc:sldMk cId="1329317484" sldId="285"/>
        </pc:sldMkLst>
        <pc:picChg chg="del">
          <ac:chgData name="James Clegg" userId="c6df1435-7a36-4b38-be4d-16e68e91152f" providerId="ADAL" clId="{5364B5BD-DEE7-4B68-BA7F-E8B41AB3C33C}" dt="2020-12-03T10:34:56.550" v="3" actId="478"/>
          <ac:picMkLst>
            <pc:docMk/>
            <pc:sldMk cId="1329317484" sldId="28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5364B5BD-DEE7-4B68-BA7F-E8B41AB3C33C}" dt="2020-12-03T10:35:31.004" v="7"/>
        <pc:sldMkLst>
          <pc:docMk/>
          <pc:sldMk cId="3636368688" sldId="286"/>
        </pc:sldMkLst>
        <pc:picChg chg="del">
          <ac:chgData name="James Clegg" userId="c6df1435-7a36-4b38-be4d-16e68e91152f" providerId="ADAL" clId="{5364B5BD-DEE7-4B68-BA7F-E8B41AB3C33C}" dt="2020-12-03T10:34:46.974" v="1" actId="478"/>
          <ac:picMkLst>
            <pc:docMk/>
            <pc:sldMk cId="3636368688" sldId="286"/>
            <ac:picMk id="2" creationId="{00000000-0000-0000-0000-000000000000}"/>
          </ac:picMkLst>
        </pc:picChg>
      </pc:sldChg>
      <pc:sldChg chg="del">
        <pc:chgData name="James Clegg" userId="c6df1435-7a36-4b38-be4d-16e68e91152f" providerId="ADAL" clId="{5364B5BD-DEE7-4B68-BA7F-E8B41AB3C33C}" dt="2020-12-03T10:35:26.427" v="6" actId="2696"/>
        <pc:sldMkLst>
          <pc:docMk/>
          <pc:sldMk cId="984123633" sldId="287"/>
        </pc:sldMkLst>
      </pc:sldChg>
      <pc:sldChg chg="modTransition">
        <pc:chgData name="James Clegg" userId="c6df1435-7a36-4b38-be4d-16e68e91152f" providerId="ADAL" clId="{5364B5BD-DEE7-4B68-BA7F-E8B41AB3C33C}" dt="2020-12-03T10:35:31.004" v="7"/>
        <pc:sldMkLst>
          <pc:docMk/>
          <pc:sldMk cId="792752617" sldId="28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04BA4F-0784-4D99-9842-0F1FCABC0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680" y="1196419"/>
            <a:ext cx="7864522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7E33D0-A7EA-400B-9C5A-06FC8ACC2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1254988" y="4199364"/>
            <a:ext cx="1101850" cy="10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614F1727-BB9D-4A60-853C-8CD0EBD92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521331" y="3482882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38276-7FD4-4B4F-AEFC-6B33012E4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5020999" y="4402493"/>
            <a:ext cx="1064394" cy="101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1CA9EBE2-3945-4EFF-8C1F-5B0A2E567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3321020" y="2995922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83C3339-ACFA-4F0B-AD75-819B8903894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9478" y="2573085"/>
            <a:ext cx="1523466" cy="144881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93FA396-FEF1-4C83-90F9-FD26EB0B083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31769" y="3874115"/>
            <a:ext cx="1504929" cy="143118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B4E2033-B41A-4575-99C0-3396B65E81F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17610" y="3262035"/>
            <a:ext cx="1372492" cy="130523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B933242-C6C6-4125-8F5E-3E3D212D1D1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08852" y="3686902"/>
            <a:ext cx="1504929" cy="143118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DD63CF6-C13D-4FF0-8894-A8D13AB8C3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87749" y="2407726"/>
            <a:ext cx="1364167" cy="129731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F6899A3-0E3B-4FF8-BDB7-314E00099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311931" y="2891652"/>
            <a:ext cx="1101850" cy="10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28CABEBA-3682-49A6-B41C-0226F2082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2153040" y="3415607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1985B2A-BC4B-4AD7-B8D3-B06AA8B13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898628" y="4537059"/>
            <a:ext cx="1064394" cy="101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752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apezoid 5"/>
          <p:cNvSpPr/>
          <p:nvPr/>
        </p:nvSpPr>
        <p:spPr>
          <a:xfrm>
            <a:off x="774700" y="3060700"/>
            <a:ext cx="8331200" cy="2057400"/>
          </a:xfrm>
          <a:prstGeom prst="trapezoi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214" y="-1121376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272" y="-213394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042" y="-213394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886" y="-310652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058" y="-344942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016" y="-310652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rapezoid 32"/>
          <p:cNvSpPr/>
          <p:nvPr/>
        </p:nvSpPr>
        <p:spPr>
          <a:xfrm>
            <a:off x="4898171" y="3110707"/>
            <a:ext cx="108000" cy="546100"/>
          </a:xfrm>
          <a:prstGeom prst="trapezoid">
            <a:avLst>
              <a:gd name="adj" fmla="val 775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739316" y="652800"/>
            <a:ext cx="8467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A playground is divided into two sections.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3 snowflakes fall onto the playground.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What are the possible places they could fall?</a:t>
            </a:r>
            <a:endParaRPr lang="en-GB" sz="2400" dirty="0"/>
          </a:p>
        </p:txBody>
      </p:sp>
      <p:sp>
        <p:nvSpPr>
          <p:cNvPr id="13" name="Rectangle 12"/>
          <p:cNvSpPr/>
          <p:nvPr/>
        </p:nvSpPr>
        <p:spPr>
          <a:xfrm>
            <a:off x="4192650" y="1739766"/>
            <a:ext cx="1520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 and 0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92650" y="2673408"/>
            <a:ext cx="1520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0 and 3</a:t>
            </a:r>
            <a:endParaRPr lang="en-GB" sz="2400" dirty="0">
              <a:solidFill>
                <a:schemeClr val="accent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593" y="1964122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466045" y="211226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92650" y="2362194"/>
            <a:ext cx="1520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1 and 2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92650" y="2050980"/>
            <a:ext cx="1520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2 and 1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7" name="Trapezoid 6"/>
          <p:cNvSpPr/>
          <p:nvPr/>
        </p:nvSpPr>
        <p:spPr>
          <a:xfrm>
            <a:off x="4862171" y="4503775"/>
            <a:ext cx="180000" cy="546100"/>
          </a:xfrm>
          <a:prstGeom prst="trapezoid">
            <a:avLst>
              <a:gd name="adj" fmla="val 716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rapezoid 31"/>
          <p:cNvSpPr/>
          <p:nvPr/>
        </p:nvSpPr>
        <p:spPr>
          <a:xfrm>
            <a:off x="4880171" y="3796544"/>
            <a:ext cx="144000" cy="546100"/>
          </a:xfrm>
          <a:prstGeom prst="trapezoid">
            <a:avLst>
              <a:gd name="adj" fmla="val 849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" name="Group 8"/>
          <p:cNvGrpSpPr/>
          <p:nvPr/>
        </p:nvGrpSpPr>
        <p:grpSpPr>
          <a:xfrm>
            <a:off x="1858667" y="3609041"/>
            <a:ext cx="6295007" cy="1438819"/>
            <a:chOff x="-1376754" y="4172059"/>
            <a:chExt cx="6295007" cy="1438819"/>
          </a:xfrm>
        </p:grpSpPr>
        <p:sp>
          <p:nvSpPr>
            <p:cNvPr id="2" name="Cloud 1"/>
            <p:cNvSpPr/>
            <p:nvPr/>
          </p:nvSpPr>
          <p:spPr>
            <a:xfrm rot="10800000">
              <a:off x="-1376754" y="4172059"/>
              <a:ext cx="6295007" cy="1438819"/>
            </a:xfrm>
            <a:prstGeom prst="clou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Oval 2"/>
            <p:cNvSpPr/>
            <p:nvPr/>
          </p:nvSpPr>
          <p:spPr>
            <a:xfrm>
              <a:off x="-551091" y="4595222"/>
              <a:ext cx="757765" cy="3632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C3DBBA1-EDA7-4139-A438-BF681231F5AF}"/>
                </a:ext>
              </a:extLst>
            </p:cNvPr>
            <p:cNvSpPr txBox="1"/>
            <p:nvPr/>
          </p:nvSpPr>
          <p:spPr>
            <a:xfrm>
              <a:off x="-739454" y="4570171"/>
              <a:ext cx="50204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Comic Sans MS" panose="030F0702030302020204" pitchFamily="66" charset="0"/>
                  <a:cs typeface="Calibri" panose="020F0502020204030204" pitchFamily="34" charset="0"/>
                </a:rPr>
                <a:t>How many possibilities are there if there are 4, 5 or 6 snowflakes?</a:t>
              </a:r>
            </a:p>
          </p:txBody>
        </p:sp>
      </p:grpSp>
      <p:pic>
        <p:nvPicPr>
          <p:cNvPr id="25" name="Picture 4" descr="Simple Snowflake clipart. Free download transparent .PNG | Creazilla">
            <a:extLst>
              <a:ext uri="{FF2B5EF4-FFF2-40B4-BE49-F238E27FC236}">
                <a16:creationId xmlns:a16="http://schemas.microsoft.com/office/drawing/2014/main" id="{D8BE7D7A-CD23-4B59-ACD1-BB95193FB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668" y="3157969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Simple Snowflake clipart. Free download transparent .PNG | Creazilla">
            <a:extLst>
              <a:ext uri="{FF2B5EF4-FFF2-40B4-BE49-F238E27FC236}">
                <a16:creationId xmlns:a16="http://schemas.microsoft.com/office/drawing/2014/main" id="{72A72A36-DE81-453C-A674-C4136EB9A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850" y="3531523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Simple Snowflake clipart. Free download transparent .PNG | Creazilla">
            <a:extLst>
              <a:ext uri="{FF2B5EF4-FFF2-40B4-BE49-F238E27FC236}">
                <a16:creationId xmlns:a16="http://schemas.microsoft.com/office/drawing/2014/main" id="{ADC8F28C-B1F7-44C4-A1F8-A9F435995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542" y="3205566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Simple Snowflake clipart. Free download transparent .PNG | Creazilla">
            <a:extLst>
              <a:ext uri="{FF2B5EF4-FFF2-40B4-BE49-F238E27FC236}">
                <a16:creationId xmlns:a16="http://schemas.microsoft.com/office/drawing/2014/main" id="{F77A5A5A-7EBA-4A1C-A82D-A4CE8E35C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253" y="3654591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Simple Snowflake clipart. Free download transparent .PNG | Creazilla">
            <a:extLst>
              <a:ext uri="{FF2B5EF4-FFF2-40B4-BE49-F238E27FC236}">
                <a16:creationId xmlns:a16="http://schemas.microsoft.com/office/drawing/2014/main" id="{EEAFC37D-4CC6-4177-8676-7FC286A3C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24" y="3647767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Simple Snowflake clipart. Free download transparent .PNG | Creazilla">
            <a:extLst>
              <a:ext uri="{FF2B5EF4-FFF2-40B4-BE49-F238E27FC236}">
                <a16:creationId xmlns:a16="http://schemas.microsoft.com/office/drawing/2014/main" id="{79F2AC3E-04E9-4A5E-A26B-EA8675A7E7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216" y="3321810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858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1.11111E-6 C -0.00128 0.00324 -0.00289 0.00625 -0.00385 0.00926 C -0.00449 0.01111 -0.00465 0.01319 -0.00513 0.01481 C -0.00593 0.0169 -0.00705 0.01852 -0.00769 0.02037 C -0.00834 0.02222 -0.00834 0.02431 -0.00898 0.02593 C -0.01683 0.04583 -0.00946 0.02315 -0.01539 0.03889 C -0.01731 0.04375 -0.01827 0.04931 -0.02051 0.0537 C -0.0218 0.05625 -0.0234 0.05856 -0.02436 0.06111 C -0.02644 0.06597 -0.02741 0.07153 -0.02949 0.07593 C -0.03045 0.07778 -0.03141 0.07963 -0.03205 0.08148 C -0.0335 0.08565 -0.03414 0.09259 -0.03462 0.0963 C -0.0351 0.09884 -0.03558 0.10116 -0.0359 0.1037 C -0.03542 0.10718 -0.03478 0.11458 -0.03334 0.11852 C -0.03269 0.12037 -0.03173 0.12222 -0.03077 0.12407 C -0.02997 0.12824 -0.02917 0.13264 -0.02821 0.13704 C -0.02789 0.13935 -0.02757 0.1419 -0.02693 0.14444 C -0.02628 0.14699 -0.02516 0.14931 -0.02436 0.15185 C -0.01875 0.17083 -0.02917 0.14005 -0.02051 0.16481 C -0.02019 0.16782 -0.01987 0.17083 -0.01923 0.17407 C -0.01859 0.17708 -0.01747 0.18009 -0.01667 0.18333 C -0.01619 0.18565 -0.01587 0.18819 -0.01539 0.19074 C -0.01394 0.21157 -0.01298 0.21667 -0.01539 0.24074 C -0.01571 0.24282 -0.01715 0.24444 -0.01795 0.2463 C -0.01843 0.24931 -0.01843 0.25255 -0.01923 0.25556 C -0.02068 0.25972 -0.02468 0.26505 -0.02693 0.26852 C -0.02837 0.27407 -0.02805 0.27477 -0.03077 0.27963 C -0.03205 0.28148 -0.0335 0.2831 -0.03462 0.28519 C -0.0383 0.2912 -0.04055 0.29884 -0.04487 0.3037 C -0.05866 0.31829 -0.05225 0.31042 -0.0641 0.32778 C -0.06539 0.32963 -0.06699 0.33102 -0.06795 0.33333 C -0.06971 0.33704 -0.07212 0.34005 -0.07308 0.34444 C -0.07356 0.3463 -0.07404 0.34792 -0.07436 0.35 C -0.07773 0.3662 -0.07388 0.34954 -0.07693 0.36296 C -0.0766 0.36968 -0.07644 0.37639 -0.07564 0.38333 C -0.07548 0.38519 -0.075 0.38704 -0.07436 0.38889 C -0.07212 0.39676 -0.07164 0.39653 -0.06795 0.4037 C -0.06763 0.40556 -0.06731 0.40741 -0.06667 0.40926 C -0.06603 0.41111 -0.06475 0.41273 -0.0641 0.41481 C -0.06314 0.41829 -0.06154 0.42593 -0.06154 0.42593 C -0.06202 0.43634 -0.06218 0.44676 -0.06282 0.45741 C -0.06314 0.46042 -0.06314 0.46366 -0.0641 0.46667 C -0.06619 0.47245 -0.07035 0.47685 -0.0718 0.48333 C -0.07228 0.48519 -0.07244 0.48704 -0.07308 0.48889 C -0.0742 0.49097 -0.07564 0.49259 -0.07693 0.49444 C -0.07933 0.50417 -0.07676 0.4963 -0.08205 0.50556 C -0.08334 0.50741 -0.09103 0.52338 -0.09487 0.52778 C -0.09696 0.52986 -0.0992 0.53125 -0.10128 0.53333 C -0.10273 0.53449 -0.10385 0.53588 -0.10513 0.53704 C -0.10721 0.53843 -0.10962 0.53912 -0.11154 0.54074 C -0.11298 0.54167 -0.1141 0.54329 -0.11539 0.54444 C -0.11747 0.54583 -0.11987 0.54653 -0.1218 0.54815 C -0.12324 0.54907 -0.12436 0.55069 -0.12564 0.55185 C -0.12965 0.55509 -0.13125 0.55509 -0.13462 0.55926 C -0.1508 0.57847 -0.12452 0.54954 -0.14359 0.57037 C -0.14535 0.57639 -0.14904 0.58218 -0.14872 0.58889 C -0.14744 0.62523 -0.14904 0.61111 -0.14616 0.63148 C -0.14664 0.64259 -0.14584 0.65394 -0.14744 0.66481 C -0.14808 0.66806 -0.1508 0.66991 -0.15257 0.67222 C -0.15721 0.67778 -0.16186 0.67847 -0.16795 0.68148 C -0.16923 0.68194 -0.17051 0.68264 -0.1718 0.68333 C -0.17805 0.68542 -0.18301 0.68727 -0.18975 0.68889 L -0.19872 0.69074 C -0.21218 0.69329 -0.20946 0.69259 -0.22564 0.69444 C -0.22741 0.69491 -0.22917 0.69583 -0.23077 0.6963 C -0.2351 0.69699 -0.23943 0.69699 -0.24359 0.69815 C -0.24632 0.69884 -0.24872 0.70069 -0.25128 0.70185 C -0.27132 0.70949 -0.24215 0.69606 -0.26539 0.70741 C -0.26667 0.70787 -0.26811 0.7081 -0.26923 0.70926 C -0.2718 0.71157 -0.27404 0.71505 -0.27693 0.71667 L -0.28077 0.71852 " pathEditMode="relative" ptsTypes="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4.07407E-6 C -0.00081 0.0037 -0.00177 0.00694 -0.00241 0.01018 C -0.00289 0.01226 -0.00289 0.01435 -0.00321 0.0162 C -0.00369 0.01851 -0.00433 0.02013 -0.00481 0.02222 C -0.00513 0.0243 -0.00513 0.02638 -0.00561 0.02824 C -0.01026 0.04976 -0.00577 0.02523 -0.00946 0.04236 C -0.01058 0.04745 -0.01122 0.05347 -0.0125 0.05833 C -0.01331 0.06111 -0.01427 0.06365 -0.01491 0.06643 C -0.01619 0.07152 -0.01667 0.07754 -0.01795 0.0824 C -0.01859 0.08449 -0.01924 0.08634 -0.01956 0.08842 C -0.02052 0.09282 -0.02084 0.10046 -0.02116 0.10439 C -0.02148 0.1074 -0.02164 0.10972 -0.02196 0.1125 C -0.02164 0.1162 -0.02116 0.1243 -0.02036 0.12847 C -0.02004 0.13055 -0.0194 0.13263 -0.01875 0.13449 C -0.01827 0.13912 -0.01779 0.14375 -0.01715 0.14861 C -0.01699 0.15115 -0.01683 0.15393 -0.01651 0.15671 C -0.01603 0.15926 -0.01539 0.1618 -0.01491 0.16458 C -0.01154 0.18518 -0.01779 0.15185 -0.0125 0.1787 C -0.01234 0.18194 -0.01218 0.18518 -0.0117 0.18865 C -0.01138 0.19189 -0.01074 0.19513 -0.01026 0.19884 C -0.00994 0.20115 -0.00978 0.20393 -0.00946 0.20671 C -0.0085 0.22939 -0.00802 0.23495 -0.00946 0.26064 C -0.00962 0.26296 -0.01058 0.26481 -0.01106 0.26666 C -0.01122 0.2699 -0.01122 0.27361 -0.0117 0.27685 C -0.01266 0.28125 -0.01507 0.28703 -0.01651 0.29074 C -0.01731 0.29676 -0.01715 0.29768 -0.01875 0.30277 C -0.01956 0.30486 -0.02052 0.30671 -0.02116 0.30879 C -0.0234 0.31527 -0.02468 0.32361 -0.02741 0.32893 C -0.03574 0.34467 -0.0319 0.33611 -0.03911 0.35509 C -0.03991 0.35694 -0.04087 0.35856 -0.04135 0.36111 C -0.04247 0.36504 -0.04391 0.36828 -0.04456 0.37314 C -0.04488 0.375 -0.04504 0.37685 -0.04536 0.37916 C -0.04728 0.39676 -0.04504 0.37847 -0.0468 0.39305 C -0.04664 0.4 -0.04648 0.40763 -0.046 0.41527 C -0.046 0.41713 -0.04568 0.41921 -0.04536 0.42129 C -0.04391 0.42986 -0.04359 0.42939 -0.04135 0.43726 C -0.04119 0.43935 -0.04103 0.4412 -0.04055 0.44328 C -0.04023 0.44537 -0.03943 0.44652 -0.03911 0.44884 C -0.03847 0.45301 -0.0375 0.46134 -0.0375 0.46157 C -0.03783 0.47222 -0.03783 0.48402 -0.03831 0.4949 C -0.03847 0.49814 -0.03847 0.50231 -0.03911 0.50555 C -0.04039 0.5118 -0.04279 0.51643 -0.04375 0.52361 C -0.04408 0.52546 -0.04408 0.52754 -0.04456 0.52963 C -0.0452 0.53171 -0.046 0.53356 -0.0468 0.53564 C -0.04824 0.54606 -0.0468 0.5375 -0.05 0.54768 C -0.05081 0.54953 -0.05545 0.56689 -0.0577 0.57176 C -0.05898 0.57384 -0.06042 0.57546 -0.0617 0.57777 C -0.0625 0.57893 -0.06315 0.58055 -0.06395 0.58171 C -0.06523 0.58333 -0.06667 0.58402 -0.06795 0.58564 C -0.06875 0.5868 -0.0694 0.58842 -0.0702 0.58981 C -0.07148 0.5912 -0.07292 0.59213 -0.07404 0.59375 C -0.075 0.59467 -0.07565 0.59652 -0.07645 0.59768 C -0.07885 0.60138 -0.07981 0.60138 -0.0819 0.60578 C -0.09183 0.62662 -0.07581 0.59537 -0.08734 0.61782 C -0.08847 0.6243 -0.09071 0.63055 -0.09055 0.63796 C -0.08975 0.67731 -0.09071 0.66203 -0.08895 0.68402 C -0.08927 0.69606 -0.08879 0.70833 -0.08975 0.72013 C -0.09007 0.72361 -0.09183 0.72569 -0.09279 0.72824 C -0.09568 0.73426 -0.0984 0.73495 -0.10225 0.73819 C -0.10289 0.73865 -0.10369 0.73958 -0.10449 0.74027 C -0.10834 0.74259 -0.11138 0.74444 -0.11539 0.74629 L -0.12084 0.74814 C -0.12901 0.75092 -0.12741 0.75023 -0.13718 0.75231 C -0.13831 0.75277 -0.13943 0.7537 -0.14039 0.75416 C -0.14295 0.75509 -0.14568 0.75509 -0.14808 0.75625 C -0.14984 0.75694 -0.15129 0.75902 -0.15289 0.76018 C -0.16507 0.76851 -0.14728 0.75393 -0.16138 0.7662 C -0.16218 0.76689 -0.16299 0.76713 -0.16379 0.76828 C -0.16523 0.77083 -0.16667 0.77453 -0.16843 0.77638 L -0.17068 0.77847 " pathEditMode="relative" rAng="0" ptsTypes="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2" y="3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4.07407E-6 C -0.00128 0.00347 -0.00288 0.00671 -0.00385 0.00995 C -0.00449 0.0118 -0.00465 0.01412 -0.00513 0.01574 C -0.00593 0.01805 -0.00705 0.01967 -0.00769 0.02176 C -0.00833 0.02361 -0.00833 0.02592 -0.00897 0.02754 C -0.01683 0.04861 -0.00945 0.02453 -0.01538 0.0412 C -0.01731 0.04652 -0.01827 0.05231 -0.02035 0.05694 C -0.02163 0.05972 -0.02324 0.06203 -0.0242 0.06481 C -0.02628 0.0699 -0.02724 0.07592 -0.02933 0.08055 C -0.03029 0.0824 -0.03125 0.08449 -0.03189 0.08634 C -0.03333 0.09074 -0.03397 0.09814 -0.03445 0.10208 C -0.03494 0.10486 -0.03542 0.10717 -0.03574 0.10995 C -0.03526 0.11365 -0.03461 0.12152 -0.03317 0.12569 C -0.03253 0.12754 -0.03157 0.12939 -0.03061 0.13148 C -0.02981 0.13588 -0.02901 0.14051 -0.02804 0.14513 C -0.02772 0.14768 -0.0274 0.15023 -0.02676 0.15301 C -0.02612 0.15578 -0.025 0.1581 -0.0242 0.16088 C -0.01859 0.18101 -0.02901 0.14838 -0.02035 0.17453 C -0.02003 0.17777 -0.01971 0.18101 -0.01907 0.18449 C -0.01859 0.1875 -0.01747 0.19074 -0.01667 0.19421 C -0.01619 0.19676 -0.01586 0.1993 -0.01538 0.20208 C -0.01394 0.22407 -0.01298 0.22939 -0.01538 0.25463 C -0.0157 0.25694 -0.01715 0.25856 -0.01795 0.26064 C -0.01843 0.26388 -0.01843 0.26713 -0.01907 0.27037 C -0.02051 0.27476 -0.02452 0.28055 -0.02676 0.28426 C -0.0282 0.29004 -0.02788 0.29074 -0.03061 0.29583 C -0.03189 0.29791 -0.03333 0.29953 -0.03445 0.30185 C -0.03798 0.3081 -0.04022 0.3162 -0.04455 0.32129 C -0.05817 0.3368 -0.05192 0.32847 -0.06362 0.34699 C -0.0649 0.34884 -0.06651 0.35023 -0.06747 0.35277 C -0.06923 0.35671 -0.07163 0.35995 -0.0726 0.36458 C -0.07308 0.36643 -0.07356 0.36828 -0.07388 0.37037 C -0.07708 0.3875 -0.0734 0.3699 -0.07628 0.38402 C -0.07596 0.39074 -0.0758 0.39838 -0.075 0.40578 C -0.07484 0.40763 -0.07436 0.40972 -0.07388 0.41157 C -0.07163 0.4199 -0.07115 0.41967 -0.06747 0.42731 C -0.06715 0.42916 -0.06683 0.43125 -0.06619 0.4331 C -0.06554 0.43518 -0.06426 0.43634 -0.06362 0.43842 C -0.06266 0.44259 -0.06106 0.45069 -0.06106 0.45092 C -0.06154 0.46134 -0.0617 0.47291 -0.06234 0.48356 C -0.06266 0.4868 -0.06266 0.49074 -0.06362 0.49398 C -0.0657 0.5 -0.06987 0.50463 -0.07131 0.51157 C -0.07179 0.51342 -0.07195 0.51551 -0.0726 0.51736 C -0.07372 0.51967 -0.075 0.52129 -0.07628 0.52338 C -0.07869 0.53356 -0.07612 0.52523 -0.08141 0.53518 C -0.08269 0.53703 -0.09038 0.55393 -0.09407 0.55856 C -0.09615 0.56088 -0.0984 0.56226 -0.10048 0.56458 C -0.10192 0.56574 -0.10304 0.56713 -0.10433 0.56851 C -0.10641 0.5699 -0.10881 0.5706 -0.11074 0.57222 C -0.11202 0.57338 -0.11314 0.575 -0.11458 0.57615 C -0.11651 0.57777 -0.11891 0.57847 -0.12083 0.58009 C -0.12227 0.58125 -0.1234 0.58287 -0.12468 0.58402 C -0.12869 0.5875 -0.13013 0.5875 -0.13349 0.59189 C -0.14952 0.61226 -0.12356 0.58171 -0.14247 0.6037 C -0.14423 0.60995 -0.14792 0.6162 -0.1476 0.62338 C -0.14631 0.6618 -0.14792 0.64676 -0.14503 0.66828 C -0.14551 0.68009 -0.14471 0.69213 -0.14631 0.7037 C -0.14695 0.70717 -0.14952 0.70902 -0.15128 0.71157 C -0.15593 0.71736 -0.16058 0.71805 -0.16667 0.72129 C -0.16779 0.72176 -0.16907 0.72245 -0.17035 0.72338 C -0.1766 0.72546 -0.18157 0.72754 -0.18814 0.72916 L -0.19711 0.73101 C -0.21042 0.73379 -0.20769 0.7331 -0.22372 0.73495 C -0.22548 0.73564 -0.22724 0.73657 -0.22885 0.73703 C -0.23317 0.73773 -0.2375 0.73773 -0.24151 0.73888 C -0.24423 0.73981 -0.24663 0.74166 -0.2492 0.74282 C -0.26907 0.75092 -0.24022 0.7368 -0.26314 0.74884 C -0.26442 0.7493 -0.26586 0.74953 -0.26699 0.75069 C -0.26955 0.75324 -0.27179 0.75694 -0.27468 0.75856 L -0.27836 0.76064 " pathEditMode="relative" rAng="0" ptsTypes="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26" y="3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-3.33333E-6 L 7.69231E-7 -3.33333E-6 C 0.0032 0.00833 0.00513 0.01806 0.00961 0.025 C 0.02099 0.04398 0.02259 0.04306 0.03461 0.04722 C 0.04839 0.06065 0.04407 0.05255 0.05 0.06945 C 0.04871 0.07315 0.04743 0.07708 0.04615 0.08056 C 0.04487 0.08357 0.04327 0.08611 0.0423 0.08889 C 0.03942 0.0963 0.03766 0.1044 0.03461 0.11111 C 0.03061 0.11968 0.0298 0.12083 0.02692 0.13056 C 0.02612 0.13333 0.02564 0.13611 0.025 0.13889 C 0.02564 0.15648 0.02468 0.17454 0.02692 0.19167 C 0.02788 0.2 0.03205 0.20648 0.03461 0.21389 C 0.03589 0.21759 0.03686 0.22153 0.03846 0.225 C 0.04535 0.2419 0.04214 0.23449 0.04807 0.24722 C 0.0516 0.26852 0.05096 0.25972 0.04807 0.29445 C 0.04775 0.29745 0.04695 0.30023 0.04615 0.30278 C 0.04503 0.30579 0.04311 0.3081 0.0423 0.31111 C 0.03782 0.3257 0.04054 0.32616 0.03461 0.33611 C 0.03221 0.34028 0.02884 0.34306 0.02692 0.34722 C 0.02436 0.35232 0.02323 0.35857 0.02115 0.36389 C 0.01939 0.36806 0.0173 0.3713 0.01538 0.375 C 0.0117 0.39537 0.01554 0.37708 0.00961 0.39722 C 0.00737 0.40463 0.00689 0.41111 0.00577 0.41945 C 0.00641 0.43333 0.00609 0.44722 0.00769 0.46111 C 0.00801 0.46505 0.00993 0.46852 0.01154 0.47222 C 0.02115 0.49468 0.01298 0.47292 0.02307 0.49167 C 0.0258 0.49676 0.02788 0.50278 0.03077 0.50833 C 0.03269 0.51204 0.03477 0.51528 0.03654 0.51945 C 0.03942 0.52639 0.04423 0.54167 0.04423 0.54167 C 0.04359 0.55648 0.04359 0.5713 0.0423 0.58611 C 0.04134 0.59537 0.0375 0.60533 0.03461 0.61389 C 0.03285 0.63125 0.03061 0.64259 0.03461 0.66111 C 0.03589 0.66736 0.03894 0.67292 0.0423 0.67778 L 0.05384 0.69445 C 0.05641 0.69815 0.05849 0.70255 0.06154 0.70533 L 0.07307 0.71644 C 0.07371 0.71945 0.075 0.72199 0.075 0.725 C 0.075 0.75232 0.07388 0.74815 0.07115 0.76667 C 0.07035 0.77107 0.07035 0.77593 0.06923 0.78056 C 0.06714 0.7882 0.0641 0.79537 0.06154 0.80278 C 0.06025 0.80648 0.05849 0.80995 0.05769 0.81389 C 0.05705 0.81667 0.05625 0.81921 0.05577 0.82222 C 0.0548 0.82616 0.05336 0.83704 0.05192 0.84144 C 0.0508 0.84445 0.04888 0.84676 0.04807 0.85 C 0.04439 0.86134 0.04391 0.86852 0.0423 0.88056 C 0.04295 0.89722 0.04214 0.91412 0.04423 0.93056 C 0.04471 0.93495 0.04855 0.9375 0.05 0.94167 C 0.05112 0.94491 0.05064 0.94931 0.05192 0.95278 C 0.05464 0.96065 0.06202 0.97083 0.0673 0.975 C 0.07083 0.97778 0.07884 0.98056 0.07884 0.98056 L 0.08461 0.98333 " pathEditMode="relative" ptsTypes="AAAAAAAAAAAAAAAAAAAAAAAAAAAAAAAAAAAAAAAAAAAAAAAAAAA">
                                      <p:cBhvr>
                                        <p:cTn id="3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2.22222E-6 L 2.5641E-6 0.00023 C 0.0032 0.00833 0.00513 0.01782 0.00961 0.02453 C 0.02115 0.04305 0.02291 0.04213 0.03509 0.04629 C 0.04904 0.05926 0.04471 0.05139 0.05064 0.06782 C 0.04936 0.07153 0.04807 0.07523 0.04679 0.0787 C 0.04551 0.08171 0.04391 0.08403 0.04295 0.0868 C 0.0399 0.09398 0.03814 0.10208 0.03509 0.10856 C 0.03093 0.1169 0.03013 0.11805 0.02724 0.12754 C 0.02644 0.13032 0.02596 0.13287 0.02532 0.13565 C 0.02596 0.15278 0.025 0.17037 0.02724 0.18703 C 0.0282 0.19537 0.03253 0.20162 0.03509 0.20879 C 0.03638 0.2125 0.03734 0.2162 0.03894 0.21967 C 0.04599 0.23611 0.04263 0.22893 0.04872 0.24143 C 0.05224 0.26203 0.0516 0.25347 0.04872 0.2875 C 0.04839 0.29028 0.04759 0.29305 0.04679 0.2956 C 0.04567 0.29838 0.04375 0.30069 0.04295 0.3037 C 0.0383 0.31782 0.04102 0.31828 0.03509 0.32801 C 0.03269 0.33217 0.02916 0.33495 0.02724 0.33889 C 0.02468 0.34398 0.02356 0.35 0.02147 0.35509 C 0.01955 0.35926 0.01747 0.3625 0.01554 0.36597 C 0.01186 0.38588 0.0157 0.36805 0.00961 0.38773 C 0.00737 0.39491 0.00689 0.40116 0.00577 0.40949 C 0.00641 0.42291 0.00609 0.43657 0.00769 0.44977 C 0.00801 0.4537 0.00993 0.45694 0.0117 0.46065 C 0.02147 0.48264 0.01314 0.46134 0.02339 0.47963 C 0.02612 0.48449 0.0282 0.49051 0.03109 0.49583 C 0.03317 0.49953 0.03525 0.50278 0.03702 0.50671 C 0.0399 0.51342 0.04487 0.52847 0.04487 0.5287 C 0.04423 0.54282 0.04423 0.55741 0.04295 0.57176 C 0.04182 0.58078 0.03798 0.59051 0.03509 0.59884 C 0.03333 0.61574 0.03093 0.62685 0.03509 0.64491 C 0.03638 0.65116 0.03942 0.65648 0.04295 0.66134 L 0.05464 0.67754 C 0.05721 0.68102 0.05929 0.68541 0.06234 0.68819 L 0.07404 0.69884 C 0.07468 0.70185 0.07612 0.7044 0.07612 0.70741 C 0.07612 0.73403 0.07484 0.72986 0.07211 0.74791 C 0.07131 0.75231 0.07131 0.75694 0.07019 0.76157 C 0.06811 0.76898 0.06506 0.77592 0.06234 0.7831 C 0.06106 0.7868 0.05929 0.79028 0.05849 0.79398 C 0.05785 0.79676 0.05705 0.7993 0.05657 0.80208 C 0.05561 0.80602 0.05416 0.81666 0.05256 0.82083 C 0.05144 0.82384 0.04952 0.82616 0.04872 0.82916 C 0.04503 0.84028 0.04455 0.84745 0.04295 0.85903 C 0.04359 0.87546 0.04263 0.8919 0.04487 0.90787 C 0.04535 0.91227 0.0492 0.91458 0.05064 0.91875 C 0.05176 0.92199 0.05128 0.92616 0.05256 0.92963 C 0.05545 0.93727 0.06282 0.94722 0.06827 0.95116 C 0.07179 0.95393 0.07997 0.95671 0.07997 0.95694 L 0.08589 0.95949 " pathEditMode="relative" rAng="0" ptsTypes="AAAAAAAAAAAAAAAAAAAAAAAAAAAAAAAAAAAAAAAAAAAAAAAAAAA">
                                      <p:cBhvr>
                                        <p:cTn id="3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5" y="4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-3.33333E-6 L 7.69231E-7 -3.33333E-6 C 0.0032 0.00833 0.00513 0.01806 0.00961 0.025 C 0.02099 0.04398 0.02259 0.04306 0.03461 0.04722 C 0.04839 0.06065 0.04407 0.05255 0.05 0.06945 C 0.04871 0.07315 0.04743 0.07708 0.04615 0.08056 C 0.04487 0.08357 0.04327 0.08611 0.0423 0.08889 C 0.03942 0.0963 0.03766 0.1044 0.03461 0.11111 C 0.03061 0.11968 0.0298 0.12083 0.02692 0.13056 C 0.02612 0.13333 0.02564 0.13611 0.025 0.13889 C 0.02564 0.15648 0.02468 0.17454 0.02692 0.19167 C 0.02788 0.2 0.03205 0.20648 0.03461 0.21389 C 0.03589 0.21759 0.03686 0.22153 0.03846 0.225 C 0.04535 0.2419 0.04214 0.23449 0.04807 0.24722 C 0.0516 0.26852 0.05096 0.25972 0.04807 0.29445 C 0.04775 0.29745 0.04695 0.30023 0.04615 0.30278 C 0.04503 0.30579 0.04311 0.3081 0.0423 0.31111 C 0.03782 0.3257 0.04054 0.32616 0.03461 0.33611 C 0.03221 0.34028 0.02884 0.34306 0.02692 0.34722 C 0.02436 0.35232 0.02323 0.35857 0.02115 0.36389 C 0.01939 0.36806 0.0173 0.3713 0.01538 0.375 C 0.0117 0.39537 0.01554 0.37708 0.00961 0.39722 C 0.00737 0.40463 0.00689 0.41111 0.00577 0.41945 C 0.00641 0.43333 0.00609 0.44722 0.00769 0.46111 C 0.00801 0.46505 0.00993 0.46852 0.01154 0.47222 C 0.02115 0.49468 0.01298 0.47292 0.02307 0.49167 C 0.0258 0.49676 0.02788 0.50278 0.03077 0.50833 C 0.03269 0.51204 0.03477 0.51528 0.03654 0.51945 C 0.03942 0.52639 0.04423 0.54167 0.04423 0.54167 C 0.04359 0.55648 0.04359 0.5713 0.0423 0.58611 C 0.04134 0.59537 0.0375 0.60533 0.03461 0.61389 C 0.03285 0.63125 0.03061 0.64259 0.03461 0.66111 C 0.03589 0.66736 0.03894 0.67292 0.0423 0.67778 L 0.05384 0.69445 C 0.05641 0.69815 0.05849 0.70255 0.06154 0.70533 L 0.07307 0.71644 C 0.07371 0.71945 0.075 0.72199 0.075 0.725 C 0.075 0.75232 0.07388 0.74815 0.07115 0.76667 C 0.07035 0.77107 0.07035 0.77593 0.06923 0.78056 C 0.06714 0.7882 0.0641 0.79537 0.06154 0.80278 C 0.06025 0.80648 0.05849 0.80995 0.05769 0.81389 C 0.05705 0.81667 0.05625 0.81921 0.05577 0.82222 C 0.0548 0.82616 0.05336 0.83704 0.05192 0.84144 C 0.0508 0.84445 0.04888 0.84676 0.04807 0.85 C 0.04439 0.86134 0.04391 0.86852 0.0423 0.88056 C 0.04295 0.89722 0.04214 0.91412 0.04423 0.93056 C 0.04471 0.93495 0.04855 0.9375 0.05 0.94167 C 0.05112 0.94491 0.05064 0.94931 0.05192 0.95278 C 0.05464 0.96065 0.06202 0.97083 0.0673 0.975 C 0.07083 0.97778 0.07884 0.98056 0.07884 0.98056 L 0.08461 0.98333 " pathEditMode="relative" ptsTypes="AAAAAAAAAAAAAAAAAAAAAAAAAAAAAAAAAAAAAAAAAAAAAAAAAAA">
                                      <p:cBhvr>
                                        <p:cTn id="4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apezoid 5"/>
          <p:cNvSpPr/>
          <p:nvPr/>
        </p:nvSpPr>
        <p:spPr>
          <a:xfrm>
            <a:off x="774700" y="3060700"/>
            <a:ext cx="8331200" cy="2057400"/>
          </a:xfrm>
          <a:prstGeom prst="trapezoi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214" y="-1121376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272" y="-213394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042" y="-213394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886" y="-310652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058" y="-344942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016" y="-310652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rapezoid 6"/>
          <p:cNvSpPr/>
          <p:nvPr/>
        </p:nvSpPr>
        <p:spPr>
          <a:xfrm>
            <a:off x="4863000" y="4499769"/>
            <a:ext cx="180000" cy="546100"/>
          </a:xfrm>
          <a:prstGeom prst="trapezoid">
            <a:avLst>
              <a:gd name="adj" fmla="val 716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rapezoid 31"/>
          <p:cNvSpPr/>
          <p:nvPr/>
        </p:nvSpPr>
        <p:spPr>
          <a:xfrm>
            <a:off x="4881829" y="3792538"/>
            <a:ext cx="144000" cy="546100"/>
          </a:xfrm>
          <a:prstGeom prst="trapezoid">
            <a:avLst>
              <a:gd name="adj" fmla="val 849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rapezoid 32"/>
          <p:cNvSpPr/>
          <p:nvPr/>
        </p:nvSpPr>
        <p:spPr>
          <a:xfrm>
            <a:off x="4898902" y="3110707"/>
            <a:ext cx="108000" cy="546100"/>
          </a:xfrm>
          <a:prstGeom prst="trapezoid">
            <a:avLst>
              <a:gd name="adj" fmla="val 775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739316" y="652800"/>
            <a:ext cx="8467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How many snowflakes fell on the left-hand side of the playground?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How many snowflakes fell on the right-hand side of the playground?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How many snowflakes fell altogether?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What is the difference in number of snowflakes?</a:t>
            </a:r>
            <a:endParaRPr lang="en-GB" sz="2400" dirty="0"/>
          </a:p>
        </p:txBody>
      </p:sp>
      <p:sp>
        <p:nvSpPr>
          <p:cNvPr id="34" name="Rectangle 33"/>
          <p:cNvSpPr/>
          <p:nvPr/>
        </p:nvSpPr>
        <p:spPr>
          <a:xfrm>
            <a:off x="2582649" y="1022132"/>
            <a:ext cx="59986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</a:t>
            </a: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        							6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											   0 </a:t>
            </a:r>
            <a:endParaRPr lang="en-GB" sz="24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6368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1.11111E-6 C -0.00128 0.00324 -0.00289 0.00625 -0.00385 0.00926 C -0.00449 0.01111 -0.00465 0.01319 -0.00513 0.01481 C -0.00593 0.0169 -0.00705 0.01852 -0.00769 0.02037 C -0.00834 0.02222 -0.00834 0.02431 -0.00898 0.02593 C -0.01683 0.04583 -0.00946 0.02315 -0.01539 0.03889 C -0.01731 0.04375 -0.01827 0.04931 -0.02051 0.0537 C -0.0218 0.05625 -0.0234 0.05856 -0.02436 0.06111 C -0.02644 0.06597 -0.02741 0.07153 -0.02949 0.07593 C -0.03045 0.07778 -0.03141 0.07963 -0.03205 0.08148 C -0.0335 0.08565 -0.03414 0.09259 -0.03462 0.0963 C -0.0351 0.09884 -0.03558 0.10116 -0.0359 0.1037 C -0.03542 0.10718 -0.03478 0.11458 -0.03334 0.11852 C -0.03269 0.12037 -0.03173 0.12222 -0.03077 0.12407 C -0.02997 0.12824 -0.02917 0.13264 -0.02821 0.13704 C -0.02789 0.13935 -0.02757 0.1419 -0.02693 0.14444 C -0.02628 0.14699 -0.02516 0.14931 -0.02436 0.15185 C -0.01875 0.17083 -0.02917 0.14005 -0.02051 0.16481 C -0.02019 0.16782 -0.01987 0.17083 -0.01923 0.17407 C -0.01859 0.17708 -0.01747 0.18009 -0.01667 0.18333 C -0.01619 0.18565 -0.01587 0.18819 -0.01539 0.19074 C -0.01394 0.21157 -0.01298 0.21667 -0.01539 0.24074 C -0.01571 0.24282 -0.01715 0.24444 -0.01795 0.2463 C -0.01843 0.24931 -0.01843 0.25255 -0.01923 0.25556 C -0.02068 0.25972 -0.02468 0.26505 -0.02693 0.26852 C -0.02837 0.27407 -0.02805 0.27477 -0.03077 0.27963 C -0.03205 0.28148 -0.0335 0.2831 -0.03462 0.28519 C -0.0383 0.2912 -0.04055 0.29884 -0.04487 0.3037 C -0.05866 0.31829 -0.05225 0.31042 -0.0641 0.32778 C -0.06539 0.32963 -0.06699 0.33102 -0.06795 0.33333 C -0.06971 0.33704 -0.07212 0.34005 -0.07308 0.34444 C -0.07356 0.3463 -0.07404 0.34792 -0.07436 0.35 C -0.07773 0.3662 -0.07388 0.34954 -0.07693 0.36296 C -0.0766 0.36968 -0.07644 0.37639 -0.07564 0.38333 C -0.07548 0.38519 -0.075 0.38704 -0.07436 0.38889 C -0.07212 0.39676 -0.07164 0.39653 -0.06795 0.4037 C -0.06763 0.40556 -0.06731 0.40741 -0.06667 0.40926 C -0.06603 0.41111 -0.06475 0.41273 -0.0641 0.41481 C -0.06314 0.41829 -0.06154 0.42593 -0.06154 0.42593 C -0.06202 0.43634 -0.06218 0.44676 -0.06282 0.45741 C -0.06314 0.46042 -0.06314 0.46366 -0.0641 0.46667 C -0.06619 0.47245 -0.07035 0.47685 -0.0718 0.48333 C -0.07228 0.48519 -0.07244 0.48704 -0.07308 0.48889 C -0.0742 0.49097 -0.07564 0.49259 -0.07693 0.49444 C -0.07933 0.50417 -0.07676 0.4963 -0.08205 0.50556 C -0.08334 0.50741 -0.09103 0.52338 -0.09487 0.52778 C -0.09696 0.52986 -0.0992 0.53125 -0.10128 0.53333 C -0.10273 0.53449 -0.10385 0.53588 -0.10513 0.53704 C -0.10721 0.53843 -0.10962 0.53912 -0.11154 0.54074 C -0.11298 0.54167 -0.1141 0.54329 -0.11539 0.54444 C -0.11747 0.54583 -0.11987 0.54653 -0.1218 0.54815 C -0.12324 0.54907 -0.12436 0.55069 -0.12564 0.55185 C -0.12965 0.55509 -0.13125 0.55509 -0.13462 0.55926 C -0.1508 0.57847 -0.12452 0.54954 -0.14359 0.57037 C -0.14535 0.57639 -0.14904 0.58218 -0.14872 0.58889 C -0.14744 0.62523 -0.14904 0.61111 -0.14616 0.63148 C -0.14664 0.64259 -0.14584 0.65394 -0.14744 0.66481 C -0.14808 0.66806 -0.1508 0.66991 -0.15257 0.67222 C -0.15721 0.67778 -0.16186 0.67847 -0.16795 0.68148 C -0.16923 0.68194 -0.17051 0.68264 -0.1718 0.68333 C -0.17805 0.68542 -0.18301 0.68727 -0.18975 0.68889 L -0.19872 0.69074 C -0.21218 0.69329 -0.20946 0.69259 -0.22564 0.69444 C -0.22741 0.69491 -0.22917 0.69583 -0.23077 0.6963 C -0.2351 0.69699 -0.23943 0.69699 -0.24359 0.69815 C -0.24632 0.69884 -0.24872 0.70069 -0.25128 0.70185 C -0.27132 0.70949 -0.24215 0.69606 -0.26539 0.70741 C -0.26667 0.70787 -0.26811 0.7081 -0.26923 0.70926 C -0.2718 0.71157 -0.27404 0.71505 -0.27693 0.71667 L -0.28077 0.71852 " pathEditMode="relative" ptsTypes="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4.07407E-6 C -0.00129 0.0037 -0.00257 0.00694 -0.00353 0.01018 C -0.00401 0.01226 -0.00417 0.01435 -0.00465 0.0162 C -0.00529 0.01851 -0.00625 0.02013 -0.0069 0.02222 C -0.00738 0.0243 -0.00738 0.02638 -0.00802 0.02824 C -0.01475 0.04976 -0.00834 0.02523 -0.01363 0.04236 C -0.01523 0.04745 -0.01603 0.05347 -0.01811 0.05833 C -0.01924 0.06111 -0.02052 0.06365 -0.02148 0.06643 C -0.02324 0.07152 -0.02404 0.07754 -0.02597 0.0824 C -0.02677 0.08449 -0.02757 0.08634 -0.02821 0.08842 C -0.02933 0.09282 -0.02997 0.10046 -0.03045 0.10439 C -0.03077 0.1074 -0.03125 0.10972 -0.03158 0.1125 C -0.03109 0.1162 -0.03045 0.1243 -0.02933 0.12847 C -0.02869 0.13055 -0.02789 0.13263 -0.02709 0.13449 C -0.02629 0.13912 -0.02565 0.14375 -0.02484 0.14861 C -0.02452 0.15115 -0.0242 0.15393 -0.02372 0.15671 C -0.02308 0.15926 -0.02212 0.1618 -0.02148 0.16458 C -0.01651 0.18518 -0.02565 0.15185 -0.01811 0.1787 C -0.01779 0.18194 -0.01747 0.18518 -0.01699 0.18865 C -0.01635 0.19189 -0.01539 0.19513 -0.01475 0.19884 C -0.01427 0.20115 -0.01395 0.20393 -0.01363 0.20671 C -0.01234 0.22939 -0.01138 0.23495 -0.01363 0.26041 C -0.01379 0.26273 -0.01507 0.26458 -0.01587 0.26666 C -0.01619 0.26967 -0.01619 0.27361 -0.01699 0.27662 C -0.01811 0.28101 -0.02164 0.28703 -0.02372 0.29074 C -0.02484 0.29652 -0.02468 0.29768 -0.02709 0.30277 C -0.02821 0.30486 -0.02933 0.30671 -0.03045 0.30856 C -0.03366 0.31504 -0.03558 0.32361 -0.03943 0.3287 C -0.05145 0.34444 -0.04584 0.33588 -0.05625 0.35509 C -0.05738 0.35694 -0.05866 0.35833 -0.05962 0.36088 C -0.06106 0.36481 -0.06331 0.36828 -0.06411 0.37314 C -0.06443 0.375 -0.06491 0.37662 -0.06523 0.37893 C -0.06811 0.39652 -0.06475 0.37824 -0.06747 0.39282 C -0.06715 0.4 -0.06699 0.40763 -0.06635 0.41504 C -0.06619 0.41713 -0.06571 0.41898 -0.06523 0.42106 C -0.06331 0.42986 -0.06283 0.42939 -0.05962 0.43703 C -0.0593 0.43912 -0.05898 0.4412 -0.0585 0.44328 C -0.05786 0.44537 -0.05674 0.44629 -0.05625 0.44861 C -0.05529 0.45301 -0.05401 0.46134 -0.05401 0.46134 C -0.05433 0.47222 -0.05449 0.48402 -0.05513 0.4949 C -0.05529 0.49791 -0.05529 0.50208 -0.05625 0.50555 C -0.05802 0.5118 -0.0617 0.51643 -0.06299 0.52361 C -0.06331 0.52523 -0.06347 0.52731 -0.06411 0.52939 C -0.06507 0.53148 -0.06635 0.53356 -0.06747 0.53564 C -0.06956 0.54583 -0.06731 0.5375 -0.07196 0.54745 C -0.07308 0.54953 -0.07981 0.56689 -0.08318 0.57152 C -0.08494 0.57361 -0.08686 0.57523 -0.08879 0.57777 C -0.09007 0.57893 -0.09103 0.58032 -0.09215 0.58148 C -0.09391 0.58333 -0.096 0.58402 -0.09776 0.58541 C -0.09904 0.58657 -0.1 0.58819 -0.10113 0.58958 C -0.10289 0.5912 -0.10497 0.59213 -0.10674 0.59375 C -0.10802 0.59467 -0.10898 0.59629 -0.1101 0.59745 C -0.11363 0.60138 -0.11507 0.60138 -0.11795 0.60555 C -0.13206 0.62662 -0.10914 0.59537 -0.12581 0.61782 C -0.12741 0.62407 -0.13061 0.63032 -0.13029 0.63796 C -0.12917 0.67731 -0.13061 0.6618 -0.12805 0.68402 C -0.12853 0.69583 -0.12773 0.7081 -0.12917 0.7199 C -0.12981 0.72361 -0.13206 0.72569 -0.13366 0.72824 C -0.13766 0.73402 -0.14183 0.73495 -0.14712 0.73796 C -0.14824 0.73865 -0.14936 0.73958 -0.15049 0.74004 C -0.15593 0.74259 -0.16026 0.74421 -0.16619 0.74629 L -0.17404 0.74791 C -0.1859 0.75092 -0.1835 0.75 -0.1976 0.75208 C -0.1992 0.75254 -0.20081 0.75347 -0.20209 0.75393 C -0.20593 0.75509 -0.20978 0.75509 -0.21331 0.75601 C -0.21571 0.75671 -0.21779 0.75879 -0.22004 0.76018 C -0.23766 0.76851 -0.21202 0.75393 -0.23238 0.76597 C -0.2335 0.76689 -0.23478 0.76689 -0.23574 0.76805 C -0.23799 0.7706 -0.24007 0.7743 -0.24247 0.77615 L -0.24584 0.77824 " pathEditMode="relative" rAng="0" ptsTypes="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3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4.07407E-6 C -0.00128 0.00347 -0.00288 0.00671 -0.00385 0.00995 C -0.00449 0.01203 -0.00465 0.01412 -0.00513 0.01597 C -0.00593 0.01805 -0.00705 0.0199 -0.00769 0.02176 C -0.00833 0.02384 -0.00833 0.02592 -0.00897 0.02777 C -0.01683 0.04907 -0.00945 0.02476 -0.01538 0.04166 C -0.01731 0.04676 -0.01827 0.05277 -0.02051 0.0574 C -0.02179 0.06018 -0.0234 0.0625 -0.02436 0.06527 C -0.02644 0.07037 -0.0274 0.07638 -0.02949 0.08101 C -0.03045 0.0831 -0.03141 0.08495 -0.03205 0.08703 C -0.03349 0.09143 -0.03413 0.09884 -0.03461 0.10277 C -0.0351 0.10555 -0.03558 0.1081 -0.0359 0.11064 C -0.03542 0.11435 -0.03477 0.12222 -0.03333 0.12638 C -0.03269 0.12847 -0.03173 0.13055 -0.03077 0.1324 C -0.02997 0.1368 -0.02917 0.14166 -0.0282 0.14629 C -0.02788 0.14861 -0.02756 0.15138 -0.02692 0.15416 C -0.02628 0.15694 -0.02516 0.15926 -0.02436 0.16203 C -0.01875 0.18217 -0.02917 0.14953 -0.02051 0.17592 C -0.02019 0.17916 -0.01987 0.18217 -0.01923 0.18564 C -0.01859 0.18888 -0.01747 0.19213 -0.01667 0.1956 C -0.01619 0.19814 -0.01586 0.20069 -0.01538 0.20347 C -0.01394 0.22569 -0.01298 0.23125 -0.01538 0.25671 C -0.0157 0.25879 -0.01715 0.26064 -0.01795 0.2625 C -0.01843 0.26574 -0.01843 0.26921 -0.01923 0.27245 C -0.02067 0.27685 -0.02468 0.2824 -0.02692 0.28611 C -0.02836 0.29213 -0.02804 0.29282 -0.03077 0.29814 C -0.03205 0.3 -0.03349 0.30185 -0.03461 0.30393 C -0.0383 0.31041 -0.04054 0.31851 -0.04487 0.32384 C -0.05865 0.33935 -0.05224 0.33078 -0.0641 0.3493 C -0.06538 0.35138 -0.06699 0.35277 -0.06795 0.35532 C -0.06971 0.35926 -0.07211 0.3625 -0.07308 0.36713 C -0.07356 0.36921 -0.07404 0.37083 -0.07436 0.37314 C -0.07772 0.39027 -0.07388 0.37268 -0.07692 0.38703 C -0.0766 0.39351 -0.07644 0.40115 -0.07564 0.40856 C -0.07548 0.41064 -0.075 0.4125 -0.07436 0.41458 C -0.07211 0.42291 -0.07163 0.42268 -0.06795 0.43032 C -0.06763 0.4324 -0.06731 0.43426 -0.06667 0.43634 C -0.06602 0.43819 -0.06474 0.43958 -0.0641 0.44166 C -0.06314 0.44583 -0.06154 0.45416 -0.06154 0.45439 C -0.06202 0.46458 -0.06218 0.47638 -0.06282 0.48726 C -0.06314 0.49027 -0.06314 0.49421 -0.0641 0.49745 C -0.06619 0.5037 -0.07035 0.50833 -0.07179 0.51527 C -0.07227 0.51736 -0.07244 0.51921 -0.07308 0.52129 C -0.0742 0.52338 -0.07564 0.52523 -0.07692 0.52708 C -0.07933 0.5375 -0.07676 0.52916 -0.08205 0.53888 C -0.08333 0.54097 -0.09102 0.5581 -0.09487 0.56273 C -0.09695 0.56481 -0.0992 0.56643 -0.10128 0.56851 C -0.10272 0.5699 -0.10385 0.57129 -0.10513 0.57245 C -0.10721 0.57407 -0.10961 0.57476 -0.11154 0.57662 C -0.11298 0.57754 -0.1141 0.57916 -0.11554 0.58055 C -0.11747 0.58194 -0.11987 0.58263 -0.12179 0.58449 C -0.12324 0.58541 -0.12436 0.58703 -0.12564 0.58842 C -0.12965 0.59189 -0.13125 0.59189 -0.13461 0.59629 C -0.1508 0.61666 -0.12452 0.58588 -0.14359 0.6081 C -0.14535 0.61458 -0.14904 0.6206 -0.14872 0.62777 C -0.14744 0.66666 -0.14904 0.65162 -0.14615 0.67338 C -0.14663 0.68518 -0.14583 0.69722 -0.14744 0.70879 C -0.14808 0.71226 -0.1508 0.71435 -0.15256 0.71666 C -0.15721 0.72268 -0.16186 0.72338 -0.16795 0.72662 C -0.16923 0.72708 -0.17051 0.72777 -0.17179 0.72847 C -0.17804 0.73078 -0.18301 0.73287 -0.18974 0.73449 L -0.19872 0.73657 C -0.21218 0.73912 -0.20945 0.73842 -0.22564 0.74051 C -0.2274 0.74097 -0.22917 0.74189 -0.23077 0.74236 C -0.2351 0.74305 -0.23942 0.74305 -0.24359 0.74444 C -0.24631 0.74513 -0.24872 0.74699 -0.25128 0.74838 C -0.27131 0.75648 -0.24215 0.74213 -0.26538 0.75416 C -0.26667 0.75463 -0.26811 0.75509 -0.26923 0.75625 C -0.27179 0.75879 -0.27404 0.7625 -0.27692 0.76412 L -0.28077 0.7662 " pathEditMode="relative" rAng="0" ptsTypes="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38" y="3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-3.33333E-6 L 7.69231E-7 -3.33333E-6 C 0.0032 0.00833 0.00513 0.01806 0.00961 0.025 C 0.02099 0.04398 0.02259 0.04306 0.03461 0.04722 C 0.04839 0.06065 0.04407 0.05255 0.05 0.06945 C 0.04871 0.07315 0.04743 0.07708 0.04615 0.08056 C 0.04487 0.08357 0.04327 0.08611 0.0423 0.08889 C 0.03942 0.0963 0.03766 0.1044 0.03461 0.11111 C 0.03061 0.11968 0.0298 0.12083 0.02692 0.13056 C 0.02612 0.13333 0.02564 0.13611 0.025 0.13889 C 0.02564 0.15648 0.02468 0.17454 0.02692 0.19167 C 0.02788 0.2 0.03205 0.20648 0.03461 0.21389 C 0.03589 0.21759 0.03686 0.22153 0.03846 0.225 C 0.04535 0.2419 0.04214 0.23449 0.04807 0.24722 C 0.0516 0.26852 0.05096 0.25972 0.04807 0.29445 C 0.04775 0.29745 0.04695 0.30023 0.04615 0.30278 C 0.04503 0.30579 0.04311 0.3081 0.0423 0.31111 C 0.03782 0.3257 0.04054 0.32616 0.03461 0.33611 C 0.03221 0.34028 0.02884 0.34306 0.02692 0.34722 C 0.02436 0.35232 0.02323 0.35857 0.02115 0.36389 C 0.01939 0.36806 0.0173 0.3713 0.01538 0.375 C 0.0117 0.39537 0.01554 0.37708 0.00961 0.39722 C 0.00737 0.40463 0.00689 0.41111 0.00577 0.41945 C 0.00641 0.43333 0.00609 0.44722 0.00769 0.46111 C 0.00801 0.46505 0.00993 0.46852 0.01154 0.47222 C 0.02115 0.49468 0.01298 0.47292 0.02307 0.49167 C 0.0258 0.49676 0.02788 0.50278 0.03077 0.50833 C 0.03269 0.51204 0.03477 0.51528 0.03654 0.51945 C 0.03942 0.52639 0.04423 0.54167 0.04423 0.54167 C 0.04359 0.55648 0.04359 0.5713 0.0423 0.58611 C 0.04134 0.59537 0.0375 0.60533 0.03461 0.61389 C 0.03285 0.63125 0.03061 0.64259 0.03461 0.66111 C 0.03589 0.66736 0.03894 0.67292 0.0423 0.67778 L 0.05384 0.69445 C 0.05641 0.69815 0.05849 0.70255 0.06154 0.70533 L 0.07307 0.71644 C 0.07371 0.71945 0.075 0.72199 0.075 0.725 C 0.075 0.75232 0.07388 0.74815 0.07115 0.76667 C 0.07035 0.77107 0.07035 0.77593 0.06923 0.78056 C 0.06714 0.7882 0.0641 0.79537 0.06154 0.80278 C 0.06025 0.80648 0.05849 0.80995 0.05769 0.81389 C 0.05705 0.81667 0.05625 0.81921 0.05577 0.82222 C 0.0548 0.82616 0.05336 0.83704 0.05192 0.84144 C 0.0508 0.84445 0.04888 0.84676 0.04807 0.85 C 0.04439 0.86134 0.04391 0.86852 0.0423 0.88056 C 0.04295 0.89722 0.04214 0.91412 0.04423 0.93056 C 0.04471 0.93495 0.04855 0.9375 0.05 0.94167 C 0.05112 0.94491 0.05064 0.94931 0.05192 0.95278 C 0.05464 0.96065 0.06202 0.97083 0.0673 0.975 C 0.07083 0.97778 0.07884 0.98056 0.07884 0.98056 L 0.08461 0.98333 " pathEditMode="relative" ptsTypes="AAA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2.22222E-6 L 2.5641E-6 0.00023 C 0.0032 0.00833 0.00513 0.01782 0.00961 0.02453 C 0.02115 0.04305 0.02291 0.04213 0.03509 0.04629 C 0.04904 0.05926 0.04471 0.05139 0.05064 0.06782 C 0.04936 0.07153 0.04807 0.07523 0.04679 0.0787 C 0.04551 0.08171 0.04391 0.08403 0.04295 0.0868 C 0.0399 0.09398 0.03814 0.10208 0.03509 0.10856 C 0.03093 0.1169 0.03013 0.11805 0.02724 0.12754 C 0.02644 0.13032 0.02596 0.13287 0.02532 0.13565 C 0.02596 0.15278 0.025 0.17037 0.02724 0.18703 C 0.0282 0.19537 0.03253 0.20162 0.03509 0.20879 C 0.03638 0.2125 0.03734 0.2162 0.03894 0.21967 C 0.04599 0.23611 0.04263 0.22893 0.04872 0.24143 C 0.05224 0.26203 0.0516 0.25347 0.04872 0.2875 C 0.04839 0.29028 0.04759 0.29305 0.04679 0.2956 C 0.04567 0.29838 0.04375 0.30069 0.04295 0.3037 C 0.0383 0.31782 0.04102 0.31828 0.03509 0.32801 C 0.03269 0.33217 0.02916 0.33495 0.02724 0.33889 C 0.02468 0.34398 0.02356 0.35 0.02147 0.35509 C 0.01955 0.35926 0.01747 0.3625 0.01554 0.36597 C 0.01186 0.38588 0.0157 0.36805 0.00961 0.38773 C 0.00737 0.39491 0.00689 0.40116 0.00577 0.40949 C 0.00641 0.42291 0.00609 0.43657 0.00769 0.44977 C 0.00801 0.4537 0.00993 0.45694 0.0117 0.46065 C 0.02147 0.48264 0.01314 0.46134 0.02339 0.47963 C 0.02612 0.48449 0.0282 0.49051 0.03109 0.49583 C 0.03317 0.49953 0.03525 0.50278 0.03702 0.50671 C 0.0399 0.51342 0.04487 0.52847 0.04487 0.5287 C 0.04423 0.54282 0.04423 0.55741 0.04295 0.57176 C 0.04182 0.58078 0.03798 0.59051 0.03509 0.59884 C 0.03333 0.61574 0.03093 0.62685 0.03509 0.64491 C 0.03638 0.65116 0.03942 0.65648 0.04295 0.66134 L 0.05464 0.67754 C 0.05721 0.68102 0.05929 0.68541 0.06234 0.68819 L 0.07404 0.69884 C 0.07468 0.70185 0.07612 0.7044 0.07612 0.70741 C 0.07612 0.73403 0.07484 0.72986 0.07211 0.74791 C 0.07131 0.75231 0.07131 0.75694 0.07019 0.76157 C 0.06811 0.76898 0.06506 0.77592 0.06234 0.7831 C 0.06106 0.7868 0.05929 0.79028 0.05849 0.79398 C 0.05785 0.79676 0.05705 0.7993 0.05657 0.80208 C 0.05561 0.80602 0.05416 0.81666 0.05256 0.82083 C 0.05144 0.82384 0.04952 0.82616 0.04872 0.82916 C 0.04503 0.84028 0.04455 0.84745 0.04295 0.85903 C 0.04359 0.87546 0.04263 0.8919 0.04487 0.90787 C 0.04535 0.91227 0.0492 0.91458 0.05064 0.91875 C 0.05176 0.92199 0.05128 0.92616 0.05256 0.92963 C 0.05545 0.93727 0.06282 0.94722 0.06827 0.95116 C 0.07179 0.95393 0.07997 0.95671 0.07997 0.95694 L 0.08589 0.95949 " pathEditMode="relative" rAng="0" ptsTypes="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5" y="4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-3.33333E-6 L 7.69231E-7 -3.33333E-6 C 0.0032 0.00833 0.00513 0.01806 0.00961 0.025 C 0.02099 0.04398 0.02259 0.04306 0.03461 0.04722 C 0.04839 0.06065 0.04407 0.05255 0.05 0.06945 C 0.04871 0.07315 0.04743 0.07708 0.04615 0.08056 C 0.04487 0.08357 0.04327 0.08611 0.0423 0.08889 C 0.03942 0.0963 0.03766 0.1044 0.03461 0.11111 C 0.03061 0.11968 0.0298 0.12083 0.02692 0.13056 C 0.02612 0.13333 0.02564 0.13611 0.025 0.13889 C 0.02564 0.15648 0.02468 0.17454 0.02692 0.19167 C 0.02788 0.2 0.03205 0.20648 0.03461 0.21389 C 0.03589 0.21759 0.03686 0.22153 0.03846 0.225 C 0.04535 0.2419 0.04214 0.23449 0.04807 0.24722 C 0.0516 0.26852 0.05096 0.25972 0.04807 0.29445 C 0.04775 0.29745 0.04695 0.30023 0.04615 0.30278 C 0.04503 0.30579 0.04311 0.3081 0.0423 0.31111 C 0.03782 0.3257 0.04054 0.32616 0.03461 0.33611 C 0.03221 0.34028 0.02884 0.34306 0.02692 0.34722 C 0.02436 0.35232 0.02323 0.35857 0.02115 0.36389 C 0.01939 0.36806 0.0173 0.3713 0.01538 0.375 C 0.0117 0.39537 0.01554 0.37708 0.00961 0.39722 C 0.00737 0.40463 0.00689 0.41111 0.00577 0.41945 C 0.00641 0.43333 0.00609 0.44722 0.00769 0.46111 C 0.00801 0.46505 0.00993 0.46852 0.01154 0.47222 C 0.02115 0.49468 0.01298 0.47292 0.02307 0.49167 C 0.0258 0.49676 0.02788 0.50278 0.03077 0.50833 C 0.03269 0.51204 0.03477 0.51528 0.03654 0.51945 C 0.03942 0.52639 0.04423 0.54167 0.04423 0.54167 C 0.04359 0.55648 0.04359 0.5713 0.0423 0.58611 C 0.04134 0.59537 0.0375 0.60533 0.03461 0.61389 C 0.03285 0.63125 0.03061 0.64259 0.03461 0.66111 C 0.03589 0.66736 0.03894 0.67292 0.0423 0.67778 L 0.05384 0.69445 C 0.05641 0.69815 0.05849 0.70255 0.06154 0.70533 L 0.07307 0.71644 C 0.07371 0.71945 0.075 0.72199 0.075 0.725 C 0.075 0.75232 0.07388 0.74815 0.07115 0.76667 C 0.07035 0.77107 0.07035 0.77593 0.06923 0.78056 C 0.06714 0.7882 0.0641 0.79537 0.06154 0.80278 C 0.06025 0.80648 0.05849 0.80995 0.05769 0.81389 C 0.05705 0.81667 0.05625 0.81921 0.05577 0.82222 C 0.0548 0.82616 0.05336 0.83704 0.05192 0.84144 C 0.0508 0.84445 0.04888 0.84676 0.04807 0.85 C 0.04439 0.86134 0.04391 0.86852 0.0423 0.88056 C 0.04295 0.89722 0.04214 0.91412 0.04423 0.93056 C 0.04471 0.93495 0.04855 0.9375 0.05 0.94167 C 0.05112 0.94491 0.05064 0.94931 0.05192 0.95278 C 0.05464 0.96065 0.06202 0.97083 0.0673 0.975 C 0.07083 0.97778 0.07884 0.98056 0.07884 0.98056 L 0.08461 0.98333 " pathEditMode="relative" ptsTypes="A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apezoid 5"/>
          <p:cNvSpPr/>
          <p:nvPr/>
        </p:nvSpPr>
        <p:spPr>
          <a:xfrm>
            <a:off x="774700" y="3060700"/>
            <a:ext cx="8331200" cy="2057400"/>
          </a:xfrm>
          <a:prstGeom prst="trapezoi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rapezoid 6"/>
          <p:cNvSpPr/>
          <p:nvPr/>
        </p:nvSpPr>
        <p:spPr>
          <a:xfrm>
            <a:off x="4863000" y="4499769"/>
            <a:ext cx="180000" cy="546100"/>
          </a:xfrm>
          <a:prstGeom prst="trapezoid">
            <a:avLst>
              <a:gd name="adj" fmla="val 716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rapezoid 31"/>
          <p:cNvSpPr/>
          <p:nvPr/>
        </p:nvSpPr>
        <p:spPr>
          <a:xfrm>
            <a:off x="4881829" y="3792538"/>
            <a:ext cx="144000" cy="546100"/>
          </a:xfrm>
          <a:prstGeom prst="trapezoid">
            <a:avLst>
              <a:gd name="adj" fmla="val 849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rapezoid 32"/>
          <p:cNvSpPr/>
          <p:nvPr/>
        </p:nvSpPr>
        <p:spPr>
          <a:xfrm>
            <a:off x="4898902" y="3110707"/>
            <a:ext cx="108000" cy="546100"/>
          </a:xfrm>
          <a:prstGeom prst="trapezoid">
            <a:avLst>
              <a:gd name="adj" fmla="val 775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739316" y="652800"/>
            <a:ext cx="8467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How many snowflakes fell on the left-hand side of the playground?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How many snowflakes fell on the right-hand side of the playground?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How many snowflakes fell altogether?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What is the difference in number of snowflakes?</a:t>
            </a:r>
            <a:endParaRPr lang="en-GB" sz="2400" dirty="0"/>
          </a:p>
        </p:txBody>
      </p:sp>
      <p:sp>
        <p:nvSpPr>
          <p:cNvPr id="34" name="Rectangle 33"/>
          <p:cNvSpPr/>
          <p:nvPr/>
        </p:nvSpPr>
        <p:spPr>
          <a:xfrm>
            <a:off x="2582649" y="1022132"/>
            <a:ext cx="57776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5</a:t>
            </a: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        							8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											   2</a:t>
            </a:r>
            <a:endParaRPr lang="en-GB" sz="2400" dirty="0">
              <a:solidFill>
                <a:schemeClr val="accent1"/>
              </a:solidFill>
            </a:endParaRPr>
          </a:p>
        </p:txBody>
      </p:sp>
      <p:pic>
        <p:nvPicPr>
          <p:cNvPr id="14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366" y="3995738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858" y="3650585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112" y="4132648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012" y="3110707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733" y="314655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691" y="3489454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960" y="3106931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570" y="4021932"/>
            <a:ext cx="769572" cy="84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3886200" y="4527548"/>
            <a:ext cx="1746370" cy="0"/>
          </a:xfrm>
          <a:prstGeom prst="straightConnector1">
            <a:avLst/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3BAFA83-7C60-4EC0-8D9B-D2E2BC84FA7C}"/>
              </a:ext>
            </a:extLst>
          </p:cNvPr>
          <p:cNvSpPr/>
          <p:nvPr/>
        </p:nvSpPr>
        <p:spPr>
          <a:xfrm>
            <a:off x="118446" y="3327219"/>
            <a:ext cx="1520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latin typeface="Comic Sans MS" panose="030F0702030302020204" pitchFamily="66" charset="0"/>
              </a:rPr>
              <a:t>Left</a:t>
            </a:r>
          </a:p>
          <a:p>
            <a:pPr algn="ctr"/>
            <a:endParaRPr lang="en-GB" sz="2000" dirty="0">
              <a:latin typeface="Comic Sans MS" panose="030F0702030302020204" pitchFamily="66" charset="0"/>
            </a:endParaRPr>
          </a:p>
          <a:p>
            <a:pPr algn="ctr"/>
            <a:endParaRPr lang="en-GB" sz="2000" dirty="0">
              <a:latin typeface="Comic Sans MS" panose="030F0702030302020204" pitchFamily="66" charset="0"/>
            </a:endParaRPr>
          </a:p>
          <a:p>
            <a:pPr algn="ctr"/>
            <a:r>
              <a:rPr lang="en-GB" sz="2000" dirty="0">
                <a:latin typeface="Comic Sans MS" panose="030F0702030302020204" pitchFamily="66" charset="0"/>
              </a:rPr>
              <a:t>Right</a:t>
            </a:r>
            <a:endParaRPr lang="en-GB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45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2.96296E-6 L -0.04872 -0.0854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6" y="-428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4.44444E-6 L 0.25753 -0.1340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69" y="-671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1.85185E-6 L 0.23974 -0.1539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7" y="-770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3.7037E-7 L -0.43894 0.0076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55" y="37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4615E-6 -1.85185E-6 L -0.4468 0.1356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40" y="678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-1.85185E-6 L -0.46074 0.0868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45" y="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32" grpId="0" animBg="1"/>
      <p:bldP spid="33" grpId="0" animBg="1"/>
      <p:bldP spid="34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rapezoid 5"/>
          <p:cNvSpPr/>
          <p:nvPr/>
        </p:nvSpPr>
        <p:spPr>
          <a:xfrm>
            <a:off x="774700" y="3060700"/>
            <a:ext cx="8331200" cy="2057400"/>
          </a:xfrm>
          <a:prstGeom prst="trapezoi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rapezoid 6"/>
          <p:cNvSpPr/>
          <p:nvPr/>
        </p:nvSpPr>
        <p:spPr>
          <a:xfrm>
            <a:off x="4863000" y="4499769"/>
            <a:ext cx="180000" cy="546100"/>
          </a:xfrm>
          <a:prstGeom prst="trapezoid">
            <a:avLst>
              <a:gd name="adj" fmla="val 716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rapezoid 31"/>
          <p:cNvSpPr/>
          <p:nvPr/>
        </p:nvSpPr>
        <p:spPr>
          <a:xfrm>
            <a:off x="4881829" y="3792538"/>
            <a:ext cx="144000" cy="546100"/>
          </a:xfrm>
          <a:prstGeom prst="trapezoid">
            <a:avLst>
              <a:gd name="adj" fmla="val 849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rapezoid 32"/>
          <p:cNvSpPr/>
          <p:nvPr/>
        </p:nvSpPr>
        <p:spPr>
          <a:xfrm>
            <a:off x="4898902" y="3110707"/>
            <a:ext cx="108000" cy="546100"/>
          </a:xfrm>
          <a:prstGeom prst="trapezoid">
            <a:avLst>
              <a:gd name="adj" fmla="val 775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633046" y="652800"/>
            <a:ext cx="86692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 snowflakes fell on the left-hand side of the playground.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11 snowflakes fell on the right-hand side of the playground.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How many snowflakes fell altogether?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What is the difference in number of snowflakes?</a:t>
            </a:r>
            <a:endParaRPr lang="en-GB" sz="2400" dirty="0"/>
          </a:p>
        </p:txBody>
      </p:sp>
      <p:pic>
        <p:nvPicPr>
          <p:cNvPr id="9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090" y="498648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368" y="472324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647" y="446000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925" y="419676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203" y="393352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482" y="367028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760" y="340704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038" y="314380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317" y="288056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595" y="261732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Simple Snowflake clipart. Free download transparent .PNG | Creazill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873" y="2354080"/>
            <a:ext cx="238562" cy="2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oup 35"/>
          <p:cNvGrpSpPr/>
          <p:nvPr/>
        </p:nvGrpSpPr>
        <p:grpSpPr>
          <a:xfrm>
            <a:off x="2162436" y="2871198"/>
            <a:ext cx="248789" cy="2369160"/>
            <a:chOff x="2162436" y="2871198"/>
            <a:chExt cx="248789" cy="2369160"/>
          </a:xfrm>
        </p:grpSpPr>
        <p:pic>
          <p:nvPicPr>
            <p:cNvPr id="21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2436" y="4977118"/>
              <a:ext cx="238562" cy="26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3714" y="4713878"/>
              <a:ext cx="238562" cy="26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4993" y="4450638"/>
              <a:ext cx="238562" cy="26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6271" y="4187398"/>
              <a:ext cx="238562" cy="26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7549" y="3924158"/>
              <a:ext cx="238562" cy="26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8828" y="3660918"/>
              <a:ext cx="238562" cy="26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0106" y="3397678"/>
              <a:ext cx="238562" cy="26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1384" y="3134438"/>
              <a:ext cx="238562" cy="26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2663" y="2871198"/>
              <a:ext cx="238562" cy="263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4" name="Straight Arrow Connector 33"/>
          <p:cNvCxnSpPr/>
          <p:nvPr/>
        </p:nvCxnSpPr>
        <p:spPr>
          <a:xfrm flipV="1">
            <a:off x="2287466" y="2390776"/>
            <a:ext cx="0" cy="466928"/>
          </a:xfrm>
          <a:prstGeom prst="straightConnector1">
            <a:avLst/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171" y="3306938"/>
            <a:ext cx="975583" cy="6829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ounded Rectangular Callout 4"/>
              <p:cNvSpPr/>
              <p:nvPr/>
            </p:nvSpPr>
            <p:spPr>
              <a:xfrm>
                <a:off x="3796404" y="2240484"/>
                <a:ext cx="3008841" cy="1329694"/>
              </a:xfrm>
              <a:prstGeom prst="wedgeRoundRectCallout">
                <a:avLst>
                  <a:gd name="adj1" fmla="val 83678"/>
                  <a:gd name="adj2" fmla="val 52677"/>
                  <a:gd name="adj3" fmla="val 16667"/>
                </a:avLst>
              </a:prstGeom>
              <a:ln w="28575"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I can’t decided whether it’s </a:t>
                </a:r>
              </a:p>
              <a:p>
                <a:pPr algn="ctr"/>
                <a:r>
                  <a:rPr lang="en-GB" sz="2400" dirty="0">
                    <a:latin typeface="Comic Sans MS" panose="030F0702030302020204" pitchFamily="66" charset="0"/>
                  </a:rPr>
                  <a:t>9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11 or 11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–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9 </a:t>
                </a:r>
              </a:p>
            </p:txBody>
          </p:sp>
        </mc:Choice>
        <mc:Fallback xmlns="">
          <p:sp>
            <p:nvSpPr>
              <p:cNvPr id="5" name="Rounded Rectangular Callout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6404" y="2240484"/>
                <a:ext cx="3008841" cy="1329694"/>
              </a:xfrm>
              <a:prstGeom prst="wedgeRoundRectCallout">
                <a:avLst>
                  <a:gd name="adj1" fmla="val 83678"/>
                  <a:gd name="adj2" fmla="val 52677"/>
                  <a:gd name="adj3" fmla="val 16667"/>
                </a:avLst>
              </a:prstGeom>
              <a:blipFill>
                <a:blip r:embed="rId7"/>
                <a:stretch>
                  <a:fillRect/>
                </a:stretch>
              </a:blipFill>
              <a:ln w="28575"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7" name="Picture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64574" y="3620603"/>
            <a:ext cx="1442352" cy="1760737"/>
          </a:xfrm>
          <a:prstGeom prst="rect">
            <a:avLst/>
          </a:prstGeom>
        </p:spPr>
      </p:pic>
      <p:sp>
        <p:nvSpPr>
          <p:cNvPr id="38" name="Rounded Rectangular Callout 37"/>
          <p:cNvSpPr/>
          <p:nvPr/>
        </p:nvSpPr>
        <p:spPr>
          <a:xfrm>
            <a:off x="4912211" y="3681145"/>
            <a:ext cx="3008841" cy="1329694"/>
          </a:xfrm>
          <a:prstGeom prst="wedgeRoundRectCallout">
            <a:avLst>
              <a:gd name="adj1" fmla="val -87521"/>
              <a:gd name="adj2" fmla="val 10843"/>
              <a:gd name="adj3" fmla="val 16667"/>
            </a:avLst>
          </a:prstGeom>
          <a:ln w="28575">
            <a:solidFill>
              <a:schemeClr val="accent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Why not count on from 9 to 11?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172199" y="1399618"/>
            <a:ext cx="57073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20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			  2</a:t>
            </a:r>
            <a:endParaRPr lang="en-GB" sz="2400" dirty="0">
              <a:solidFill>
                <a:schemeClr val="accent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931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5.55112E-17 L -0.04054 0.0370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5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54 0.03704 L -4.87179E-6 1.11111E-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" y="-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32" grpId="0" animBg="1"/>
      <p:bldP spid="33" grpId="0" animBg="1"/>
      <p:bldP spid="5" grpId="0" animBg="1"/>
      <p:bldP spid="38" grpId="0" animBg="1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3292008" y="2961003"/>
            <a:ext cx="520442" cy="4470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4" name="Rounded Rectangle 3"/>
          <p:cNvSpPr/>
          <p:nvPr/>
        </p:nvSpPr>
        <p:spPr>
          <a:xfrm>
            <a:off x="3292008" y="2463362"/>
            <a:ext cx="520442" cy="4470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Rectangle 1"/>
          <p:cNvSpPr/>
          <p:nvPr/>
        </p:nvSpPr>
        <p:spPr>
          <a:xfrm>
            <a:off x="2912471" y="928163"/>
            <a:ext cx="12795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Monday</a:t>
            </a:r>
            <a:endParaRPr lang="en-GB" sz="2400" dirty="0"/>
          </a:p>
        </p:txBody>
      </p:sp>
      <p:sp>
        <p:nvSpPr>
          <p:cNvPr id="22" name="Rectangle 21"/>
          <p:cNvSpPr/>
          <p:nvPr/>
        </p:nvSpPr>
        <p:spPr>
          <a:xfrm>
            <a:off x="1293113" y="928163"/>
            <a:ext cx="816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Day </a:t>
            </a:r>
            <a:endParaRPr lang="en-GB" sz="2400" dirty="0"/>
          </a:p>
        </p:txBody>
      </p:sp>
      <p:sp>
        <p:nvSpPr>
          <p:cNvPr id="23" name="Rectangle 22"/>
          <p:cNvSpPr/>
          <p:nvPr/>
        </p:nvSpPr>
        <p:spPr>
          <a:xfrm>
            <a:off x="1256244" y="1434551"/>
            <a:ext cx="9156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Left </a:t>
            </a:r>
            <a:endParaRPr lang="en-GB" sz="2400" dirty="0"/>
          </a:p>
        </p:txBody>
      </p:sp>
      <p:sp>
        <p:nvSpPr>
          <p:cNvPr id="24" name="Rectangle 23"/>
          <p:cNvSpPr/>
          <p:nvPr/>
        </p:nvSpPr>
        <p:spPr>
          <a:xfrm>
            <a:off x="1209757" y="1940939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Right </a:t>
            </a:r>
            <a:endParaRPr lang="en-GB" sz="2400" dirty="0"/>
          </a:p>
        </p:txBody>
      </p:sp>
      <p:sp>
        <p:nvSpPr>
          <p:cNvPr id="25" name="Rectangle 24"/>
          <p:cNvSpPr/>
          <p:nvPr/>
        </p:nvSpPr>
        <p:spPr>
          <a:xfrm>
            <a:off x="935643" y="2447327"/>
            <a:ext cx="17700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Altogether</a:t>
            </a:r>
            <a:endParaRPr lang="en-GB" sz="2400" dirty="0"/>
          </a:p>
        </p:txBody>
      </p:sp>
      <p:sp>
        <p:nvSpPr>
          <p:cNvPr id="26" name="Rectangle 25"/>
          <p:cNvSpPr/>
          <p:nvPr/>
        </p:nvSpPr>
        <p:spPr>
          <a:xfrm>
            <a:off x="889198" y="2953716"/>
            <a:ext cx="17812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Difference</a:t>
            </a:r>
            <a:endParaRPr lang="en-GB" sz="2400" dirty="0"/>
          </a:p>
        </p:txBody>
      </p:sp>
      <p:sp>
        <p:nvSpPr>
          <p:cNvPr id="27" name="Rectangle 26"/>
          <p:cNvSpPr/>
          <p:nvPr/>
        </p:nvSpPr>
        <p:spPr>
          <a:xfrm>
            <a:off x="4206006" y="933997"/>
            <a:ext cx="13708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Tuesday</a:t>
            </a:r>
            <a:endParaRPr lang="en-GB" sz="2400" dirty="0"/>
          </a:p>
        </p:txBody>
      </p:sp>
      <p:sp>
        <p:nvSpPr>
          <p:cNvPr id="28" name="Rectangle 27"/>
          <p:cNvSpPr/>
          <p:nvPr/>
        </p:nvSpPr>
        <p:spPr>
          <a:xfrm>
            <a:off x="3297191" y="1434551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19</a:t>
            </a:r>
            <a:endParaRPr lang="en-GB" sz="2400" dirty="0"/>
          </a:p>
        </p:txBody>
      </p:sp>
      <p:sp>
        <p:nvSpPr>
          <p:cNvPr id="29" name="Rectangle 28"/>
          <p:cNvSpPr/>
          <p:nvPr/>
        </p:nvSpPr>
        <p:spPr>
          <a:xfrm>
            <a:off x="3297191" y="1940939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21</a:t>
            </a:r>
            <a:endParaRPr lang="en-GB" sz="2400" dirty="0"/>
          </a:p>
        </p:txBody>
      </p:sp>
      <p:sp>
        <p:nvSpPr>
          <p:cNvPr id="30" name="Rectangle 29"/>
          <p:cNvSpPr/>
          <p:nvPr/>
        </p:nvSpPr>
        <p:spPr>
          <a:xfrm>
            <a:off x="3378944" y="2447327"/>
            <a:ext cx="346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?</a:t>
            </a:r>
            <a:endParaRPr lang="en-GB" sz="2400" dirty="0"/>
          </a:p>
        </p:txBody>
      </p:sp>
      <p:sp>
        <p:nvSpPr>
          <p:cNvPr id="31" name="Rectangle 30"/>
          <p:cNvSpPr/>
          <p:nvPr/>
        </p:nvSpPr>
        <p:spPr>
          <a:xfrm>
            <a:off x="3378944" y="2953716"/>
            <a:ext cx="346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?</a:t>
            </a:r>
            <a:endParaRPr lang="en-GB" sz="2400" dirty="0"/>
          </a:p>
        </p:txBody>
      </p:sp>
      <p:sp>
        <p:nvSpPr>
          <p:cNvPr id="36" name="Rounded Rectangle 35"/>
          <p:cNvSpPr/>
          <p:nvPr/>
        </p:nvSpPr>
        <p:spPr>
          <a:xfrm>
            <a:off x="4626046" y="2961003"/>
            <a:ext cx="520442" cy="4470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7" name="Rounded Rectangle 36"/>
          <p:cNvSpPr/>
          <p:nvPr/>
        </p:nvSpPr>
        <p:spPr>
          <a:xfrm>
            <a:off x="4626046" y="2457377"/>
            <a:ext cx="520442" cy="4470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8" name="Rectangle 37"/>
          <p:cNvSpPr/>
          <p:nvPr/>
        </p:nvSpPr>
        <p:spPr>
          <a:xfrm>
            <a:off x="4636412" y="1438927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18</a:t>
            </a:r>
            <a:endParaRPr lang="en-GB" sz="2400" dirty="0"/>
          </a:p>
        </p:txBody>
      </p:sp>
      <p:sp>
        <p:nvSpPr>
          <p:cNvPr id="39" name="Rectangle 38"/>
          <p:cNvSpPr/>
          <p:nvPr/>
        </p:nvSpPr>
        <p:spPr>
          <a:xfrm>
            <a:off x="4705341" y="1943857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</a:t>
            </a:r>
            <a:endParaRPr lang="en-GB" sz="2400" dirty="0"/>
          </a:p>
        </p:txBody>
      </p:sp>
      <p:sp>
        <p:nvSpPr>
          <p:cNvPr id="40" name="Rectangle 39"/>
          <p:cNvSpPr/>
          <p:nvPr/>
        </p:nvSpPr>
        <p:spPr>
          <a:xfrm>
            <a:off x="4718165" y="2448787"/>
            <a:ext cx="346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?</a:t>
            </a:r>
            <a:endParaRPr lang="en-GB" sz="2400" dirty="0"/>
          </a:p>
        </p:txBody>
      </p:sp>
      <p:sp>
        <p:nvSpPr>
          <p:cNvPr id="41" name="Rectangle 40"/>
          <p:cNvSpPr/>
          <p:nvPr/>
        </p:nvSpPr>
        <p:spPr>
          <a:xfrm>
            <a:off x="4718165" y="2953716"/>
            <a:ext cx="346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?</a:t>
            </a:r>
            <a:endParaRPr lang="en-GB" sz="24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33238" y="1406080"/>
            <a:ext cx="682963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847519" y="895897"/>
            <a:ext cx="0" cy="261882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628650" y="3887969"/>
            <a:ext cx="84677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Fill in the missing numbers.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snowflakes do you think will fall on Wednesday?</a:t>
            </a:r>
            <a:endParaRPr lang="en-GB" sz="2400" dirty="0"/>
          </a:p>
        </p:txBody>
      </p:sp>
      <p:sp>
        <p:nvSpPr>
          <p:cNvPr id="44" name="Rectangle 43"/>
          <p:cNvSpPr/>
          <p:nvPr/>
        </p:nvSpPr>
        <p:spPr>
          <a:xfrm>
            <a:off x="5672856" y="928163"/>
            <a:ext cx="18325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Wednesday</a:t>
            </a:r>
            <a:endParaRPr lang="en-GB" sz="2400" dirty="0"/>
          </a:p>
        </p:txBody>
      </p:sp>
      <p:sp>
        <p:nvSpPr>
          <p:cNvPr id="32" name="Rectangle 31"/>
          <p:cNvSpPr/>
          <p:nvPr/>
        </p:nvSpPr>
        <p:spPr>
          <a:xfrm>
            <a:off x="3269942" y="2464481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40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369378" y="2963513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2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603587" y="2456073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26</a:t>
            </a:r>
            <a:endParaRPr lang="en-GB" sz="2400" dirty="0">
              <a:solidFill>
                <a:schemeClr val="accent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31229" y="2964018"/>
            <a:ext cx="510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10</a:t>
            </a:r>
            <a:endParaRPr lang="en-GB" sz="2400" dirty="0">
              <a:solidFill>
                <a:schemeClr val="accent1"/>
              </a:solidFill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593" y="3687414"/>
            <a:ext cx="747045" cy="74704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5323045" y="383555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276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40" grpId="0"/>
      <p:bldP spid="41" grpId="0"/>
      <p:bldP spid="32" grpId="0"/>
      <p:bldP spid="33" grpId="0"/>
      <p:bldP spid="34" grpId="0"/>
      <p:bldP spid="45" grpId="0"/>
      <p:bldP spid="47" grpId="0"/>
      <p:bldP spid="4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561975" y="611232"/>
            <a:ext cx="8724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Snowflakes are falling onto the square playground in groups of 5</a:t>
            </a:r>
          </a:p>
        </p:txBody>
      </p:sp>
      <p:sp>
        <p:nvSpPr>
          <p:cNvPr id="16" name="Trapezoid 15"/>
          <p:cNvSpPr/>
          <p:nvPr/>
        </p:nvSpPr>
        <p:spPr>
          <a:xfrm>
            <a:off x="881401" y="1673178"/>
            <a:ext cx="2259733" cy="2370235"/>
          </a:xfrm>
          <a:prstGeom prst="trapezoid">
            <a:avLst>
              <a:gd name="adj" fmla="val 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881401" y="1673179"/>
            <a:ext cx="429605" cy="2370235"/>
            <a:chOff x="1581663" y="1515194"/>
            <a:chExt cx="429605" cy="2370235"/>
          </a:xfrm>
        </p:grpSpPr>
        <p:pic>
          <p:nvPicPr>
            <p:cNvPr id="18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1515194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1989241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2463288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2937335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3411382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Group 24"/>
          <p:cNvGrpSpPr/>
          <p:nvPr/>
        </p:nvGrpSpPr>
        <p:grpSpPr>
          <a:xfrm>
            <a:off x="1338933" y="1673179"/>
            <a:ext cx="429605" cy="2370235"/>
            <a:chOff x="1581663" y="1515194"/>
            <a:chExt cx="429605" cy="2370235"/>
          </a:xfrm>
        </p:grpSpPr>
        <p:pic>
          <p:nvPicPr>
            <p:cNvPr id="26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1515194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1989241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2463288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2937335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3411382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Group 30"/>
          <p:cNvGrpSpPr/>
          <p:nvPr/>
        </p:nvGrpSpPr>
        <p:grpSpPr>
          <a:xfrm>
            <a:off x="1796465" y="1673179"/>
            <a:ext cx="429605" cy="2370235"/>
            <a:chOff x="1581663" y="1515194"/>
            <a:chExt cx="429605" cy="2370235"/>
          </a:xfrm>
        </p:grpSpPr>
        <p:pic>
          <p:nvPicPr>
            <p:cNvPr id="32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1515194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1989241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2463288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2937335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3411382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Group 36"/>
          <p:cNvGrpSpPr/>
          <p:nvPr/>
        </p:nvGrpSpPr>
        <p:grpSpPr>
          <a:xfrm>
            <a:off x="2253997" y="1673179"/>
            <a:ext cx="429605" cy="2370235"/>
            <a:chOff x="1581663" y="1515194"/>
            <a:chExt cx="429605" cy="2370235"/>
          </a:xfrm>
        </p:grpSpPr>
        <p:pic>
          <p:nvPicPr>
            <p:cNvPr id="38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1515194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1989241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2463288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2937335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3411382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Group 42"/>
          <p:cNvGrpSpPr/>
          <p:nvPr/>
        </p:nvGrpSpPr>
        <p:grpSpPr>
          <a:xfrm>
            <a:off x="2711529" y="1673179"/>
            <a:ext cx="429605" cy="2370235"/>
            <a:chOff x="1581663" y="1515194"/>
            <a:chExt cx="429605" cy="2370235"/>
          </a:xfrm>
        </p:grpSpPr>
        <p:pic>
          <p:nvPicPr>
            <p:cNvPr id="44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1515194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1989241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2463288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2937335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Simple Snowflake clipart. Free download transparent .PNG | Creazill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1663" y="3411382"/>
              <a:ext cx="429605" cy="474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3501273" y="1374004"/>
            <a:ext cx="61525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How many snowflakes have fallen?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How many snowflakes would have fallen </a:t>
            </a:r>
            <a:r>
              <a:rPr lang="en-GB" sz="2400">
                <a:latin typeface="Comic Sans MS" panose="030F0702030302020204" pitchFamily="66" charset="0"/>
              </a:rPr>
              <a:t>altogether if: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Another 4 more groups of 5 fall?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another 5 groups of 5 fall?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637203" y="4897315"/>
            <a:ext cx="8726121" cy="433103"/>
            <a:chOff x="637203" y="4897315"/>
            <a:chExt cx="8726121" cy="433103"/>
          </a:xfrm>
        </p:grpSpPr>
        <p:cxnSp>
          <p:nvCxnSpPr>
            <p:cNvPr id="67" name="Straight Connector 66"/>
            <p:cNvCxnSpPr/>
            <p:nvPr/>
          </p:nvCxnSpPr>
          <p:spPr>
            <a:xfrm>
              <a:off x="775165" y="4897315"/>
              <a:ext cx="8354766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Rectangle 67"/>
            <p:cNvSpPr/>
            <p:nvPr/>
          </p:nvSpPr>
          <p:spPr>
            <a:xfrm>
              <a:off x="637203" y="4961086"/>
              <a:ext cx="3257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0</a:t>
              </a:r>
              <a:endParaRPr lang="en-GB" dirty="0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111510" y="4961086"/>
              <a:ext cx="3257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5</a:t>
              </a:r>
              <a:endParaRPr lang="en-GB" dirty="0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585817" y="4961086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10</a:t>
              </a:r>
              <a:endParaRPr lang="en-GB" dirty="0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2164320" y="4961086"/>
              <a:ext cx="4299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15</a:t>
              </a:r>
              <a:endParaRPr lang="en-GB" dirty="0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2742823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20</a:t>
              </a:r>
              <a:endParaRPr lang="en-GB" dirty="0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358194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25</a:t>
              </a:r>
              <a:endParaRPr lang="en-GB" dirty="0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973565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30</a:t>
              </a:r>
              <a:endParaRPr lang="en-GB" dirty="0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588936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35</a:t>
              </a:r>
              <a:endParaRPr lang="en-GB" dirty="0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5204307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40</a:t>
              </a:r>
              <a:endParaRPr lang="en-GB" dirty="0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5819678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45</a:t>
              </a:r>
              <a:endParaRPr lang="en-GB" dirty="0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6435049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50</a:t>
              </a:r>
              <a:endParaRPr lang="en-GB" dirty="0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7050420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55</a:t>
              </a:r>
              <a:endParaRPr lang="en-GB" dirty="0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8281162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65</a:t>
              </a:r>
              <a:endParaRPr lang="en-GB" dirty="0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7665791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60</a:t>
              </a:r>
              <a:endParaRPr lang="en-GB" dirty="0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8896530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70</a:t>
              </a:r>
              <a:endParaRPr lang="en-GB" dirty="0"/>
            </a:p>
          </p:txBody>
        </p:sp>
      </p:grpSp>
      <p:sp>
        <p:nvSpPr>
          <p:cNvPr id="83" name="Arc 82"/>
          <p:cNvSpPr/>
          <p:nvPr/>
        </p:nvSpPr>
        <p:spPr>
          <a:xfrm>
            <a:off x="779394" y="4574379"/>
            <a:ext cx="506481" cy="616744"/>
          </a:xfrm>
          <a:prstGeom prst="arc">
            <a:avLst>
              <a:gd name="adj1" fmla="val 10794768"/>
              <a:gd name="adj2" fmla="val 21316780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Arc 83"/>
          <p:cNvSpPr/>
          <p:nvPr/>
        </p:nvSpPr>
        <p:spPr>
          <a:xfrm>
            <a:off x="1819156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5" name="Arc 84"/>
          <p:cNvSpPr/>
          <p:nvPr/>
        </p:nvSpPr>
        <p:spPr>
          <a:xfrm>
            <a:off x="1299275" y="4574379"/>
            <a:ext cx="506481" cy="616744"/>
          </a:xfrm>
          <a:prstGeom prst="arc">
            <a:avLst>
              <a:gd name="adj1" fmla="val 10794768"/>
              <a:gd name="adj2" fmla="val 21316780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6" name="Arc 85"/>
          <p:cNvSpPr/>
          <p:nvPr/>
        </p:nvSpPr>
        <p:spPr>
          <a:xfrm>
            <a:off x="2430841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Arc 86"/>
          <p:cNvSpPr/>
          <p:nvPr/>
        </p:nvSpPr>
        <p:spPr>
          <a:xfrm>
            <a:off x="3042526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8" name="Arc 87"/>
          <p:cNvSpPr/>
          <p:nvPr/>
        </p:nvSpPr>
        <p:spPr>
          <a:xfrm>
            <a:off x="3654211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Arc 88"/>
          <p:cNvSpPr/>
          <p:nvPr/>
        </p:nvSpPr>
        <p:spPr>
          <a:xfrm>
            <a:off x="4265896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0" name="Arc 89"/>
          <p:cNvSpPr/>
          <p:nvPr/>
        </p:nvSpPr>
        <p:spPr>
          <a:xfrm>
            <a:off x="4877581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Arc 90"/>
          <p:cNvSpPr/>
          <p:nvPr/>
        </p:nvSpPr>
        <p:spPr>
          <a:xfrm>
            <a:off x="5489266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Arc 91"/>
          <p:cNvSpPr/>
          <p:nvPr/>
        </p:nvSpPr>
        <p:spPr>
          <a:xfrm>
            <a:off x="6100951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3" name="Arc 92"/>
          <p:cNvSpPr/>
          <p:nvPr/>
        </p:nvSpPr>
        <p:spPr>
          <a:xfrm>
            <a:off x="6712636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4" name="Arc 93"/>
          <p:cNvSpPr/>
          <p:nvPr/>
        </p:nvSpPr>
        <p:spPr>
          <a:xfrm>
            <a:off x="7324321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Arc 94"/>
          <p:cNvSpPr/>
          <p:nvPr/>
        </p:nvSpPr>
        <p:spPr>
          <a:xfrm>
            <a:off x="7936006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Arc 95"/>
          <p:cNvSpPr/>
          <p:nvPr/>
        </p:nvSpPr>
        <p:spPr>
          <a:xfrm>
            <a:off x="8547695" y="4574377"/>
            <a:ext cx="562094" cy="616744"/>
          </a:xfrm>
          <a:prstGeom prst="arc">
            <a:avLst>
              <a:gd name="adj1" fmla="val 10794768"/>
              <a:gd name="adj2" fmla="val 21562698"/>
            </a:avLst>
          </a:prstGeom>
          <a:ln w="28575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/>
          <p:cNvSpPr/>
          <p:nvPr/>
        </p:nvSpPr>
        <p:spPr>
          <a:xfrm>
            <a:off x="616529" y="4961086"/>
            <a:ext cx="367078" cy="367078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8458200" y="1374004"/>
            <a:ext cx="19162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25</a:t>
            </a: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45</a:t>
            </a:r>
          </a:p>
          <a:p>
            <a:endParaRPr lang="en-GB" sz="2400" dirty="0">
              <a:solidFill>
                <a:schemeClr val="accent1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70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708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1.11022E-16 L 0.28173 1.11022E-1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2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9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3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173 1.11022E-16 L 0.53013 0.00208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013 0.00208 L 0.84086 0.00208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4" grpId="0" animBg="1"/>
      <p:bldP spid="4" grpId="1" animBg="1"/>
      <p:bldP spid="4" grpId="2" animBg="1"/>
      <p:bldP spid="4" grpId="3" animBg="1"/>
      <p:bldP spid="97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|2.1|2|5.6|4.3|1.5|2.2|2.1|3.9|4.4|1.2|6.2|2.8|4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4|2.5|2.2|2.2|2.4|2.9|5.5|4.2|4.4|15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|1.4|2.5|15.1|7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6|1|2|13.6|10.4|5.3|5.6|9.5|2.3|14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8.9|4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2.4|1.5|1.9|1.3|27.6|9|4.8|1.1|0.7|0.9|0.7|3.1|1.1|8.7|1|1.1|0.6|0.7|2.3|1.2|2.4|3.9|0.8|0.8|1|0.7|1.2|2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B2B756-786A-4F1B-8AE0-5ACA21F023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www.w3.org/XML/1998/namespace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terms/"/>
    <ds:schemaRef ds:uri="http://schemas.microsoft.com/office/2006/metadata/properties"/>
    <ds:schemaRef ds:uri="522d4c35-b548-4432-90ae-af4376e1c4b4"/>
    <ds:schemaRef ds:uri="http://schemas.microsoft.com/office/infopath/2007/PartnerControls"/>
    <ds:schemaRef ds:uri="cee99ee9-287b-4f9a-957c-ba5ae7375c9a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2518</TotalTime>
  <Words>346</Words>
  <Application>Microsoft Office PowerPoint</Application>
  <PresentationFormat>A4 Paper (210x297 mm)</PresentationFormat>
  <Paragraphs>95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98</cp:revision>
  <dcterms:created xsi:type="dcterms:W3CDTF">2019-10-15T10:24:11Z</dcterms:created>
  <dcterms:modified xsi:type="dcterms:W3CDTF">2020-12-03T10:35:35Z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