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9"/>
  </p:notesMasterIdLst>
  <p:handoutMasterIdLst>
    <p:handoutMasterId r:id="rId20"/>
  </p:handoutMasterIdLst>
  <p:sldIdLst>
    <p:sldId id="283" r:id="rId5"/>
    <p:sldId id="269" r:id="rId6"/>
    <p:sldId id="280" r:id="rId7"/>
    <p:sldId id="281" r:id="rId8"/>
    <p:sldId id="271" r:id="rId9"/>
    <p:sldId id="273" r:id="rId10"/>
    <p:sldId id="274" r:id="rId11"/>
    <p:sldId id="272" r:id="rId12"/>
    <p:sldId id="275" r:id="rId13"/>
    <p:sldId id="278" r:id="rId14"/>
    <p:sldId id="279" r:id="rId15"/>
    <p:sldId id="276" r:id="rId16"/>
    <p:sldId id="277" r:id="rId17"/>
    <p:sldId id="282" r:id="rId18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2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70" autoAdjust="0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036" y="60"/>
      </p:cViewPr>
      <p:guideLst>
        <p:guide orient="horz" pos="142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1D9D5996-A25A-49E9-8590-CA9B72FF6492}"/>
    <pc:docChg chg="custSel modSld">
      <pc:chgData name="James Clegg" userId="c6df1435-7a36-4b38-be4d-16e68e91152f" providerId="ADAL" clId="{1D9D5996-A25A-49E9-8590-CA9B72FF6492}" dt="2020-12-04T09:04:00.927" v="28" actId="14100"/>
      <pc:docMkLst>
        <pc:docMk/>
      </pc:docMkLst>
      <pc:sldChg chg="delSp modSp modTransition delAnim">
        <pc:chgData name="James Clegg" userId="c6df1435-7a36-4b38-be4d-16e68e91152f" providerId="ADAL" clId="{1D9D5996-A25A-49E9-8590-CA9B72FF6492}" dt="2020-12-04T09:03:39.352" v="14" actId="20577"/>
        <pc:sldMkLst>
          <pc:docMk/>
          <pc:sldMk cId="1098583458" sldId="269"/>
        </pc:sldMkLst>
        <pc:spChg chg="mod">
          <ac:chgData name="James Clegg" userId="c6df1435-7a36-4b38-be4d-16e68e91152f" providerId="ADAL" clId="{1D9D5996-A25A-49E9-8590-CA9B72FF6492}" dt="2020-12-04T09:03:39.352" v="14" actId="20577"/>
          <ac:spMkLst>
            <pc:docMk/>
            <pc:sldMk cId="1098583458" sldId="269"/>
            <ac:spMk id="25" creationId="{48AC1D85-9EC6-45DB-9DBF-A0384414D29A}"/>
          </ac:spMkLst>
        </pc:spChg>
        <pc:picChg chg="del">
          <ac:chgData name="James Clegg" userId="c6df1435-7a36-4b38-be4d-16e68e91152f" providerId="ADAL" clId="{1D9D5996-A25A-49E9-8590-CA9B72FF6492}" dt="2020-12-03T10:32:03.846" v="0" actId="478"/>
          <ac:picMkLst>
            <pc:docMk/>
            <pc:sldMk cId="1098583458" sldId="269"/>
            <ac:picMk id="10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1D9D5996-A25A-49E9-8590-CA9B72FF6492}" dt="2020-12-04T09:04:00.927" v="28" actId="14100"/>
        <pc:sldMkLst>
          <pc:docMk/>
          <pc:sldMk cId="2720709995" sldId="271"/>
        </pc:sldMkLst>
        <pc:spChg chg="mod">
          <ac:chgData name="James Clegg" userId="c6df1435-7a36-4b38-be4d-16e68e91152f" providerId="ADAL" clId="{1D9D5996-A25A-49E9-8590-CA9B72FF6492}" dt="2020-12-04T09:04:00.927" v="28" actId="14100"/>
          <ac:spMkLst>
            <pc:docMk/>
            <pc:sldMk cId="2720709995" sldId="271"/>
            <ac:spMk id="25" creationId="{48AC1D85-9EC6-45DB-9DBF-A0384414D29A}"/>
          </ac:spMkLst>
        </pc:spChg>
        <pc:picChg chg="del">
          <ac:chgData name="James Clegg" userId="c6df1435-7a36-4b38-be4d-16e68e91152f" providerId="ADAL" clId="{1D9D5996-A25A-49E9-8590-CA9B72FF6492}" dt="2020-12-03T10:32:11.914" v="3" actId="478"/>
          <ac:picMkLst>
            <pc:docMk/>
            <pc:sldMk cId="2720709995" sldId="271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D9D5996-A25A-49E9-8590-CA9B72FF6492}" dt="2020-12-03T10:32:48.141" v="13"/>
        <pc:sldMkLst>
          <pc:docMk/>
          <pc:sldMk cId="1291236262" sldId="272"/>
        </pc:sldMkLst>
        <pc:picChg chg="del">
          <ac:chgData name="James Clegg" userId="c6df1435-7a36-4b38-be4d-16e68e91152f" providerId="ADAL" clId="{1D9D5996-A25A-49E9-8590-CA9B72FF6492}" dt="2020-12-03T10:32:19.930" v="6" actId="478"/>
          <ac:picMkLst>
            <pc:docMk/>
            <pc:sldMk cId="1291236262" sldId="272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D9D5996-A25A-49E9-8590-CA9B72FF6492}" dt="2020-12-03T10:32:48.141" v="13"/>
        <pc:sldMkLst>
          <pc:docMk/>
          <pc:sldMk cId="2227132538" sldId="273"/>
        </pc:sldMkLst>
        <pc:picChg chg="del">
          <ac:chgData name="James Clegg" userId="c6df1435-7a36-4b38-be4d-16e68e91152f" providerId="ADAL" clId="{1D9D5996-A25A-49E9-8590-CA9B72FF6492}" dt="2020-12-03T10:32:14.752" v="4" actId="478"/>
          <ac:picMkLst>
            <pc:docMk/>
            <pc:sldMk cId="2227132538" sldId="273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D9D5996-A25A-49E9-8590-CA9B72FF6492}" dt="2020-12-03T10:32:48.141" v="13"/>
        <pc:sldMkLst>
          <pc:docMk/>
          <pc:sldMk cId="1473082112" sldId="274"/>
        </pc:sldMkLst>
        <pc:picChg chg="del">
          <ac:chgData name="James Clegg" userId="c6df1435-7a36-4b38-be4d-16e68e91152f" providerId="ADAL" clId="{1D9D5996-A25A-49E9-8590-CA9B72FF6492}" dt="2020-12-03T10:32:17.394" v="5" actId="478"/>
          <ac:picMkLst>
            <pc:docMk/>
            <pc:sldMk cId="1473082112" sldId="274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D9D5996-A25A-49E9-8590-CA9B72FF6492}" dt="2020-12-03T10:32:48.141" v="13"/>
        <pc:sldMkLst>
          <pc:docMk/>
          <pc:sldMk cId="1227605299" sldId="275"/>
        </pc:sldMkLst>
        <pc:picChg chg="del">
          <ac:chgData name="James Clegg" userId="c6df1435-7a36-4b38-be4d-16e68e91152f" providerId="ADAL" clId="{1D9D5996-A25A-49E9-8590-CA9B72FF6492}" dt="2020-12-03T10:32:22.347" v="7" actId="478"/>
          <ac:picMkLst>
            <pc:docMk/>
            <pc:sldMk cId="1227605299" sldId="275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D9D5996-A25A-49E9-8590-CA9B72FF6492}" dt="2020-12-03T10:32:48.141" v="13"/>
        <pc:sldMkLst>
          <pc:docMk/>
          <pc:sldMk cId="3857256863" sldId="276"/>
        </pc:sldMkLst>
        <pc:picChg chg="del">
          <ac:chgData name="James Clegg" userId="c6df1435-7a36-4b38-be4d-16e68e91152f" providerId="ADAL" clId="{1D9D5996-A25A-49E9-8590-CA9B72FF6492}" dt="2020-12-03T10:32:31.548" v="10" actId="478"/>
          <ac:picMkLst>
            <pc:docMk/>
            <pc:sldMk cId="3857256863" sldId="276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D9D5996-A25A-49E9-8590-CA9B72FF6492}" dt="2020-12-03T10:32:48.141" v="13"/>
        <pc:sldMkLst>
          <pc:docMk/>
          <pc:sldMk cId="4267085371" sldId="277"/>
        </pc:sldMkLst>
        <pc:picChg chg="del">
          <ac:chgData name="James Clegg" userId="c6df1435-7a36-4b38-be4d-16e68e91152f" providerId="ADAL" clId="{1D9D5996-A25A-49E9-8590-CA9B72FF6492}" dt="2020-12-03T10:32:34.877" v="11" actId="478"/>
          <ac:picMkLst>
            <pc:docMk/>
            <pc:sldMk cId="4267085371" sldId="277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D9D5996-A25A-49E9-8590-CA9B72FF6492}" dt="2020-12-03T10:32:48.141" v="13"/>
        <pc:sldMkLst>
          <pc:docMk/>
          <pc:sldMk cId="4202973717" sldId="278"/>
        </pc:sldMkLst>
        <pc:picChg chg="del">
          <ac:chgData name="James Clegg" userId="c6df1435-7a36-4b38-be4d-16e68e91152f" providerId="ADAL" clId="{1D9D5996-A25A-49E9-8590-CA9B72FF6492}" dt="2020-12-03T10:32:25.066" v="8" actId="478"/>
          <ac:picMkLst>
            <pc:docMk/>
            <pc:sldMk cId="4202973717" sldId="278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D9D5996-A25A-49E9-8590-CA9B72FF6492}" dt="2020-12-03T10:32:48.141" v="13"/>
        <pc:sldMkLst>
          <pc:docMk/>
          <pc:sldMk cId="1780648001" sldId="279"/>
        </pc:sldMkLst>
        <pc:picChg chg="del">
          <ac:chgData name="James Clegg" userId="c6df1435-7a36-4b38-be4d-16e68e91152f" providerId="ADAL" clId="{1D9D5996-A25A-49E9-8590-CA9B72FF6492}" dt="2020-12-03T10:32:28.523" v="9" actId="478"/>
          <ac:picMkLst>
            <pc:docMk/>
            <pc:sldMk cId="1780648001" sldId="279"/>
            <ac:picMk id="3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D9D5996-A25A-49E9-8590-CA9B72FF6492}" dt="2020-12-03T10:32:48.141" v="13"/>
        <pc:sldMkLst>
          <pc:docMk/>
          <pc:sldMk cId="1585353683" sldId="280"/>
        </pc:sldMkLst>
        <pc:picChg chg="del">
          <ac:chgData name="James Clegg" userId="c6df1435-7a36-4b38-be4d-16e68e91152f" providerId="ADAL" clId="{1D9D5996-A25A-49E9-8590-CA9B72FF6492}" dt="2020-12-03T10:32:06.620" v="1" actId="478"/>
          <ac:picMkLst>
            <pc:docMk/>
            <pc:sldMk cId="1585353683" sldId="280"/>
            <ac:picMk id="14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1D9D5996-A25A-49E9-8590-CA9B72FF6492}" dt="2020-12-04T09:03:52.501" v="26" actId="14100"/>
        <pc:sldMkLst>
          <pc:docMk/>
          <pc:sldMk cId="3760989215" sldId="281"/>
        </pc:sldMkLst>
        <pc:spChg chg="mod">
          <ac:chgData name="James Clegg" userId="c6df1435-7a36-4b38-be4d-16e68e91152f" providerId="ADAL" clId="{1D9D5996-A25A-49E9-8590-CA9B72FF6492}" dt="2020-12-04T09:03:52.501" v="26" actId="14100"/>
          <ac:spMkLst>
            <pc:docMk/>
            <pc:sldMk cId="3760989215" sldId="281"/>
            <ac:spMk id="25" creationId="{48AC1D85-9EC6-45DB-9DBF-A0384414D29A}"/>
          </ac:spMkLst>
        </pc:spChg>
        <pc:picChg chg="del">
          <ac:chgData name="James Clegg" userId="c6df1435-7a36-4b38-be4d-16e68e91152f" providerId="ADAL" clId="{1D9D5996-A25A-49E9-8590-CA9B72FF6492}" dt="2020-12-03T10:32:09.396" v="2" actId="478"/>
          <ac:picMkLst>
            <pc:docMk/>
            <pc:sldMk cId="3760989215" sldId="281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1D9D5996-A25A-49E9-8590-CA9B72FF6492}" dt="2020-12-03T10:32:48.141" v="13"/>
        <pc:sldMkLst>
          <pc:docMk/>
          <pc:sldMk cId="1809947118" sldId="282"/>
        </pc:sldMkLst>
        <pc:picChg chg="del">
          <ac:chgData name="James Clegg" userId="c6df1435-7a36-4b38-be4d-16e68e91152f" providerId="ADAL" clId="{1D9D5996-A25A-49E9-8590-CA9B72FF6492}" dt="2020-12-03T10:32:38.333" v="12" actId="478"/>
          <ac:picMkLst>
            <pc:docMk/>
            <pc:sldMk cId="1809947118" sldId="282"/>
            <ac:picMk id="8" creationId="{00000000-0000-0000-0000-000000000000}"/>
          </ac:picMkLst>
        </pc:picChg>
      </pc:sldChg>
      <pc:sldChg chg="modTransition">
        <pc:chgData name="James Clegg" userId="c6df1435-7a36-4b38-be4d-16e68e91152f" providerId="ADAL" clId="{1D9D5996-A25A-49E9-8590-CA9B72FF6492}" dt="2020-12-03T10:32:48.141" v="13"/>
        <pc:sldMkLst>
          <pc:docMk/>
          <pc:sldMk cId="593140160" sldId="283"/>
        </pc:sldMkLst>
      </pc:sldChg>
    </pc:docChg>
  </pc:docChgLst>
  <pc:docChgLst>
    <pc:chgData name="James Clegg" userId="c6df1435-7a36-4b38-be4d-16e68e91152f" providerId="ADAL" clId="{775AEB7E-32C4-485C-9D3F-21A5AFCA0DF2}"/>
    <pc:docChg chg="undo custSel modSld">
      <pc:chgData name="James Clegg" userId="c6df1435-7a36-4b38-be4d-16e68e91152f" providerId="ADAL" clId="{775AEB7E-32C4-485C-9D3F-21A5AFCA0DF2}" dt="2020-12-03T09:34:46.081" v="66" actId="14734"/>
      <pc:docMkLst>
        <pc:docMk/>
      </pc:docMkLst>
      <pc:sldChg chg="modSp">
        <pc:chgData name="James Clegg" userId="c6df1435-7a36-4b38-be4d-16e68e91152f" providerId="ADAL" clId="{775AEB7E-32C4-485C-9D3F-21A5AFCA0DF2}" dt="2020-12-03T08:54:26.898" v="4"/>
        <pc:sldMkLst>
          <pc:docMk/>
          <pc:sldMk cId="1098583458" sldId="269"/>
        </pc:sldMkLst>
        <pc:picChg chg="mod">
          <ac:chgData name="James Clegg" userId="c6df1435-7a36-4b38-be4d-16e68e91152f" providerId="ADAL" clId="{775AEB7E-32C4-485C-9D3F-21A5AFCA0DF2}" dt="2020-12-03T08:54:15.664" v="2"/>
          <ac:picMkLst>
            <pc:docMk/>
            <pc:sldMk cId="1098583458" sldId="269"/>
            <ac:picMk id="18" creationId="{ABFED57A-3E64-4C28-B328-3AD56171F654}"/>
          </ac:picMkLst>
        </pc:picChg>
        <pc:picChg chg="mod">
          <ac:chgData name="James Clegg" userId="c6df1435-7a36-4b38-be4d-16e68e91152f" providerId="ADAL" clId="{775AEB7E-32C4-485C-9D3F-21A5AFCA0DF2}" dt="2020-12-03T08:54:21.036" v="3"/>
          <ac:picMkLst>
            <pc:docMk/>
            <pc:sldMk cId="1098583458" sldId="269"/>
            <ac:picMk id="21" creationId="{ABFED57A-3E64-4C28-B328-3AD56171F654}"/>
          </ac:picMkLst>
        </pc:picChg>
        <pc:picChg chg="mod">
          <ac:chgData name="James Clegg" userId="c6df1435-7a36-4b38-be4d-16e68e91152f" providerId="ADAL" clId="{775AEB7E-32C4-485C-9D3F-21A5AFCA0DF2}" dt="2020-12-03T08:54:26.898" v="4"/>
          <ac:picMkLst>
            <pc:docMk/>
            <pc:sldMk cId="1098583458" sldId="269"/>
            <ac:picMk id="1026" creationId="{ABFED57A-3E64-4C28-B328-3AD56171F654}"/>
          </ac:picMkLst>
        </pc:picChg>
      </pc:sldChg>
      <pc:sldChg chg="addSp delSp modAnim">
        <pc:chgData name="James Clegg" userId="c6df1435-7a36-4b38-be4d-16e68e91152f" providerId="ADAL" clId="{775AEB7E-32C4-485C-9D3F-21A5AFCA0DF2}" dt="2020-12-03T09:22:39.821" v="38"/>
        <pc:sldMkLst>
          <pc:docMk/>
          <pc:sldMk cId="2720709995" sldId="271"/>
        </pc:sldMkLst>
        <pc:picChg chg="del">
          <ac:chgData name="James Clegg" userId="c6df1435-7a36-4b38-be4d-16e68e91152f" providerId="ADAL" clId="{775AEB7E-32C4-485C-9D3F-21A5AFCA0DF2}" dt="2020-12-03T08:54:46.907" v="9" actId="478"/>
          <ac:picMkLst>
            <pc:docMk/>
            <pc:sldMk cId="2720709995" sldId="271"/>
            <ac:picMk id="18" creationId="{ABFED57A-3E64-4C28-B328-3AD56171F654}"/>
          </ac:picMkLst>
        </pc:picChg>
        <pc:picChg chg="add">
          <ac:chgData name="James Clegg" userId="c6df1435-7a36-4b38-be4d-16e68e91152f" providerId="ADAL" clId="{775AEB7E-32C4-485C-9D3F-21A5AFCA0DF2}" dt="2020-12-03T08:54:47.143" v="10"/>
          <ac:picMkLst>
            <pc:docMk/>
            <pc:sldMk cId="2720709995" sldId="271"/>
            <ac:picMk id="19" creationId="{B1A89B96-DE02-41AD-B91E-68A950D35488}"/>
          </ac:picMkLst>
        </pc:picChg>
        <pc:picChg chg="del">
          <ac:chgData name="James Clegg" userId="c6df1435-7a36-4b38-be4d-16e68e91152f" providerId="ADAL" clId="{775AEB7E-32C4-485C-9D3F-21A5AFCA0DF2}" dt="2020-12-03T08:54:46.907" v="9" actId="478"/>
          <ac:picMkLst>
            <pc:docMk/>
            <pc:sldMk cId="2720709995" sldId="271"/>
            <ac:picMk id="21" creationId="{ABFED57A-3E64-4C28-B328-3AD56171F654}"/>
          </ac:picMkLst>
        </pc:picChg>
        <pc:picChg chg="add">
          <ac:chgData name="James Clegg" userId="c6df1435-7a36-4b38-be4d-16e68e91152f" providerId="ADAL" clId="{775AEB7E-32C4-485C-9D3F-21A5AFCA0DF2}" dt="2020-12-03T08:54:47.143" v="10"/>
          <ac:picMkLst>
            <pc:docMk/>
            <pc:sldMk cId="2720709995" sldId="271"/>
            <ac:picMk id="22" creationId="{F2E2E97E-0A59-4509-BEB5-850DC50D0DA2}"/>
          </ac:picMkLst>
        </pc:picChg>
        <pc:picChg chg="add">
          <ac:chgData name="James Clegg" userId="c6df1435-7a36-4b38-be4d-16e68e91152f" providerId="ADAL" clId="{775AEB7E-32C4-485C-9D3F-21A5AFCA0DF2}" dt="2020-12-03T08:54:47.143" v="10"/>
          <ac:picMkLst>
            <pc:docMk/>
            <pc:sldMk cId="2720709995" sldId="271"/>
            <ac:picMk id="29" creationId="{D418B151-5AA9-4C66-92B9-313D4E7E2F89}"/>
          </ac:picMkLst>
        </pc:picChg>
        <pc:picChg chg="del">
          <ac:chgData name="James Clegg" userId="c6df1435-7a36-4b38-be4d-16e68e91152f" providerId="ADAL" clId="{775AEB7E-32C4-485C-9D3F-21A5AFCA0DF2}" dt="2020-12-03T08:54:46.907" v="9" actId="478"/>
          <ac:picMkLst>
            <pc:docMk/>
            <pc:sldMk cId="2720709995" sldId="271"/>
            <ac:picMk id="1026" creationId="{ABFED57A-3E64-4C28-B328-3AD56171F654}"/>
          </ac:picMkLst>
        </pc:picChg>
      </pc:sldChg>
      <pc:sldChg chg="addSp delSp">
        <pc:chgData name="James Clegg" userId="c6df1435-7a36-4b38-be4d-16e68e91152f" providerId="ADAL" clId="{775AEB7E-32C4-485C-9D3F-21A5AFCA0DF2}" dt="2020-12-03T08:55:00.344" v="16"/>
        <pc:sldMkLst>
          <pc:docMk/>
          <pc:sldMk cId="1291236262" sldId="272"/>
        </pc:sldMkLst>
        <pc:picChg chg="del">
          <ac:chgData name="James Clegg" userId="c6df1435-7a36-4b38-be4d-16e68e91152f" providerId="ADAL" clId="{775AEB7E-32C4-485C-9D3F-21A5AFCA0DF2}" dt="2020-12-03T08:55:00.089" v="15" actId="478"/>
          <ac:picMkLst>
            <pc:docMk/>
            <pc:sldMk cId="1291236262" sldId="272"/>
            <ac:picMk id="18" creationId="{ABFED57A-3E64-4C28-B328-3AD56171F654}"/>
          </ac:picMkLst>
        </pc:picChg>
        <pc:picChg chg="add">
          <ac:chgData name="James Clegg" userId="c6df1435-7a36-4b38-be4d-16e68e91152f" providerId="ADAL" clId="{775AEB7E-32C4-485C-9D3F-21A5AFCA0DF2}" dt="2020-12-03T08:55:00.344" v="16"/>
          <ac:picMkLst>
            <pc:docMk/>
            <pc:sldMk cId="1291236262" sldId="272"/>
            <ac:picMk id="19" creationId="{36BCE48A-AF74-4ADB-8C6A-CEFC516F37DE}"/>
          </ac:picMkLst>
        </pc:picChg>
        <pc:picChg chg="del">
          <ac:chgData name="James Clegg" userId="c6df1435-7a36-4b38-be4d-16e68e91152f" providerId="ADAL" clId="{775AEB7E-32C4-485C-9D3F-21A5AFCA0DF2}" dt="2020-12-03T08:55:00.089" v="15" actId="478"/>
          <ac:picMkLst>
            <pc:docMk/>
            <pc:sldMk cId="1291236262" sldId="272"/>
            <ac:picMk id="21" creationId="{ABFED57A-3E64-4C28-B328-3AD56171F654}"/>
          </ac:picMkLst>
        </pc:picChg>
        <pc:picChg chg="add">
          <ac:chgData name="James Clegg" userId="c6df1435-7a36-4b38-be4d-16e68e91152f" providerId="ADAL" clId="{775AEB7E-32C4-485C-9D3F-21A5AFCA0DF2}" dt="2020-12-03T08:55:00.344" v="16"/>
          <ac:picMkLst>
            <pc:docMk/>
            <pc:sldMk cId="1291236262" sldId="272"/>
            <ac:picMk id="22" creationId="{75DD58AB-CEFC-4EEA-957B-41D9683C0DE2}"/>
          </ac:picMkLst>
        </pc:picChg>
        <pc:picChg chg="add">
          <ac:chgData name="James Clegg" userId="c6df1435-7a36-4b38-be4d-16e68e91152f" providerId="ADAL" clId="{775AEB7E-32C4-485C-9D3F-21A5AFCA0DF2}" dt="2020-12-03T08:55:00.344" v="16"/>
          <ac:picMkLst>
            <pc:docMk/>
            <pc:sldMk cId="1291236262" sldId="272"/>
            <ac:picMk id="29" creationId="{463A071B-6114-4979-B1B3-CBFAB4BA53B8}"/>
          </ac:picMkLst>
        </pc:picChg>
        <pc:picChg chg="del">
          <ac:chgData name="James Clegg" userId="c6df1435-7a36-4b38-be4d-16e68e91152f" providerId="ADAL" clId="{775AEB7E-32C4-485C-9D3F-21A5AFCA0DF2}" dt="2020-12-03T08:55:00.089" v="15" actId="478"/>
          <ac:picMkLst>
            <pc:docMk/>
            <pc:sldMk cId="1291236262" sldId="272"/>
            <ac:picMk id="1026" creationId="{ABFED57A-3E64-4C28-B328-3AD56171F654}"/>
          </ac:picMkLst>
        </pc:picChg>
      </pc:sldChg>
      <pc:sldChg chg="addSp delSp">
        <pc:chgData name="James Clegg" userId="c6df1435-7a36-4b38-be4d-16e68e91152f" providerId="ADAL" clId="{775AEB7E-32C4-485C-9D3F-21A5AFCA0DF2}" dt="2020-12-03T08:54:51.453" v="12"/>
        <pc:sldMkLst>
          <pc:docMk/>
          <pc:sldMk cId="2227132538" sldId="273"/>
        </pc:sldMkLst>
        <pc:picChg chg="del">
          <ac:chgData name="James Clegg" userId="c6df1435-7a36-4b38-be4d-16e68e91152f" providerId="ADAL" clId="{775AEB7E-32C4-485C-9D3F-21A5AFCA0DF2}" dt="2020-12-03T08:54:51.208" v="11" actId="478"/>
          <ac:picMkLst>
            <pc:docMk/>
            <pc:sldMk cId="2227132538" sldId="273"/>
            <ac:picMk id="18" creationId="{ABFED57A-3E64-4C28-B328-3AD56171F654}"/>
          </ac:picMkLst>
        </pc:picChg>
        <pc:picChg chg="add">
          <ac:chgData name="James Clegg" userId="c6df1435-7a36-4b38-be4d-16e68e91152f" providerId="ADAL" clId="{775AEB7E-32C4-485C-9D3F-21A5AFCA0DF2}" dt="2020-12-03T08:54:51.453" v="12"/>
          <ac:picMkLst>
            <pc:docMk/>
            <pc:sldMk cId="2227132538" sldId="273"/>
            <ac:picMk id="19" creationId="{796C5477-AD33-4329-B76E-B3AF52E44B92}"/>
          </ac:picMkLst>
        </pc:picChg>
        <pc:picChg chg="del">
          <ac:chgData name="James Clegg" userId="c6df1435-7a36-4b38-be4d-16e68e91152f" providerId="ADAL" clId="{775AEB7E-32C4-485C-9D3F-21A5AFCA0DF2}" dt="2020-12-03T08:54:51.208" v="11" actId="478"/>
          <ac:picMkLst>
            <pc:docMk/>
            <pc:sldMk cId="2227132538" sldId="273"/>
            <ac:picMk id="21" creationId="{ABFED57A-3E64-4C28-B328-3AD56171F654}"/>
          </ac:picMkLst>
        </pc:picChg>
        <pc:picChg chg="add">
          <ac:chgData name="James Clegg" userId="c6df1435-7a36-4b38-be4d-16e68e91152f" providerId="ADAL" clId="{775AEB7E-32C4-485C-9D3F-21A5AFCA0DF2}" dt="2020-12-03T08:54:51.453" v="12"/>
          <ac:picMkLst>
            <pc:docMk/>
            <pc:sldMk cId="2227132538" sldId="273"/>
            <ac:picMk id="22" creationId="{AF68C8B2-ED36-4E0D-8E6C-67B125C34A6C}"/>
          </ac:picMkLst>
        </pc:picChg>
        <pc:picChg chg="add">
          <ac:chgData name="James Clegg" userId="c6df1435-7a36-4b38-be4d-16e68e91152f" providerId="ADAL" clId="{775AEB7E-32C4-485C-9D3F-21A5AFCA0DF2}" dt="2020-12-03T08:54:51.453" v="12"/>
          <ac:picMkLst>
            <pc:docMk/>
            <pc:sldMk cId="2227132538" sldId="273"/>
            <ac:picMk id="31" creationId="{338AF04B-CCD1-4DF5-B326-54C39681CFEF}"/>
          </ac:picMkLst>
        </pc:picChg>
        <pc:picChg chg="del">
          <ac:chgData name="James Clegg" userId="c6df1435-7a36-4b38-be4d-16e68e91152f" providerId="ADAL" clId="{775AEB7E-32C4-485C-9D3F-21A5AFCA0DF2}" dt="2020-12-03T08:54:51.208" v="11" actId="478"/>
          <ac:picMkLst>
            <pc:docMk/>
            <pc:sldMk cId="2227132538" sldId="273"/>
            <ac:picMk id="1026" creationId="{ABFED57A-3E64-4C28-B328-3AD56171F654}"/>
          </ac:picMkLst>
        </pc:picChg>
      </pc:sldChg>
      <pc:sldChg chg="addSp delSp">
        <pc:chgData name="James Clegg" userId="c6df1435-7a36-4b38-be4d-16e68e91152f" providerId="ADAL" clId="{775AEB7E-32C4-485C-9D3F-21A5AFCA0DF2}" dt="2020-12-03T08:54:55.643" v="14"/>
        <pc:sldMkLst>
          <pc:docMk/>
          <pc:sldMk cId="1473082112" sldId="274"/>
        </pc:sldMkLst>
        <pc:picChg chg="del">
          <ac:chgData name="James Clegg" userId="c6df1435-7a36-4b38-be4d-16e68e91152f" providerId="ADAL" clId="{775AEB7E-32C4-485C-9D3F-21A5AFCA0DF2}" dt="2020-12-03T08:54:55.409" v="13" actId="478"/>
          <ac:picMkLst>
            <pc:docMk/>
            <pc:sldMk cId="1473082112" sldId="274"/>
            <ac:picMk id="18" creationId="{ABFED57A-3E64-4C28-B328-3AD56171F654}"/>
          </ac:picMkLst>
        </pc:picChg>
        <pc:picChg chg="add">
          <ac:chgData name="James Clegg" userId="c6df1435-7a36-4b38-be4d-16e68e91152f" providerId="ADAL" clId="{775AEB7E-32C4-485C-9D3F-21A5AFCA0DF2}" dt="2020-12-03T08:54:55.643" v="14"/>
          <ac:picMkLst>
            <pc:docMk/>
            <pc:sldMk cId="1473082112" sldId="274"/>
            <ac:picMk id="19" creationId="{7E08FE0B-D9E8-477E-8EDD-A29F85046C09}"/>
          </ac:picMkLst>
        </pc:picChg>
        <pc:picChg chg="del">
          <ac:chgData name="James Clegg" userId="c6df1435-7a36-4b38-be4d-16e68e91152f" providerId="ADAL" clId="{775AEB7E-32C4-485C-9D3F-21A5AFCA0DF2}" dt="2020-12-03T08:54:55.409" v="13" actId="478"/>
          <ac:picMkLst>
            <pc:docMk/>
            <pc:sldMk cId="1473082112" sldId="274"/>
            <ac:picMk id="21" creationId="{ABFED57A-3E64-4C28-B328-3AD56171F654}"/>
          </ac:picMkLst>
        </pc:picChg>
        <pc:picChg chg="add">
          <ac:chgData name="James Clegg" userId="c6df1435-7a36-4b38-be4d-16e68e91152f" providerId="ADAL" clId="{775AEB7E-32C4-485C-9D3F-21A5AFCA0DF2}" dt="2020-12-03T08:54:55.643" v="14"/>
          <ac:picMkLst>
            <pc:docMk/>
            <pc:sldMk cId="1473082112" sldId="274"/>
            <ac:picMk id="22" creationId="{5D9B935C-C812-43C1-A7FD-1289CF9E07A4}"/>
          </ac:picMkLst>
        </pc:picChg>
        <pc:picChg chg="add">
          <ac:chgData name="James Clegg" userId="c6df1435-7a36-4b38-be4d-16e68e91152f" providerId="ADAL" clId="{775AEB7E-32C4-485C-9D3F-21A5AFCA0DF2}" dt="2020-12-03T08:54:55.643" v="14"/>
          <ac:picMkLst>
            <pc:docMk/>
            <pc:sldMk cId="1473082112" sldId="274"/>
            <ac:picMk id="29" creationId="{7264AFF2-5D2B-4D68-86B4-DED2DCE0CDC7}"/>
          </ac:picMkLst>
        </pc:picChg>
        <pc:picChg chg="del">
          <ac:chgData name="James Clegg" userId="c6df1435-7a36-4b38-be4d-16e68e91152f" providerId="ADAL" clId="{775AEB7E-32C4-485C-9D3F-21A5AFCA0DF2}" dt="2020-12-03T08:54:55.409" v="13" actId="478"/>
          <ac:picMkLst>
            <pc:docMk/>
            <pc:sldMk cId="1473082112" sldId="274"/>
            <ac:picMk id="1026" creationId="{ABFED57A-3E64-4C28-B328-3AD56171F654}"/>
          </ac:picMkLst>
        </pc:picChg>
      </pc:sldChg>
      <pc:sldChg chg="addSp delSp modSp modAnim">
        <pc:chgData name="James Clegg" userId="c6df1435-7a36-4b38-be4d-16e68e91152f" providerId="ADAL" clId="{775AEB7E-32C4-485C-9D3F-21A5AFCA0DF2}" dt="2020-12-03T09:24:52.525" v="51"/>
        <pc:sldMkLst>
          <pc:docMk/>
          <pc:sldMk cId="1227605299" sldId="275"/>
        </pc:sldMkLst>
        <pc:picChg chg="del">
          <ac:chgData name="James Clegg" userId="c6df1435-7a36-4b38-be4d-16e68e91152f" providerId="ADAL" clId="{775AEB7E-32C4-485C-9D3F-21A5AFCA0DF2}" dt="2020-12-03T08:55:05.931" v="17" actId="478"/>
          <ac:picMkLst>
            <pc:docMk/>
            <pc:sldMk cId="1227605299" sldId="275"/>
            <ac:picMk id="18" creationId="{ABFED57A-3E64-4C28-B328-3AD56171F654}"/>
          </ac:picMkLst>
        </pc:picChg>
        <pc:picChg chg="add">
          <ac:chgData name="James Clegg" userId="c6df1435-7a36-4b38-be4d-16e68e91152f" providerId="ADAL" clId="{775AEB7E-32C4-485C-9D3F-21A5AFCA0DF2}" dt="2020-12-03T08:55:06.196" v="18"/>
          <ac:picMkLst>
            <pc:docMk/>
            <pc:sldMk cId="1227605299" sldId="275"/>
            <ac:picMk id="19" creationId="{2B37148F-DE73-45E4-803A-9183135A74E7}"/>
          </ac:picMkLst>
        </pc:picChg>
        <pc:picChg chg="del">
          <ac:chgData name="James Clegg" userId="c6df1435-7a36-4b38-be4d-16e68e91152f" providerId="ADAL" clId="{775AEB7E-32C4-485C-9D3F-21A5AFCA0DF2}" dt="2020-12-03T08:55:05.931" v="17" actId="478"/>
          <ac:picMkLst>
            <pc:docMk/>
            <pc:sldMk cId="1227605299" sldId="275"/>
            <ac:picMk id="21" creationId="{ABFED57A-3E64-4C28-B328-3AD56171F654}"/>
          </ac:picMkLst>
        </pc:picChg>
        <pc:picChg chg="add">
          <ac:chgData name="James Clegg" userId="c6df1435-7a36-4b38-be4d-16e68e91152f" providerId="ADAL" clId="{775AEB7E-32C4-485C-9D3F-21A5AFCA0DF2}" dt="2020-12-03T08:55:06.196" v="18"/>
          <ac:picMkLst>
            <pc:docMk/>
            <pc:sldMk cId="1227605299" sldId="275"/>
            <ac:picMk id="22" creationId="{9EE117F8-B35E-472D-9714-AEA41E390AFF}"/>
          </ac:picMkLst>
        </pc:picChg>
        <pc:picChg chg="add">
          <ac:chgData name="James Clegg" userId="c6df1435-7a36-4b38-be4d-16e68e91152f" providerId="ADAL" clId="{775AEB7E-32C4-485C-9D3F-21A5AFCA0DF2}" dt="2020-12-03T08:55:06.196" v="18"/>
          <ac:picMkLst>
            <pc:docMk/>
            <pc:sldMk cId="1227605299" sldId="275"/>
            <ac:picMk id="29" creationId="{019ADDC1-A30B-44DB-82C0-89BCAFC8280F}"/>
          </ac:picMkLst>
        </pc:picChg>
        <pc:picChg chg="del">
          <ac:chgData name="James Clegg" userId="c6df1435-7a36-4b38-be4d-16e68e91152f" providerId="ADAL" clId="{775AEB7E-32C4-485C-9D3F-21A5AFCA0DF2}" dt="2020-12-03T08:55:05.931" v="17" actId="478"/>
          <ac:picMkLst>
            <pc:docMk/>
            <pc:sldMk cId="1227605299" sldId="275"/>
            <ac:picMk id="1026" creationId="{ABFED57A-3E64-4C28-B328-3AD56171F654}"/>
          </ac:picMkLst>
        </pc:picChg>
        <pc:cxnChg chg="add mod">
          <ac:chgData name="James Clegg" userId="c6df1435-7a36-4b38-be4d-16e68e91152f" providerId="ADAL" clId="{775AEB7E-32C4-485C-9D3F-21A5AFCA0DF2}" dt="2020-12-03T09:24:14.686" v="40" actId="1076"/>
          <ac:cxnSpMkLst>
            <pc:docMk/>
            <pc:sldMk cId="1227605299" sldId="275"/>
            <ac:cxnSpMk id="30" creationId="{992F2B48-72B1-4E90-A55A-D47B738CA48F}"/>
          </ac:cxnSpMkLst>
        </pc:cxnChg>
        <pc:cxnChg chg="add mod">
          <ac:chgData name="James Clegg" userId="c6df1435-7a36-4b38-be4d-16e68e91152f" providerId="ADAL" clId="{775AEB7E-32C4-485C-9D3F-21A5AFCA0DF2}" dt="2020-12-03T09:24:19.909" v="42" actId="1076"/>
          <ac:cxnSpMkLst>
            <pc:docMk/>
            <pc:sldMk cId="1227605299" sldId="275"/>
            <ac:cxnSpMk id="31" creationId="{B18A1546-733C-43B6-8CEA-342B2DC3B98E}"/>
          </ac:cxnSpMkLst>
        </pc:cxnChg>
        <pc:cxnChg chg="add mod">
          <ac:chgData name="James Clegg" userId="c6df1435-7a36-4b38-be4d-16e68e91152f" providerId="ADAL" clId="{775AEB7E-32C4-485C-9D3F-21A5AFCA0DF2}" dt="2020-12-03T09:24:27.050" v="44" actId="1076"/>
          <ac:cxnSpMkLst>
            <pc:docMk/>
            <pc:sldMk cId="1227605299" sldId="275"/>
            <ac:cxnSpMk id="32" creationId="{4BDE3342-78B1-4F52-B894-1E7858192D9A}"/>
          </ac:cxnSpMkLst>
        </pc:cxnChg>
        <pc:cxnChg chg="add mod">
          <ac:chgData name="James Clegg" userId="c6df1435-7a36-4b38-be4d-16e68e91152f" providerId="ADAL" clId="{775AEB7E-32C4-485C-9D3F-21A5AFCA0DF2}" dt="2020-12-03T09:24:39.400" v="48" actId="1035"/>
          <ac:cxnSpMkLst>
            <pc:docMk/>
            <pc:sldMk cId="1227605299" sldId="275"/>
            <ac:cxnSpMk id="33" creationId="{90925DCC-6466-465A-A556-F13014A31A70}"/>
          </ac:cxnSpMkLst>
        </pc:cxnChg>
        <pc:cxnChg chg="add mod">
          <ac:chgData name="James Clegg" userId="c6df1435-7a36-4b38-be4d-16e68e91152f" providerId="ADAL" clId="{775AEB7E-32C4-485C-9D3F-21A5AFCA0DF2}" dt="2020-12-03T09:24:44.854" v="50" actId="1076"/>
          <ac:cxnSpMkLst>
            <pc:docMk/>
            <pc:sldMk cId="1227605299" sldId="275"/>
            <ac:cxnSpMk id="34" creationId="{1822134D-43A1-4315-9B92-F43DE5686A86}"/>
          </ac:cxnSpMkLst>
        </pc:cxnChg>
      </pc:sldChg>
      <pc:sldChg chg="modSp">
        <pc:chgData name="James Clegg" userId="c6df1435-7a36-4b38-be4d-16e68e91152f" providerId="ADAL" clId="{775AEB7E-32C4-485C-9D3F-21A5AFCA0DF2}" dt="2020-12-03T09:32:58.402" v="57" actId="120"/>
        <pc:sldMkLst>
          <pc:docMk/>
          <pc:sldMk cId="3857256863" sldId="276"/>
        </pc:sldMkLst>
        <pc:spChg chg="mod">
          <ac:chgData name="James Clegg" userId="c6df1435-7a36-4b38-be4d-16e68e91152f" providerId="ADAL" clId="{775AEB7E-32C4-485C-9D3F-21A5AFCA0DF2}" dt="2020-12-03T08:56:57.405" v="34" actId="20577"/>
          <ac:spMkLst>
            <pc:docMk/>
            <pc:sldMk cId="3857256863" sldId="276"/>
            <ac:spMk id="10" creationId="{7E298BDB-5550-4BE8-A266-07E5F08904DF}"/>
          </ac:spMkLst>
        </pc:spChg>
        <pc:graphicFrameChg chg="modGraphic">
          <ac:chgData name="James Clegg" userId="c6df1435-7a36-4b38-be4d-16e68e91152f" providerId="ADAL" clId="{775AEB7E-32C4-485C-9D3F-21A5AFCA0DF2}" dt="2020-12-03T09:32:58.402" v="57" actId="120"/>
          <ac:graphicFrameMkLst>
            <pc:docMk/>
            <pc:sldMk cId="3857256863" sldId="276"/>
            <ac:graphicFrameMk id="17" creationId="{6C138FA0-00A1-4736-88DB-1332B5862D86}"/>
          </ac:graphicFrameMkLst>
        </pc:graphicFrameChg>
        <pc:graphicFrameChg chg="modGraphic">
          <ac:chgData name="James Clegg" userId="c6df1435-7a36-4b38-be4d-16e68e91152f" providerId="ADAL" clId="{775AEB7E-32C4-485C-9D3F-21A5AFCA0DF2}" dt="2020-12-03T09:32:54.906" v="56" actId="120"/>
          <ac:graphicFrameMkLst>
            <pc:docMk/>
            <pc:sldMk cId="3857256863" sldId="276"/>
            <ac:graphicFrameMk id="21" creationId="{DDED364C-2FC5-4329-AE23-3FEFE911751F}"/>
          </ac:graphicFrameMkLst>
        </pc:graphicFrameChg>
        <pc:graphicFrameChg chg="modGraphic">
          <ac:chgData name="James Clegg" userId="c6df1435-7a36-4b38-be4d-16e68e91152f" providerId="ADAL" clId="{775AEB7E-32C4-485C-9D3F-21A5AFCA0DF2}" dt="2020-12-03T09:32:52.971" v="55" actId="120"/>
          <ac:graphicFrameMkLst>
            <pc:docMk/>
            <pc:sldMk cId="3857256863" sldId="276"/>
            <ac:graphicFrameMk id="24" creationId="{DDED364C-2FC5-4329-AE23-3FEFE911751F}"/>
          </ac:graphicFrameMkLst>
        </pc:graphicFrameChg>
        <pc:picChg chg="mod">
          <ac:chgData name="James Clegg" userId="c6df1435-7a36-4b38-be4d-16e68e91152f" providerId="ADAL" clId="{775AEB7E-32C4-485C-9D3F-21A5AFCA0DF2}" dt="2020-12-03T08:56:16.037" v="27" actId="14826"/>
          <ac:picMkLst>
            <pc:docMk/>
            <pc:sldMk cId="3857256863" sldId="276"/>
            <ac:picMk id="5" creationId="{BACB65F4-8F37-464C-844A-02FCFCB70655}"/>
          </ac:picMkLst>
        </pc:picChg>
      </pc:sldChg>
      <pc:sldChg chg="modSp">
        <pc:chgData name="James Clegg" userId="c6df1435-7a36-4b38-be4d-16e68e91152f" providerId="ADAL" clId="{775AEB7E-32C4-485C-9D3F-21A5AFCA0DF2}" dt="2020-12-03T09:32:48.659" v="54" actId="120"/>
        <pc:sldMkLst>
          <pc:docMk/>
          <pc:sldMk cId="4267085371" sldId="277"/>
        </pc:sldMkLst>
        <pc:spChg chg="mod">
          <ac:chgData name="James Clegg" userId="c6df1435-7a36-4b38-be4d-16e68e91152f" providerId="ADAL" clId="{775AEB7E-32C4-485C-9D3F-21A5AFCA0DF2}" dt="2020-12-03T08:56:53.028" v="31" actId="6549"/>
          <ac:spMkLst>
            <pc:docMk/>
            <pc:sldMk cId="4267085371" sldId="277"/>
            <ac:spMk id="10" creationId="{7E298BDB-5550-4BE8-A266-07E5F08904DF}"/>
          </ac:spMkLst>
        </pc:spChg>
        <pc:graphicFrameChg chg="modGraphic">
          <ac:chgData name="James Clegg" userId="c6df1435-7a36-4b38-be4d-16e68e91152f" providerId="ADAL" clId="{775AEB7E-32C4-485C-9D3F-21A5AFCA0DF2}" dt="2020-12-03T09:32:43.935" v="52" actId="120"/>
          <ac:graphicFrameMkLst>
            <pc:docMk/>
            <pc:sldMk cId="4267085371" sldId="277"/>
            <ac:graphicFrameMk id="13" creationId="{DDED364C-2FC5-4329-AE23-3FEFE911751F}"/>
          </ac:graphicFrameMkLst>
        </pc:graphicFrameChg>
        <pc:graphicFrameChg chg="modGraphic">
          <ac:chgData name="James Clegg" userId="c6df1435-7a36-4b38-be4d-16e68e91152f" providerId="ADAL" clId="{775AEB7E-32C4-485C-9D3F-21A5AFCA0DF2}" dt="2020-12-03T09:32:46.291" v="53" actId="120"/>
          <ac:graphicFrameMkLst>
            <pc:docMk/>
            <pc:sldMk cId="4267085371" sldId="277"/>
            <ac:graphicFrameMk id="14" creationId="{DDED364C-2FC5-4329-AE23-3FEFE911751F}"/>
          </ac:graphicFrameMkLst>
        </pc:graphicFrameChg>
        <pc:graphicFrameChg chg="modGraphic">
          <ac:chgData name="James Clegg" userId="c6df1435-7a36-4b38-be4d-16e68e91152f" providerId="ADAL" clId="{775AEB7E-32C4-485C-9D3F-21A5AFCA0DF2}" dt="2020-12-03T09:32:48.659" v="54" actId="120"/>
          <ac:graphicFrameMkLst>
            <pc:docMk/>
            <pc:sldMk cId="4267085371" sldId="277"/>
            <ac:graphicFrameMk id="17" creationId="{6C138FA0-00A1-4736-88DB-1332B5862D86}"/>
          </ac:graphicFrameMkLst>
        </pc:graphicFrameChg>
        <pc:picChg chg="mod">
          <ac:chgData name="James Clegg" userId="c6df1435-7a36-4b38-be4d-16e68e91152f" providerId="ADAL" clId="{775AEB7E-32C4-485C-9D3F-21A5AFCA0DF2}" dt="2020-12-03T08:56:29.649" v="28" actId="14826"/>
          <ac:picMkLst>
            <pc:docMk/>
            <pc:sldMk cId="4267085371" sldId="277"/>
            <ac:picMk id="5" creationId="{BACB65F4-8F37-464C-844A-02FCFCB70655}"/>
          </ac:picMkLst>
        </pc:picChg>
      </pc:sldChg>
      <pc:sldChg chg="modSp">
        <pc:chgData name="James Clegg" userId="c6df1435-7a36-4b38-be4d-16e68e91152f" providerId="ADAL" clId="{775AEB7E-32C4-485C-9D3F-21A5AFCA0DF2}" dt="2020-12-03T08:57:07.174" v="36" actId="6549"/>
        <pc:sldMkLst>
          <pc:docMk/>
          <pc:sldMk cId="4202973717" sldId="278"/>
        </pc:sldMkLst>
        <pc:spChg chg="mod">
          <ac:chgData name="James Clegg" userId="c6df1435-7a36-4b38-be4d-16e68e91152f" providerId="ADAL" clId="{775AEB7E-32C4-485C-9D3F-21A5AFCA0DF2}" dt="2020-12-03T08:57:07.174" v="36" actId="6549"/>
          <ac:spMkLst>
            <pc:docMk/>
            <pc:sldMk cId="4202973717" sldId="278"/>
            <ac:spMk id="10" creationId="{7E298BDB-5550-4BE8-A266-07E5F08904DF}"/>
          </ac:spMkLst>
        </pc:spChg>
        <pc:picChg chg="mod">
          <ac:chgData name="James Clegg" userId="c6df1435-7a36-4b38-be4d-16e68e91152f" providerId="ADAL" clId="{775AEB7E-32C4-485C-9D3F-21A5AFCA0DF2}" dt="2020-12-03T08:55:42.852" v="22" actId="14826"/>
          <ac:picMkLst>
            <pc:docMk/>
            <pc:sldMk cId="4202973717" sldId="278"/>
            <ac:picMk id="5" creationId="{BACB65F4-8F37-464C-844A-02FCFCB70655}"/>
          </ac:picMkLst>
        </pc:picChg>
      </pc:sldChg>
      <pc:sldChg chg="modSp">
        <pc:chgData name="James Clegg" userId="c6df1435-7a36-4b38-be4d-16e68e91152f" providerId="ADAL" clId="{775AEB7E-32C4-485C-9D3F-21A5AFCA0DF2}" dt="2020-12-03T08:57:03.342" v="35" actId="6549"/>
        <pc:sldMkLst>
          <pc:docMk/>
          <pc:sldMk cId="1780648001" sldId="279"/>
        </pc:sldMkLst>
        <pc:spChg chg="mod">
          <ac:chgData name="James Clegg" userId="c6df1435-7a36-4b38-be4d-16e68e91152f" providerId="ADAL" clId="{775AEB7E-32C4-485C-9D3F-21A5AFCA0DF2}" dt="2020-12-03T08:57:03.342" v="35" actId="6549"/>
          <ac:spMkLst>
            <pc:docMk/>
            <pc:sldMk cId="1780648001" sldId="279"/>
            <ac:spMk id="10" creationId="{7E298BDB-5550-4BE8-A266-07E5F08904DF}"/>
          </ac:spMkLst>
        </pc:spChg>
        <pc:picChg chg="mod">
          <ac:chgData name="James Clegg" userId="c6df1435-7a36-4b38-be4d-16e68e91152f" providerId="ADAL" clId="{775AEB7E-32C4-485C-9D3F-21A5AFCA0DF2}" dt="2020-12-03T08:56:00.106" v="26" actId="14100"/>
          <ac:picMkLst>
            <pc:docMk/>
            <pc:sldMk cId="1780648001" sldId="279"/>
            <ac:picMk id="6" creationId="{CF05F315-33CC-E54A-B215-1682C4230584}"/>
          </ac:picMkLst>
        </pc:picChg>
        <pc:picChg chg="mod">
          <ac:chgData name="James Clegg" userId="c6df1435-7a36-4b38-be4d-16e68e91152f" providerId="ADAL" clId="{775AEB7E-32C4-485C-9D3F-21A5AFCA0DF2}" dt="2020-12-03T08:56:00.106" v="26" actId="14100"/>
          <ac:picMkLst>
            <pc:docMk/>
            <pc:sldMk cId="1780648001" sldId="279"/>
            <ac:picMk id="7" creationId="{116E305C-74D6-B04D-BE5C-284A0FD77D08}"/>
          </ac:picMkLst>
        </pc:picChg>
        <pc:picChg chg="mod">
          <ac:chgData name="James Clegg" userId="c6df1435-7a36-4b38-be4d-16e68e91152f" providerId="ADAL" clId="{775AEB7E-32C4-485C-9D3F-21A5AFCA0DF2}" dt="2020-12-03T08:56:00.106" v="26" actId="14100"/>
          <ac:picMkLst>
            <pc:docMk/>
            <pc:sldMk cId="1780648001" sldId="279"/>
            <ac:picMk id="8" creationId="{CF05F315-33CC-E54A-B215-1682C4230584}"/>
          </ac:picMkLst>
        </pc:picChg>
        <pc:picChg chg="mod">
          <ac:chgData name="James Clegg" userId="c6df1435-7a36-4b38-be4d-16e68e91152f" providerId="ADAL" clId="{775AEB7E-32C4-485C-9D3F-21A5AFCA0DF2}" dt="2020-12-03T08:56:00.106" v="26" actId="14100"/>
          <ac:picMkLst>
            <pc:docMk/>
            <pc:sldMk cId="1780648001" sldId="279"/>
            <ac:picMk id="9" creationId="{CF05F315-33CC-E54A-B215-1682C4230584}"/>
          </ac:picMkLst>
        </pc:picChg>
        <pc:picChg chg="mod">
          <ac:chgData name="James Clegg" userId="c6df1435-7a36-4b38-be4d-16e68e91152f" providerId="ADAL" clId="{775AEB7E-32C4-485C-9D3F-21A5AFCA0DF2}" dt="2020-12-03T08:56:00.106" v="26" actId="14100"/>
          <ac:picMkLst>
            <pc:docMk/>
            <pc:sldMk cId="1780648001" sldId="279"/>
            <ac:picMk id="13" creationId="{CF05F315-33CC-E54A-B215-1682C4230584}"/>
          </ac:picMkLst>
        </pc:picChg>
        <pc:picChg chg="mod">
          <ac:chgData name="James Clegg" userId="c6df1435-7a36-4b38-be4d-16e68e91152f" providerId="ADAL" clId="{775AEB7E-32C4-485C-9D3F-21A5AFCA0DF2}" dt="2020-12-03T08:56:00.106" v="26" actId="14100"/>
          <ac:picMkLst>
            <pc:docMk/>
            <pc:sldMk cId="1780648001" sldId="279"/>
            <ac:picMk id="14" creationId="{116E305C-74D6-B04D-BE5C-284A0FD77D08}"/>
          </ac:picMkLst>
        </pc:picChg>
        <pc:picChg chg="mod">
          <ac:chgData name="James Clegg" userId="c6df1435-7a36-4b38-be4d-16e68e91152f" providerId="ADAL" clId="{775AEB7E-32C4-485C-9D3F-21A5AFCA0DF2}" dt="2020-12-03T08:56:00.106" v="26" actId="14100"/>
          <ac:picMkLst>
            <pc:docMk/>
            <pc:sldMk cId="1780648001" sldId="279"/>
            <ac:picMk id="15" creationId="{116E305C-74D6-B04D-BE5C-284A0FD77D08}"/>
          </ac:picMkLst>
        </pc:picChg>
        <pc:picChg chg="mod">
          <ac:chgData name="James Clegg" userId="c6df1435-7a36-4b38-be4d-16e68e91152f" providerId="ADAL" clId="{775AEB7E-32C4-485C-9D3F-21A5AFCA0DF2}" dt="2020-12-03T08:56:00.106" v="26" actId="14100"/>
          <ac:picMkLst>
            <pc:docMk/>
            <pc:sldMk cId="1780648001" sldId="279"/>
            <ac:picMk id="16" creationId="{116E305C-74D6-B04D-BE5C-284A0FD77D08}"/>
          </ac:picMkLst>
        </pc:picChg>
        <pc:picChg chg="mod">
          <ac:chgData name="James Clegg" userId="c6df1435-7a36-4b38-be4d-16e68e91152f" providerId="ADAL" clId="{775AEB7E-32C4-485C-9D3F-21A5AFCA0DF2}" dt="2020-12-03T08:56:00.106" v="26" actId="14100"/>
          <ac:picMkLst>
            <pc:docMk/>
            <pc:sldMk cId="1780648001" sldId="279"/>
            <ac:picMk id="17" creationId="{CF05F315-33CC-E54A-B215-1682C4230584}"/>
          </ac:picMkLst>
        </pc:picChg>
        <pc:picChg chg="mod">
          <ac:chgData name="James Clegg" userId="c6df1435-7a36-4b38-be4d-16e68e91152f" providerId="ADAL" clId="{775AEB7E-32C4-485C-9D3F-21A5AFCA0DF2}" dt="2020-12-03T08:56:00.106" v="26" actId="14100"/>
          <ac:picMkLst>
            <pc:docMk/>
            <pc:sldMk cId="1780648001" sldId="279"/>
            <ac:picMk id="18" creationId="{CF05F315-33CC-E54A-B215-1682C4230584}"/>
          </ac:picMkLst>
        </pc:picChg>
        <pc:picChg chg="mod">
          <ac:chgData name="James Clegg" userId="c6df1435-7a36-4b38-be4d-16e68e91152f" providerId="ADAL" clId="{775AEB7E-32C4-485C-9D3F-21A5AFCA0DF2}" dt="2020-12-03T08:56:00.106" v="26" actId="14100"/>
          <ac:picMkLst>
            <pc:docMk/>
            <pc:sldMk cId="1780648001" sldId="279"/>
            <ac:picMk id="19" creationId="{CF05F315-33CC-E54A-B215-1682C4230584}"/>
          </ac:picMkLst>
        </pc:picChg>
        <pc:picChg chg="mod">
          <ac:chgData name="James Clegg" userId="c6df1435-7a36-4b38-be4d-16e68e91152f" providerId="ADAL" clId="{775AEB7E-32C4-485C-9D3F-21A5AFCA0DF2}" dt="2020-12-03T08:56:00.106" v="26" actId="14100"/>
          <ac:picMkLst>
            <pc:docMk/>
            <pc:sldMk cId="1780648001" sldId="279"/>
            <ac:picMk id="20" creationId="{CF05F315-33CC-E54A-B215-1682C4230584}"/>
          </ac:picMkLst>
        </pc:picChg>
        <pc:picChg chg="mod">
          <ac:chgData name="James Clegg" userId="c6df1435-7a36-4b38-be4d-16e68e91152f" providerId="ADAL" clId="{775AEB7E-32C4-485C-9D3F-21A5AFCA0DF2}" dt="2020-12-03T08:55:36.705" v="21" actId="14826"/>
          <ac:picMkLst>
            <pc:docMk/>
            <pc:sldMk cId="1780648001" sldId="279"/>
            <ac:picMk id="37" creationId="{BACB65F4-8F37-464C-844A-02FCFCB70655}"/>
          </ac:picMkLst>
        </pc:picChg>
      </pc:sldChg>
      <pc:sldChg chg="addSp delSp">
        <pc:chgData name="James Clegg" userId="c6df1435-7a36-4b38-be4d-16e68e91152f" providerId="ADAL" clId="{775AEB7E-32C4-485C-9D3F-21A5AFCA0DF2}" dt="2020-12-03T08:54:37.430" v="6"/>
        <pc:sldMkLst>
          <pc:docMk/>
          <pc:sldMk cId="1585353683" sldId="280"/>
        </pc:sldMkLst>
        <pc:picChg chg="del">
          <ac:chgData name="James Clegg" userId="c6df1435-7a36-4b38-be4d-16e68e91152f" providerId="ADAL" clId="{775AEB7E-32C4-485C-9D3F-21A5AFCA0DF2}" dt="2020-12-03T08:54:37.110" v="5" actId="478"/>
          <ac:picMkLst>
            <pc:docMk/>
            <pc:sldMk cId="1585353683" sldId="280"/>
            <ac:picMk id="18" creationId="{ABFED57A-3E64-4C28-B328-3AD56171F654}"/>
          </ac:picMkLst>
        </pc:picChg>
        <pc:picChg chg="del">
          <ac:chgData name="James Clegg" userId="c6df1435-7a36-4b38-be4d-16e68e91152f" providerId="ADAL" clId="{775AEB7E-32C4-485C-9D3F-21A5AFCA0DF2}" dt="2020-12-03T08:54:37.110" v="5" actId="478"/>
          <ac:picMkLst>
            <pc:docMk/>
            <pc:sldMk cId="1585353683" sldId="280"/>
            <ac:picMk id="21" creationId="{ABFED57A-3E64-4C28-B328-3AD56171F654}"/>
          </ac:picMkLst>
        </pc:picChg>
        <pc:picChg chg="add">
          <ac:chgData name="James Clegg" userId="c6df1435-7a36-4b38-be4d-16e68e91152f" providerId="ADAL" clId="{775AEB7E-32C4-485C-9D3F-21A5AFCA0DF2}" dt="2020-12-03T08:54:37.430" v="6"/>
          <ac:picMkLst>
            <pc:docMk/>
            <pc:sldMk cId="1585353683" sldId="280"/>
            <ac:picMk id="47" creationId="{C34A7F8E-4668-4246-A8CD-669AB12221E3}"/>
          </ac:picMkLst>
        </pc:picChg>
        <pc:picChg chg="add">
          <ac:chgData name="James Clegg" userId="c6df1435-7a36-4b38-be4d-16e68e91152f" providerId="ADAL" clId="{775AEB7E-32C4-485C-9D3F-21A5AFCA0DF2}" dt="2020-12-03T08:54:37.430" v="6"/>
          <ac:picMkLst>
            <pc:docMk/>
            <pc:sldMk cId="1585353683" sldId="280"/>
            <ac:picMk id="50" creationId="{9E93F68D-2CF0-4DFC-884C-8ABF3EB16C35}"/>
          </ac:picMkLst>
        </pc:picChg>
        <pc:picChg chg="add">
          <ac:chgData name="James Clegg" userId="c6df1435-7a36-4b38-be4d-16e68e91152f" providerId="ADAL" clId="{775AEB7E-32C4-485C-9D3F-21A5AFCA0DF2}" dt="2020-12-03T08:54:37.430" v="6"/>
          <ac:picMkLst>
            <pc:docMk/>
            <pc:sldMk cId="1585353683" sldId="280"/>
            <ac:picMk id="51" creationId="{252366B6-C351-491F-9DD5-555C0B84057F}"/>
          </ac:picMkLst>
        </pc:picChg>
        <pc:picChg chg="del">
          <ac:chgData name="James Clegg" userId="c6df1435-7a36-4b38-be4d-16e68e91152f" providerId="ADAL" clId="{775AEB7E-32C4-485C-9D3F-21A5AFCA0DF2}" dt="2020-12-03T08:54:37.110" v="5" actId="478"/>
          <ac:picMkLst>
            <pc:docMk/>
            <pc:sldMk cId="1585353683" sldId="280"/>
            <ac:picMk id="1026" creationId="{ABFED57A-3E64-4C28-B328-3AD56171F654}"/>
          </ac:picMkLst>
        </pc:picChg>
      </pc:sldChg>
      <pc:sldChg chg="addSp delSp modAnim">
        <pc:chgData name="James Clegg" userId="c6df1435-7a36-4b38-be4d-16e68e91152f" providerId="ADAL" clId="{775AEB7E-32C4-485C-9D3F-21A5AFCA0DF2}" dt="2020-12-03T09:22:05.178" v="37"/>
        <pc:sldMkLst>
          <pc:docMk/>
          <pc:sldMk cId="3760989215" sldId="281"/>
        </pc:sldMkLst>
        <pc:picChg chg="del">
          <ac:chgData name="James Clegg" userId="c6df1435-7a36-4b38-be4d-16e68e91152f" providerId="ADAL" clId="{775AEB7E-32C4-485C-9D3F-21A5AFCA0DF2}" dt="2020-12-03T08:54:42.388" v="7" actId="478"/>
          <ac:picMkLst>
            <pc:docMk/>
            <pc:sldMk cId="3760989215" sldId="281"/>
            <ac:picMk id="18" creationId="{ABFED57A-3E64-4C28-B328-3AD56171F654}"/>
          </ac:picMkLst>
        </pc:picChg>
        <pc:picChg chg="add">
          <ac:chgData name="James Clegg" userId="c6df1435-7a36-4b38-be4d-16e68e91152f" providerId="ADAL" clId="{775AEB7E-32C4-485C-9D3F-21A5AFCA0DF2}" dt="2020-12-03T08:54:42.654" v="8"/>
          <ac:picMkLst>
            <pc:docMk/>
            <pc:sldMk cId="3760989215" sldId="281"/>
            <ac:picMk id="19" creationId="{4AE299D1-090F-4389-B8ED-7C91E417E0B1}"/>
          </ac:picMkLst>
        </pc:picChg>
        <pc:picChg chg="del">
          <ac:chgData name="James Clegg" userId="c6df1435-7a36-4b38-be4d-16e68e91152f" providerId="ADAL" clId="{775AEB7E-32C4-485C-9D3F-21A5AFCA0DF2}" dt="2020-12-03T08:54:42.388" v="7" actId="478"/>
          <ac:picMkLst>
            <pc:docMk/>
            <pc:sldMk cId="3760989215" sldId="281"/>
            <ac:picMk id="21" creationId="{ABFED57A-3E64-4C28-B328-3AD56171F654}"/>
          </ac:picMkLst>
        </pc:picChg>
        <pc:picChg chg="add">
          <ac:chgData name="James Clegg" userId="c6df1435-7a36-4b38-be4d-16e68e91152f" providerId="ADAL" clId="{775AEB7E-32C4-485C-9D3F-21A5AFCA0DF2}" dt="2020-12-03T08:54:42.654" v="8"/>
          <ac:picMkLst>
            <pc:docMk/>
            <pc:sldMk cId="3760989215" sldId="281"/>
            <ac:picMk id="22" creationId="{0173BA99-BEC9-41B9-9CA7-6043ED6C0D99}"/>
          </ac:picMkLst>
        </pc:picChg>
        <pc:picChg chg="add">
          <ac:chgData name="James Clegg" userId="c6df1435-7a36-4b38-be4d-16e68e91152f" providerId="ADAL" clId="{775AEB7E-32C4-485C-9D3F-21A5AFCA0DF2}" dt="2020-12-03T08:54:42.654" v="8"/>
          <ac:picMkLst>
            <pc:docMk/>
            <pc:sldMk cId="3760989215" sldId="281"/>
            <ac:picMk id="29" creationId="{DCB0F2F8-A9DD-4B25-A6A6-9C2659CE78EA}"/>
          </ac:picMkLst>
        </pc:picChg>
        <pc:picChg chg="del">
          <ac:chgData name="James Clegg" userId="c6df1435-7a36-4b38-be4d-16e68e91152f" providerId="ADAL" clId="{775AEB7E-32C4-485C-9D3F-21A5AFCA0DF2}" dt="2020-12-03T08:54:42.388" v="7" actId="478"/>
          <ac:picMkLst>
            <pc:docMk/>
            <pc:sldMk cId="3760989215" sldId="281"/>
            <ac:picMk id="1026" creationId="{ABFED57A-3E64-4C28-B328-3AD56171F654}"/>
          </ac:picMkLst>
        </pc:picChg>
      </pc:sldChg>
      <pc:sldChg chg="modSp">
        <pc:chgData name="James Clegg" userId="c6df1435-7a36-4b38-be4d-16e68e91152f" providerId="ADAL" clId="{775AEB7E-32C4-485C-9D3F-21A5AFCA0DF2}" dt="2020-12-03T09:34:46.081" v="66" actId="14734"/>
        <pc:sldMkLst>
          <pc:docMk/>
          <pc:sldMk cId="1809947118" sldId="282"/>
        </pc:sldMkLst>
        <pc:spChg chg="mod">
          <ac:chgData name="James Clegg" userId="c6df1435-7a36-4b38-be4d-16e68e91152f" providerId="ADAL" clId="{775AEB7E-32C4-485C-9D3F-21A5AFCA0DF2}" dt="2020-12-03T08:56:46.340" v="30" actId="6549"/>
          <ac:spMkLst>
            <pc:docMk/>
            <pc:sldMk cId="1809947118" sldId="282"/>
            <ac:spMk id="10" creationId="{7E298BDB-5550-4BE8-A266-07E5F08904DF}"/>
          </ac:spMkLst>
        </pc:spChg>
        <pc:graphicFrameChg chg="modGraphic">
          <ac:chgData name="James Clegg" userId="c6df1435-7a36-4b38-be4d-16e68e91152f" providerId="ADAL" clId="{775AEB7E-32C4-485C-9D3F-21A5AFCA0DF2}" dt="2020-12-03T09:33:09.619" v="60" actId="120"/>
          <ac:graphicFrameMkLst>
            <pc:docMk/>
            <pc:sldMk cId="1809947118" sldId="282"/>
            <ac:graphicFrameMk id="13" creationId="{DDED364C-2FC5-4329-AE23-3FEFE911751F}"/>
          </ac:graphicFrameMkLst>
        </pc:graphicFrameChg>
        <pc:graphicFrameChg chg="mod modGraphic">
          <ac:chgData name="James Clegg" userId="c6df1435-7a36-4b38-be4d-16e68e91152f" providerId="ADAL" clId="{775AEB7E-32C4-485C-9D3F-21A5AFCA0DF2}" dt="2020-12-03T09:33:47.654" v="63" actId="572"/>
          <ac:graphicFrameMkLst>
            <pc:docMk/>
            <pc:sldMk cId="1809947118" sldId="282"/>
            <ac:graphicFrameMk id="14" creationId="{DDED364C-2FC5-4329-AE23-3FEFE911751F}"/>
          </ac:graphicFrameMkLst>
        </pc:graphicFrameChg>
        <pc:graphicFrameChg chg="mod modGraphic">
          <ac:chgData name="James Clegg" userId="c6df1435-7a36-4b38-be4d-16e68e91152f" providerId="ADAL" clId="{775AEB7E-32C4-485C-9D3F-21A5AFCA0DF2}" dt="2020-12-03T09:34:46.081" v="66" actId="14734"/>
          <ac:graphicFrameMkLst>
            <pc:docMk/>
            <pc:sldMk cId="1809947118" sldId="282"/>
            <ac:graphicFrameMk id="17" creationId="{6C138FA0-00A1-4736-88DB-1332B5862D86}"/>
          </ac:graphicFrameMkLst>
        </pc:graphicFrameChg>
        <pc:picChg chg="mod">
          <ac:chgData name="James Clegg" userId="c6df1435-7a36-4b38-be4d-16e68e91152f" providerId="ADAL" clId="{775AEB7E-32C4-485C-9D3F-21A5AFCA0DF2}" dt="2020-12-03T08:56:39.978" v="29" actId="14826"/>
          <ac:picMkLst>
            <pc:docMk/>
            <pc:sldMk cId="1809947118" sldId="282"/>
            <ac:picMk id="5" creationId="{BACB65F4-8F37-464C-844A-02FCFCB7065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12/4/2020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12/4/2020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8.emf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469CA4-E105-412C-8299-AE9E696F9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199" y="4125718"/>
            <a:ext cx="1243458" cy="11825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E55A9A-0F44-499F-96DA-A8A0DD222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966" y="3294294"/>
            <a:ext cx="1487513" cy="17795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F4E20F-6932-43C4-935A-DD3F1C2C95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6675" y="3743041"/>
            <a:ext cx="1063831" cy="12726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123542-31A6-44B7-BF21-E6B01D909E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616" y="3323654"/>
            <a:ext cx="1543566" cy="18465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73AC2F-D2F6-41C9-8AB9-FED61A58E2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1541" y="4082292"/>
            <a:ext cx="806390" cy="9646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131B4C-49B1-4588-BCF6-8D3584DB29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9997" y="1139972"/>
            <a:ext cx="5779509" cy="22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40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914401" y="611232"/>
            <a:ext cx="837185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Ron makes a snowman.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It is 42 cm tall.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It weighs 25 kg.</a:t>
            </a:r>
          </a:p>
          <a:p>
            <a:endParaRPr lang="en-GB" sz="14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Eva decides to make a snowman twice as tall as Ron’s, and twice as heavy!</a:t>
            </a:r>
          </a:p>
          <a:p>
            <a:endParaRPr lang="en-GB" sz="14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How tall is Eva’s snowman and how much does it weigh?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ACB65F4-8F37-464C-844A-02FCFCB70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373398" y="611233"/>
            <a:ext cx="1283170" cy="1535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9173883-ACFB-4C55-9CB7-69B2AED28B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5737" y="4561104"/>
            <a:ext cx="747045" cy="7470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03F229C-DC10-4995-838B-CDB7532CFE64}"/>
              </a:ext>
            </a:extLst>
          </p:cNvPr>
          <p:cNvSpPr txBox="1"/>
          <p:nvPr/>
        </p:nvSpPr>
        <p:spPr>
          <a:xfrm>
            <a:off x="6567566" y="473896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297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914401" y="611232"/>
            <a:ext cx="837185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Ron makes a snowman.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It is 42 cm tall.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It weighs 25 kg.</a:t>
            </a:r>
          </a:p>
          <a:p>
            <a:endParaRPr lang="en-GB" sz="14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Eva decides to make a snowman twice as tall as Ron’s, and twice as heavy!</a:t>
            </a:r>
          </a:p>
          <a:p>
            <a:endParaRPr lang="en-GB" sz="1400" dirty="0">
              <a:latin typeface="Comic Sans MS" panose="030F0702030302020204" pitchFamily="66" charset="0"/>
            </a:endParaRPr>
          </a:p>
          <a:p>
            <a:r>
              <a:rPr lang="en-GB" sz="2800" dirty="0">
                <a:latin typeface="Comic Sans MS" panose="030F0702030302020204" pitchFamily="66" charset="0"/>
              </a:rPr>
              <a:t>How tall is Eva’s snowman and how much does it weigh?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6843997" y="3983346"/>
            <a:ext cx="195266" cy="1259840"/>
            <a:chOff x="6843997" y="3983346"/>
            <a:chExt cx="195266" cy="1259840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3970" t="38862" r="45585" b="49749"/>
            <a:stretch/>
          </p:blipFill>
          <p:spPr>
            <a:xfrm>
              <a:off x="6843999" y="4783563"/>
              <a:ext cx="195263" cy="192883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3970" t="38862" r="45585" b="49749"/>
            <a:stretch/>
          </p:blipFill>
          <p:spPr>
            <a:xfrm>
              <a:off x="6844000" y="5050303"/>
              <a:ext cx="195263" cy="192883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3970" t="38862" r="45585" b="49749"/>
            <a:stretch/>
          </p:blipFill>
          <p:spPr>
            <a:xfrm>
              <a:off x="6843998" y="4516824"/>
              <a:ext cx="195263" cy="192883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3970" t="38862" r="45585" b="49749"/>
            <a:stretch/>
          </p:blipFill>
          <p:spPr>
            <a:xfrm>
              <a:off x="6843997" y="4250085"/>
              <a:ext cx="195263" cy="192883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3970" t="38862" r="45585" b="49749"/>
            <a:stretch/>
          </p:blipFill>
          <p:spPr>
            <a:xfrm>
              <a:off x="6844000" y="3983346"/>
              <a:ext cx="195263" cy="192883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993" y="4266491"/>
            <a:ext cx="244576" cy="2385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322" y="4517419"/>
            <a:ext cx="241632" cy="2356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993" y="4517175"/>
            <a:ext cx="244576" cy="2385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993" y="4767859"/>
            <a:ext cx="244576" cy="2385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993" y="5018542"/>
            <a:ext cx="244576" cy="2385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323" y="4768103"/>
            <a:ext cx="241632" cy="2356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322" y="4519801"/>
            <a:ext cx="241632" cy="23568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16E305C-74D6-B04D-BE5C-284A0FD77D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323" y="4770485"/>
            <a:ext cx="241632" cy="2356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993" y="4265889"/>
            <a:ext cx="244576" cy="2385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993" y="4516573"/>
            <a:ext cx="244576" cy="2385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993" y="4767257"/>
            <a:ext cx="244576" cy="2385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993" y="5017940"/>
            <a:ext cx="244576" cy="23855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6311202" y="3835862"/>
            <a:ext cx="464043" cy="1404234"/>
            <a:chOff x="6311202" y="3835862"/>
            <a:chExt cx="464043" cy="1404234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4475" t="27897" r="45054" b="37089"/>
            <a:stretch/>
          </p:blipFill>
          <p:spPr>
            <a:xfrm>
              <a:off x="6577601" y="3839921"/>
              <a:ext cx="197644" cy="1400175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4475" t="27897" r="45054" b="37089"/>
            <a:stretch/>
          </p:blipFill>
          <p:spPr>
            <a:xfrm>
              <a:off x="6311202" y="3835862"/>
              <a:ext cx="197644" cy="1400175"/>
            </a:xfrm>
            <a:prstGeom prst="rect">
              <a:avLst/>
            </a:prstGeom>
          </p:spPr>
        </p:pic>
      </p:grpSp>
      <p:grpSp>
        <p:nvGrpSpPr>
          <p:cNvPr id="2" name="Group 1"/>
          <p:cNvGrpSpPr/>
          <p:nvPr/>
        </p:nvGrpSpPr>
        <p:grpSpPr>
          <a:xfrm>
            <a:off x="6843997" y="3983346"/>
            <a:ext cx="195266" cy="1259840"/>
            <a:chOff x="6843997" y="3983346"/>
            <a:chExt cx="195266" cy="1259840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3970" t="38862" r="45585" b="49749"/>
            <a:stretch/>
          </p:blipFill>
          <p:spPr>
            <a:xfrm>
              <a:off x="6843999" y="4783563"/>
              <a:ext cx="195263" cy="192883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3970" t="38862" r="45585" b="49749"/>
            <a:stretch/>
          </p:blipFill>
          <p:spPr>
            <a:xfrm>
              <a:off x="6844000" y="5050303"/>
              <a:ext cx="195263" cy="192883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3970" t="38862" r="45585" b="49749"/>
            <a:stretch/>
          </p:blipFill>
          <p:spPr>
            <a:xfrm>
              <a:off x="6843998" y="4516824"/>
              <a:ext cx="195263" cy="192883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3970" t="38862" r="45585" b="49749"/>
            <a:stretch/>
          </p:blipFill>
          <p:spPr>
            <a:xfrm>
              <a:off x="6843997" y="4250085"/>
              <a:ext cx="195263" cy="192883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116E305C-74D6-B04D-BE5C-284A0FD7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3970" t="38862" r="45585" b="49749"/>
            <a:stretch/>
          </p:blipFill>
          <p:spPr>
            <a:xfrm>
              <a:off x="6844000" y="3983346"/>
              <a:ext cx="195263" cy="192883"/>
            </a:xfrm>
            <a:prstGeom prst="rect">
              <a:avLst/>
            </a:prstGeom>
          </p:spPr>
        </p:pic>
      </p:grpSp>
      <p:grpSp>
        <p:nvGrpSpPr>
          <p:cNvPr id="33" name="Group 32"/>
          <p:cNvGrpSpPr/>
          <p:nvPr/>
        </p:nvGrpSpPr>
        <p:grpSpPr>
          <a:xfrm>
            <a:off x="6311202" y="3838952"/>
            <a:ext cx="464043" cy="1404234"/>
            <a:chOff x="6311202" y="3835862"/>
            <a:chExt cx="464043" cy="1404234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4475" t="27897" r="45054" b="37089"/>
            <a:stretch/>
          </p:blipFill>
          <p:spPr>
            <a:xfrm>
              <a:off x="6577601" y="3839921"/>
              <a:ext cx="197644" cy="1400175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CF05F315-33CC-E54A-B215-1682C42305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4475" t="27897" r="45054" b="37089"/>
            <a:stretch/>
          </p:blipFill>
          <p:spPr>
            <a:xfrm>
              <a:off x="6311202" y="3835862"/>
              <a:ext cx="197644" cy="1400175"/>
            </a:xfrm>
            <a:prstGeom prst="rect">
              <a:avLst/>
            </a:prstGeom>
          </p:spPr>
        </p:pic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CF05F315-33CC-E54A-B215-1682C423058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4475" t="27897" r="45054" b="37089"/>
          <a:stretch/>
        </p:blipFill>
        <p:spPr>
          <a:xfrm>
            <a:off x="8063936" y="3851267"/>
            <a:ext cx="197644" cy="1400175"/>
          </a:xfrm>
          <a:prstGeom prst="rect">
            <a:avLst/>
          </a:prstGeom>
        </p:spPr>
      </p:pic>
      <p:pic>
        <p:nvPicPr>
          <p:cNvPr id="37" name="Picture 2">
            <a:extLst>
              <a:ext uri="{FF2B5EF4-FFF2-40B4-BE49-F238E27FC236}">
                <a16:creationId xmlns:a16="http://schemas.microsoft.com/office/drawing/2014/main" id="{BACB65F4-8F37-464C-844A-02FCFCB70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373398" y="611233"/>
            <a:ext cx="1283170" cy="1535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8064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8205E-6 2.59259E-6 L 0.12676 2.59259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8205E-6 -1.48148E-6 L 0.12676 -1.48148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9487E-6 -1.85185E-6 L 0.12628 -1.85185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4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9487E-6 4.07407E-6 L 0.12628 4.07407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4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9487E-6 0 L 0.12628 0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4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9487E-6 -4.07407E-6 L 0.12628 -4.07407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692E-6 2.96296E-6 L 0.11827 2.96296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13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564E-6 4.81481E-6 L 0.12965 -0.0238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74" y="-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564E-6 4.81481E-6 L 0.1133 -0.004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57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3 -0.0044 L 0.3633 -0.004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965 -0.02385 L 0.35176 -0.02477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06" y="-4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BACB65F4-8F37-464C-844A-02FCFCB70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408972" y="611232"/>
            <a:ext cx="1655697" cy="198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914401" y="611232"/>
            <a:ext cx="837185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Ron’s snowman is 42 cm tall and 25 kg.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Eva’s snowman is twice as tall as Ron’s, and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twice as heavy!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Annie’s snowman is twice as tall as Eva’s!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Tiny has represented the snowmen with this bar model,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is it correct?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173883-ACFB-4C55-9CB7-69B2AED28B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9215" y="3572594"/>
            <a:ext cx="747045" cy="7470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03F229C-DC10-4995-838B-CDB7532CFE64}"/>
              </a:ext>
            </a:extLst>
          </p:cNvPr>
          <p:cNvSpPr txBox="1"/>
          <p:nvPr/>
        </p:nvSpPr>
        <p:spPr>
          <a:xfrm>
            <a:off x="6631044" y="375045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311" y="3572594"/>
            <a:ext cx="975583" cy="682908"/>
          </a:xfrm>
          <a:prstGeom prst="rect">
            <a:avLst/>
          </a:prstGeom>
        </p:spPr>
      </p:pic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6C138FA0-00A1-4736-88DB-1332B5862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239591"/>
              </p:ext>
            </p:extLst>
          </p:nvPr>
        </p:nvGraphicFramePr>
        <p:xfrm>
          <a:off x="1109266" y="4783403"/>
          <a:ext cx="5400000" cy="367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000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3679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latin typeface="Comic Sans MS" panose="030F0702030302020204" pitchFamily="66" charset="0"/>
                        </a:rPr>
                        <a:t>Annie’s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DDED364C-2FC5-4329-AE23-3FEFE9117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440771"/>
              </p:ext>
            </p:extLst>
          </p:nvPr>
        </p:nvGraphicFramePr>
        <p:xfrm>
          <a:off x="1109266" y="4281852"/>
          <a:ext cx="3600000" cy="367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3679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latin typeface="Comic Sans MS" panose="030F0702030302020204" pitchFamily="66" charset="0"/>
                        </a:rPr>
                        <a:t>Eva’s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DDED364C-2FC5-4329-AE23-3FEFE9117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826401"/>
              </p:ext>
            </p:extLst>
          </p:nvPr>
        </p:nvGraphicFramePr>
        <p:xfrm>
          <a:off x="1109266" y="3730076"/>
          <a:ext cx="1800000" cy="367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367945"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latin typeface="Comic Sans MS" panose="030F0702030302020204" pitchFamily="66" charset="0"/>
                        </a:rPr>
                        <a:t>Ron’s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85725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6C138FA0-00A1-4736-88DB-1332B5862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1835"/>
              </p:ext>
            </p:extLst>
          </p:nvPr>
        </p:nvGraphicFramePr>
        <p:xfrm>
          <a:off x="4709266" y="4785854"/>
          <a:ext cx="1800000" cy="367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3679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>
                        <a:latin typeface="Comic Sans MS" panose="030F0702030302020204" pitchFamily="66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gCheck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6C138FA0-00A1-4736-88DB-1332B5862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133259"/>
              </p:ext>
            </p:extLst>
          </p:nvPr>
        </p:nvGraphicFramePr>
        <p:xfrm>
          <a:off x="1109266" y="4785854"/>
          <a:ext cx="5400000" cy="367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0000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3679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latin typeface="Comic Sans MS" panose="030F0702030302020204" pitchFamily="66" charset="0"/>
                        </a:rPr>
                        <a:t>Annie’s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pic>
        <p:nvPicPr>
          <p:cNvPr id="5" name="Picture 2">
            <a:extLst>
              <a:ext uri="{FF2B5EF4-FFF2-40B4-BE49-F238E27FC236}">
                <a16:creationId xmlns:a16="http://schemas.microsoft.com/office/drawing/2014/main" id="{BACB65F4-8F37-464C-844A-02FCFCB70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408972" y="611232"/>
            <a:ext cx="1655697" cy="198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914401" y="611232"/>
            <a:ext cx="837185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Ron’s snowman is 42 cm tall and 25 kg.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Eva’s snowman is twice as tall as Ron’s, and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twice as heavy!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Annie’s snowman is twice as tall as Eva’s!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Tiny has represented the snowmen with this bar model,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is it correct?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173883-ACFB-4C55-9CB7-69B2AED28B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9215" y="3572594"/>
            <a:ext cx="747045" cy="7470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03F229C-DC10-4995-838B-CDB7532CFE64}"/>
              </a:ext>
            </a:extLst>
          </p:cNvPr>
          <p:cNvSpPr txBox="1"/>
          <p:nvPr/>
        </p:nvSpPr>
        <p:spPr>
          <a:xfrm>
            <a:off x="6631044" y="375045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311" y="3572594"/>
            <a:ext cx="975583" cy="682908"/>
          </a:xfrm>
          <a:prstGeom prst="rect">
            <a:avLst/>
          </a:prstGeom>
        </p:spPr>
      </p:pic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DDED364C-2FC5-4329-AE23-3FEFE9117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032314"/>
              </p:ext>
            </p:extLst>
          </p:nvPr>
        </p:nvGraphicFramePr>
        <p:xfrm>
          <a:off x="1109266" y="4283380"/>
          <a:ext cx="3600000" cy="367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3679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latin typeface="Comic Sans MS" panose="030F0702030302020204" pitchFamily="66" charset="0"/>
                        </a:rPr>
                        <a:t>Eva’s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DDED364C-2FC5-4329-AE23-3FEFE9117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868598"/>
              </p:ext>
            </p:extLst>
          </p:nvPr>
        </p:nvGraphicFramePr>
        <p:xfrm>
          <a:off x="1109266" y="3728214"/>
          <a:ext cx="1800000" cy="367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367945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Comic Sans MS" panose="030F0702030302020204" pitchFamily="66" charset="0"/>
                        </a:rPr>
                        <a:t>Ron’s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DDED364C-2FC5-4329-AE23-3FEFE9117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849245"/>
              </p:ext>
            </p:extLst>
          </p:nvPr>
        </p:nvGraphicFramePr>
        <p:xfrm>
          <a:off x="1109266" y="3728214"/>
          <a:ext cx="1800000" cy="367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367945"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latin typeface="Comic Sans MS" panose="030F0702030302020204" pitchFamily="66" charset="0"/>
                        </a:rPr>
                        <a:t>Ron’s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DDED364C-2FC5-4329-AE23-3FEFE9117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103616"/>
              </p:ext>
            </p:extLst>
          </p:nvPr>
        </p:nvGraphicFramePr>
        <p:xfrm>
          <a:off x="1109266" y="4283380"/>
          <a:ext cx="3600000" cy="367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3679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latin typeface="Comic Sans MS" panose="030F0702030302020204" pitchFamily="66" charset="0"/>
                        </a:rPr>
                        <a:t>Eva’s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6457954" y="4797026"/>
            <a:ext cx="1838325" cy="345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708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1538E-6 -3.7037E-7 L 0.18174 -3.7037E-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7 1.11111E-6 L 0.36346 1.11111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7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2.96296E-6 L 0.18109 2.96296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6C138FA0-00A1-4736-88DB-1332B5862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1835"/>
              </p:ext>
            </p:extLst>
          </p:nvPr>
        </p:nvGraphicFramePr>
        <p:xfrm>
          <a:off x="4709266" y="4785854"/>
          <a:ext cx="1800000" cy="367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3679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>
                        <a:latin typeface="Comic Sans MS" panose="030F0702030302020204" pitchFamily="66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gCheck">
                      <a:fgClr>
                        <a:schemeClr val="accent6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6C138FA0-00A1-4736-88DB-1332B5862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385981"/>
              </p:ext>
            </p:extLst>
          </p:nvPr>
        </p:nvGraphicFramePr>
        <p:xfrm>
          <a:off x="1109266" y="4785854"/>
          <a:ext cx="5400000" cy="367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5238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  <a:gridCol w="1794762">
                  <a:extLst>
                    <a:ext uri="{9D8B030D-6E8A-4147-A177-3AD203B41FA5}">
                      <a16:colId xmlns:a16="http://schemas.microsoft.com/office/drawing/2014/main" val="3907911747"/>
                    </a:ext>
                  </a:extLst>
                </a:gridCol>
              </a:tblGrid>
              <a:tr h="3679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latin typeface="Comic Sans MS" panose="030F0702030302020204" pitchFamily="66" charset="0"/>
                        </a:rPr>
                        <a:t>Annie’s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pic>
        <p:nvPicPr>
          <p:cNvPr id="5" name="Picture 2">
            <a:extLst>
              <a:ext uri="{FF2B5EF4-FFF2-40B4-BE49-F238E27FC236}">
                <a16:creationId xmlns:a16="http://schemas.microsoft.com/office/drawing/2014/main" id="{BACB65F4-8F37-464C-844A-02FCFCB70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408972" y="611232"/>
            <a:ext cx="1655697" cy="198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E298BDB-5550-4BE8-A266-07E5F08904DF}"/>
              </a:ext>
            </a:extLst>
          </p:cNvPr>
          <p:cNvSpPr txBox="1"/>
          <p:nvPr/>
        </p:nvSpPr>
        <p:spPr>
          <a:xfrm>
            <a:off x="914401" y="611232"/>
            <a:ext cx="837185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Ron’s snowman is 42 cm tall and 25 kg.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Eva’s snowman is twice as tall as Ron’s, and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twice as heavy!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Annie’s snowman is twice as tall as Eva’s!</a:t>
            </a:r>
          </a:p>
          <a:p>
            <a:endParaRPr lang="en-GB" sz="12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Tiny has represented the snowmen with this bar model,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is it correct?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173883-ACFB-4C55-9CB7-69B2AED28B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9215" y="3572594"/>
            <a:ext cx="747045" cy="74704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03F229C-DC10-4995-838B-CDB7532CFE64}"/>
              </a:ext>
            </a:extLst>
          </p:cNvPr>
          <p:cNvSpPr txBox="1"/>
          <p:nvPr/>
        </p:nvSpPr>
        <p:spPr>
          <a:xfrm>
            <a:off x="6631044" y="375045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311" y="3572594"/>
            <a:ext cx="975583" cy="682908"/>
          </a:xfrm>
          <a:prstGeom prst="rect">
            <a:avLst/>
          </a:prstGeom>
        </p:spPr>
      </p:pic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DDED364C-2FC5-4329-AE23-3FEFE9117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032314"/>
              </p:ext>
            </p:extLst>
          </p:nvPr>
        </p:nvGraphicFramePr>
        <p:xfrm>
          <a:off x="1109266" y="4283380"/>
          <a:ext cx="3600000" cy="367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00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3679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latin typeface="Comic Sans MS" panose="030F0702030302020204" pitchFamily="66" charset="0"/>
                        </a:rPr>
                        <a:t>Eva’s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DDED364C-2FC5-4329-AE23-3FEFE9117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868598"/>
              </p:ext>
            </p:extLst>
          </p:nvPr>
        </p:nvGraphicFramePr>
        <p:xfrm>
          <a:off x="1109266" y="3728214"/>
          <a:ext cx="1800000" cy="367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367945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Comic Sans MS" panose="030F0702030302020204" pitchFamily="66" charset="0"/>
                        </a:rPr>
                        <a:t>Ron’s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DDED364C-2FC5-4329-AE23-3FEFE9117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439628"/>
              </p:ext>
            </p:extLst>
          </p:nvPr>
        </p:nvGraphicFramePr>
        <p:xfrm>
          <a:off x="1109266" y="3728214"/>
          <a:ext cx="1800000" cy="367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</a:tblGrid>
              <a:tr h="367945"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latin typeface="Comic Sans MS" panose="030F0702030302020204" pitchFamily="66" charset="0"/>
                        </a:rPr>
                        <a:t>Ron’s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DDED364C-2FC5-4329-AE23-3FEFE9117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380987"/>
              </p:ext>
            </p:extLst>
          </p:nvPr>
        </p:nvGraphicFramePr>
        <p:xfrm>
          <a:off x="1109266" y="4283380"/>
          <a:ext cx="3600000" cy="367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000">
                  <a:extLst>
                    <a:ext uri="{9D8B030D-6E8A-4147-A177-3AD203B41FA5}">
                      <a16:colId xmlns:a16="http://schemas.microsoft.com/office/drawing/2014/main" val="4176002611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3415957395"/>
                    </a:ext>
                  </a:extLst>
                </a:gridCol>
              </a:tblGrid>
              <a:tr h="3679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latin typeface="Comic Sans MS" panose="030F0702030302020204" pitchFamily="66" charset="0"/>
                        </a:rPr>
                        <a:t>Eva’s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64956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6457954" y="4797026"/>
            <a:ext cx="1838325" cy="345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994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2.96296E-6 L 0.18109 2.96296E-6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5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929" y="2297204"/>
            <a:ext cx="1792379" cy="2109399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BFED57A-3E64-4C28-B328-3AD56171F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1652029" y="1302378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2389735" y="2360634"/>
            <a:ext cx="33692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88 cm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43 kg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10 cm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98</a:t>
            </a:r>
          </a:p>
        </p:txBody>
      </p:sp>
      <p:pic>
        <p:nvPicPr>
          <p:cNvPr id="18" name="Picture 2">
            <a:extLst>
              <a:ext uri="{FF2B5EF4-FFF2-40B4-BE49-F238E27FC236}">
                <a16:creationId xmlns:a16="http://schemas.microsoft.com/office/drawing/2014/main" id="{ABFED57A-3E64-4C28-B328-3AD56171F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490214" y="1287720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5227920" y="2345976"/>
            <a:ext cx="1228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64 cm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30 kg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4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5 cm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97</a:t>
            </a: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ABFED57A-3E64-4C28-B328-3AD56171F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433207" y="1302378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8170913" y="2360634"/>
            <a:ext cx="1228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90 cm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44 kg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2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11 cm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95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697122" y="4649160"/>
            <a:ext cx="867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Which card would you play if the category was: Height?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75165" y="1273062"/>
            <a:ext cx="2638330" cy="30991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ounded Rectangle 25"/>
          <p:cNvSpPr/>
          <p:nvPr/>
        </p:nvSpPr>
        <p:spPr>
          <a:xfrm>
            <a:off x="3665754" y="1273062"/>
            <a:ext cx="2638330" cy="30991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ounded Rectangle 26"/>
          <p:cNvSpPr/>
          <p:nvPr/>
        </p:nvSpPr>
        <p:spPr>
          <a:xfrm>
            <a:off x="6567214" y="1289286"/>
            <a:ext cx="2638330" cy="3099100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020" y="224309"/>
            <a:ext cx="8644877" cy="14570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15" y="2294156"/>
            <a:ext cx="1798476" cy="211549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6625" y="2297204"/>
            <a:ext cx="1792379" cy="210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83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2389735" y="2360634"/>
            <a:ext cx="33692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88 cm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43 kg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10 cm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5227920" y="2345976"/>
            <a:ext cx="1228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64 cm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30 kg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4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5 cm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97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8170913" y="2360634"/>
            <a:ext cx="1228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90 cm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44 kg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2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11 cm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95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75165" y="1273062"/>
            <a:ext cx="2638330" cy="30991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ounded Rectangle 25"/>
          <p:cNvSpPr/>
          <p:nvPr/>
        </p:nvSpPr>
        <p:spPr>
          <a:xfrm>
            <a:off x="3665754" y="1273062"/>
            <a:ext cx="2638330" cy="30991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ounded Rectangle 26"/>
          <p:cNvSpPr/>
          <p:nvPr/>
        </p:nvSpPr>
        <p:spPr>
          <a:xfrm>
            <a:off x="6567214" y="1289286"/>
            <a:ext cx="2638330" cy="3099100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020" y="224309"/>
            <a:ext cx="8644877" cy="145707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1202773" y="2767231"/>
            <a:ext cx="216290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047978" y="2767231"/>
            <a:ext cx="216290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967023" y="2767231"/>
            <a:ext cx="216290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541768" y="4897315"/>
            <a:ext cx="8821560" cy="433103"/>
            <a:chOff x="541768" y="4897315"/>
            <a:chExt cx="8821560" cy="433103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775165" y="4897315"/>
              <a:ext cx="8354766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541768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64</a:t>
              </a:r>
              <a:endParaRPr lang="en-GB" dirty="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84442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66</a:t>
              </a:r>
              <a:endParaRPr lang="en-GB" dirty="0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827116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68</a:t>
              </a:r>
              <a:endParaRPr lang="en-GB" dirty="0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469790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70</a:t>
              </a:r>
              <a:endParaRPr lang="en-GB" dirty="0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112464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72</a:t>
              </a:r>
              <a:endParaRPr lang="en-GB" dirty="0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755138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74</a:t>
              </a:r>
              <a:endParaRPr lang="en-GB" dirty="0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397812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76</a:t>
              </a:r>
              <a:endParaRPr lang="en-GB" dirty="0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040486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78</a:t>
              </a:r>
              <a:endParaRPr lang="en-GB" dirty="0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683160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80</a:t>
              </a:r>
              <a:endParaRPr lang="en-GB" dirty="0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325834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82</a:t>
              </a:r>
              <a:endParaRPr lang="en-GB" dirty="0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968508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84</a:t>
              </a:r>
              <a:endParaRPr lang="en-GB" dirty="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7611182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86</a:t>
              </a:r>
              <a:endParaRPr lang="en-GB" dirty="0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8253856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88</a:t>
              </a:r>
              <a:endParaRPr lang="en-GB" dirty="0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8896534" y="4961086"/>
              <a:ext cx="4667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>
                  <a:solidFill>
                    <a:schemeClr val="accent1"/>
                  </a:solidFill>
                  <a:latin typeface="Comic Sans MS" panose="030F0702030302020204" pitchFamily="66" charset="0"/>
                </a:rPr>
                <a:t>90</a:t>
              </a:r>
              <a:endParaRPr lang="en-GB" dirty="0"/>
            </a:p>
          </p:txBody>
        </p:sp>
      </p:grpSp>
      <p:sp>
        <p:nvSpPr>
          <p:cNvPr id="10" name="Oval 9"/>
          <p:cNvSpPr/>
          <p:nvPr/>
        </p:nvSpPr>
        <p:spPr>
          <a:xfrm>
            <a:off x="335636" y="4706223"/>
            <a:ext cx="879058" cy="879058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/>
          <p:cNvSpPr/>
          <p:nvPr/>
        </p:nvSpPr>
        <p:spPr>
          <a:xfrm>
            <a:off x="8047724" y="4706223"/>
            <a:ext cx="879058" cy="87905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/>
          <p:nvPr/>
        </p:nvSpPr>
        <p:spPr>
          <a:xfrm>
            <a:off x="8690402" y="4706223"/>
            <a:ext cx="879058" cy="879058"/>
          </a:xfrm>
          <a:prstGeom prst="ellips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929" y="2297204"/>
            <a:ext cx="1792379" cy="2109399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15" y="2294156"/>
            <a:ext cx="1798476" cy="2115495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6625" y="2297204"/>
            <a:ext cx="1792379" cy="2109399"/>
          </a:xfrm>
          <a:prstGeom prst="rect">
            <a:avLst/>
          </a:prstGeom>
        </p:spPr>
      </p:pic>
      <p:pic>
        <p:nvPicPr>
          <p:cNvPr id="47" name="Picture 2">
            <a:extLst>
              <a:ext uri="{FF2B5EF4-FFF2-40B4-BE49-F238E27FC236}">
                <a16:creationId xmlns:a16="http://schemas.microsoft.com/office/drawing/2014/main" id="{C34A7F8E-4668-4246-A8CD-669AB1222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1652029" y="1302378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>
            <a:extLst>
              <a:ext uri="{FF2B5EF4-FFF2-40B4-BE49-F238E27FC236}">
                <a16:creationId xmlns:a16="http://schemas.microsoft.com/office/drawing/2014/main" id="{9E93F68D-2CF0-4DFC-884C-8ABF3EB16C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490214" y="1287720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>
            <a:extLst>
              <a:ext uri="{FF2B5EF4-FFF2-40B4-BE49-F238E27FC236}">
                <a16:creationId xmlns:a16="http://schemas.microsoft.com/office/drawing/2014/main" id="{252366B6-C351-491F-9DD5-555C0B840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433207" y="1302378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535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4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48" grpId="0" animBg="1"/>
      <p:bldP spid="48" grpId="1" animBg="1"/>
      <p:bldP spid="49" grpId="0" animBg="1"/>
      <p:bldP spid="4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2389735" y="2360634"/>
            <a:ext cx="33692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88 cm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43 kg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10 cm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5227920" y="2345976"/>
            <a:ext cx="1228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64 cm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30 kg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4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5 cm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97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8170913" y="2360634"/>
            <a:ext cx="1228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90 cm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44 kg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2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11 cm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95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552203" y="4649160"/>
            <a:ext cx="8822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Which card would you </a:t>
            </a:r>
            <a:r>
              <a:rPr lang="en-GB" sz="2400" b="1" dirty="0">
                <a:latin typeface="Comic Sans MS" panose="030F0702030302020204" pitchFamily="66" charset="0"/>
              </a:rPr>
              <a:t>not</a:t>
            </a:r>
            <a:r>
              <a:rPr lang="en-GB" sz="2400" dirty="0">
                <a:latin typeface="Comic Sans MS" panose="030F0702030302020204" pitchFamily="66" charset="0"/>
              </a:rPr>
              <a:t> play if the category was: Buttons?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75165" y="1273062"/>
            <a:ext cx="2638330" cy="30991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ounded Rectangle 25"/>
          <p:cNvSpPr/>
          <p:nvPr/>
        </p:nvSpPr>
        <p:spPr>
          <a:xfrm>
            <a:off x="3665754" y="1273062"/>
            <a:ext cx="2638330" cy="30991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ounded Rectangle 26"/>
          <p:cNvSpPr/>
          <p:nvPr/>
        </p:nvSpPr>
        <p:spPr>
          <a:xfrm>
            <a:off x="6567214" y="1289286"/>
            <a:ext cx="2638330" cy="3099100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020" y="224309"/>
            <a:ext cx="8644877" cy="14570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929" y="2297204"/>
            <a:ext cx="1792379" cy="210939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15" y="2294156"/>
            <a:ext cx="1798476" cy="211549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6625" y="2297204"/>
            <a:ext cx="1792379" cy="2109399"/>
          </a:xfrm>
          <a:prstGeom prst="rect">
            <a:avLst/>
          </a:prstGeom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4AE299D1-090F-4389-B8ED-7C91E417E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1652029" y="1302378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0173BA99-BEC9-41B9-9CA7-6043ED6C0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490214" y="1287720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>
            <a:extLst>
              <a:ext uri="{FF2B5EF4-FFF2-40B4-BE49-F238E27FC236}">
                <a16:creationId xmlns:a16="http://schemas.microsoft.com/office/drawing/2014/main" id="{DCB0F2F8-A9DD-4B25-A6A6-9C2659CE7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433207" y="1302378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098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2389735" y="2360634"/>
            <a:ext cx="33692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88 cm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43 kg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10 cm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5227920" y="2345976"/>
            <a:ext cx="1228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64 cm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30 kg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4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5 cm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97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8170913" y="2360634"/>
            <a:ext cx="1228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90 cm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44 kg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2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11 cm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95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486888" y="4649160"/>
            <a:ext cx="88877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Which card would you play if the category was: Friendliness?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75165" y="1273062"/>
            <a:ext cx="2638330" cy="30991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ounded Rectangle 25"/>
          <p:cNvSpPr/>
          <p:nvPr/>
        </p:nvSpPr>
        <p:spPr>
          <a:xfrm>
            <a:off x="3665754" y="1273062"/>
            <a:ext cx="2638330" cy="30991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ounded Rectangle 26"/>
          <p:cNvSpPr/>
          <p:nvPr/>
        </p:nvSpPr>
        <p:spPr>
          <a:xfrm>
            <a:off x="6567214" y="1289286"/>
            <a:ext cx="2638330" cy="3099100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020" y="224309"/>
            <a:ext cx="8644877" cy="14570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929" y="2297204"/>
            <a:ext cx="1792379" cy="210939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15" y="2294156"/>
            <a:ext cx="1798476" cy="211549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6625" y="2297204"/>
            <a:ext cx="1792379" cy="2109399"/>
          </a:xfrm>
          <a:prstGeom prst="rect">
            <a:avLst/>
          </a:prstGeom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B1A89B96-DE02-41AD-B91E-68A950D35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1652029" y="1302378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F2E2E97E-0A59-4509-BEB5-850DC50D0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490214" y="1287720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>
            <a:extLst>
              <a:ext uri="{FF2B5EF4-FFF2-40B4-BE49-F238E27FC236}">
                <a16:creationId xmlns:a16="http://schemas.microsoft.com/office/drawing/2014/main" id="{D418B151-5AA9-4C66-92B9-313D4E7E2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433207" y="1302378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2070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2389735" y="2360634"/>
            <a:ext cx="33692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88 cm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43 kg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10 cm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5227920" y="2345976"/>
            <a:ext cx="1228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64 cm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30 kg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4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5 cm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97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8170913" y="2360634"/>
            <a:ext cx="1228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90 cm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44 kg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2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11 cm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95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697122" y="4508690"/>
            <a:ext cx="867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Comparing our three cards, which is the only category blue can win?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75165" y="1273062"/>
            <a:ext cx="2638330" cy="30991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ounded Rectangle 25"/>
          <p:cNvSpPr/>
          <p:nvPr/>
        </p:nvSpPr>
        <p:spPr>
          <a:xfrm>
            <a:off x="3665754" y="1273062"/>
            <a:ext cx="2638330" cy="30991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ounded Rectangle 26"/>
          <p:cNvSpPr/>
          <p:nvPr/>
        </p:nvSpPr>
        <p:spPr>
          <a:xfrm>
            <a:off x="6567214" y="1289286"/>
            <a:ext cx="2638330" cy="3099100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4" name="Straight Connector 23"/>
          <p:cNvCxnSpPr/>
          <p:nvPr/>
        </p:nvCxnSpPr>
        <p:spPr>
          <a:xfrm>
            <a:off x="3763693" y="3491131"/>
            <a:ext cx="179890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020" y="224309"/>
            <a:ext cx="8644877" cy="145707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929" y="2297204"/>
            <a:ext cx="1792379" cy="210939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15" y="2294156"/>
            <a:ext cx="1798476" cy="211549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6625" y="2297204"/>
            <a:ext cx="1792379" cy="2109399"/>
          </a:xfrm>
          <a:prstGeom prst="rect">
            <a:avLst/>
          </a:prstGeom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796C5477-AD33-4329-B76E-B3AF52E44B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1652029" y="1302378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AF68C8B2-ED36-4E0D-8E6C-67B125C34A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490214" y="1287720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>
            <a:extLst>
              <a:ext uri="{FF2B5EF4-FFF2-40B4-BE49-F238E27FC236}">
                <a16:creationId xmlns:a16="http://schemas.microsoft.com/office/drawing/2014/main" id="{338AF04B-CCD1-4DF5-B326-54C39681CF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433207" y="1302378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2713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2389735" y="2360634"/>
            <a:ext cx="33692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88 cm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43 kg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10 cm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5227920" y="2345976"/>
            <a:ext cx="1228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64 cm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30 kg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4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5 cm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97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8170913" y="2360634"/>
            <a:ext cx="1228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90 cm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44 kg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2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11 cm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95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697123" y="4508690"/>
            <a:ext cx="867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Comparing our three cards, which snowman has the longest nose?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75165" y="1273062"/>
            <a:ext cx="2638330" cy="30991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ounded Rectangle 25"/>
          <p:cNvSpPr/>
          <p:nvPr/>
        </p:nvSpPr>
        <p:spPr>
          <a:xfrm>
            <a:off x="3665754" y="1273062"/>
            <a:ext cx="2638330" cy="30991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ounded Rectangle 26"/>
          <p:cNvSpPr/>
          <p:nvPr/>
        </p:nvSpPr>
        <p:spPr>
          <a:xfrm>
            <a:off x="6567214" y="1289286"/>
            <a:ext cx="2638330" cy="3099100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020" y="224309"/>
            <a:ext cx="8644877" cy="14570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929" y="2297204"/>
            <a:ext cx="1792379" cy="210939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15" y="2294156"/>
            <a:ext cx="1798476" cy="211549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6625" y="2297204"/>
            <a:ext cx="1792379" cy="2109399"/>
          </a:xfrm>
          <a:prstGeom prst="rect">
            <a:avLst/>
          </a:prstGeom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7E08FE0B-D9E8-477E-8EDD-A29F85046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1652029" y="1302378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5D9B935C-C812-43C1-A7FD-1289CF9E0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490214" y="1287720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>
            <a:extLst>
              <a:ext uri="{FF2B5EF4-FFF2-40B4-BE49-F238E27FC236}">
                <a16:creationId xmlns:a16="http://schemas.microsoft.com/office/drawing/2014/main" id="{7264AFF2-5D2B-4D68-86B4-DED2DCE0C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433207" y="1302378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7308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2389735" y="2360634"/>
            <a:ext cx="33692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88 cm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43 kg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10 cm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5227920" y="2345976"/>
            <a:ext cx="1228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64 cm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30 kg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4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5 cm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97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8170913" y="2360634"/>
            <a:ext cx="1228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90 cm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44 kg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2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11 cm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95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697122" y="4508690"/>
            <a:ext cx="867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Comparing our three cards, which card would win more categories than any other?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75165" y="1273062"/>
            <a:ext cx="2638330" cy="30991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ounded Rectangle 25"/>
          <p:cNvSpPr/>
          <p:nvPr/>
        </p:nvSpPr>
        <p:spPr>
          <a:xfrm>
            <a:off x="3665754" y="1273062"/>
            <a:ext cx="2638330" cy="30991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ounded Rectangle 26"/>
          <p:cNvSpPr/>
          <p:nvPr/>
        </p:nvSpPr>
        <p:spPr>
          <a:xfrm>
            <a:off x="6567214" y="1289286"/>
            <a:ext cx="2638330" cy="3099100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020" y="224309"/>
            <a:ext cx="8644877" cy="14570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929" y="2297204"/>
            <a:ext cx="1792379" cy="210939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15" y="2294156"/>
            <a:ext cx="1798476" cy="211549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6625" y="2297204"/>
            <a:ext cx="1792379" cy="2109399"/>
          </a:xfrm>
          <a:prstGeom prst="rect">
            <a:avLst/>
          </a:prstGeom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36BCE48A-AF74-4ADB-8C6A-CEFC516F37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1652029" y="1302378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75DD58AB-CEFC-4EEA-957B-41D9683C0D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490214" y="1287720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>
            <a:extLst>
              <a:ext uri="{FF2B5EF4-FFF2-40B4-BE49-F238E27FC236}">
                <a16:creationId xmlns:a16="http://schemas.microsoft.com/office/drawing/2014/main" id="{463A071B-6114-4979-B1B3-CBFAB4BA53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433207" y="1302378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1236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2389735" y="2360634"/>
            <a:ext cx="33692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88 cm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43 kg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10 cm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98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5227920" y="2345976"/>
            <a:ext cx="1228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64 cm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30 kg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4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5 cm</a:t>
            </a:r>
          </a:p>
          <a:p>
            <a:r>
              <a:rPr lang="en-GB" sz="2400" dirty="0">
                <a:solidFill>
                  <a:schemeClr val="accent1"/>
                </a:solidFill>
                <a:latin typeface="Comic Sans MS" panose="030F0702030302020204" pitchFamily="66" charset="0"/>
              </a:rPr>
              <a:t>97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8170913" y="2360634"/>
            <a:ext cx="1228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90 cm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44 kg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2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11 cm</a:t>
            </a: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95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697122" y="4508690"/>
            <a:ext cx="867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Comparing our three cards, which card would win more categories than any other?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775165" y="1273062"/>
            <a:ext cx="2638330" cy="30991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ounded Rectangle 25"/>
          <p:cNvSpPr/>
          <p:nvPr/>
        </p:nvSpPr>
        <p:spPr>
          <a:xfrm>
            <a:off x="3665754" y="1273062"/>
            <a:ext cx="2638330" cy="3099100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ounded Rectangle 26"/>
          <p:cNvSpPr/>
          <p:nvPr/>
        </p:nvSpPr>
        <p:spPr>
          <a:xfrm>
            <a:off x="6567214" y="1289286"/>
            <a:ext cx="2638330" cy="3099100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020" y="224309"/>
            <a:ext cx="8644877" cy="14570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929" y="2297204"/>
            <a:ext cx="1792379" cy="210939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15" y="2294156"/>
            <a:ext cx="1798476" cy="211549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6625" y="2297204"/>
            <a:ext cx="1792379" cy="2109399"/>
          </a:xfrm>
          <a:prstGeom prst="rect">
            <a:avLst/>
          </a:prstGeom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2B37148F-DE73-45E4-803A-9183135A74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1652029" y="1302378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9EE117F8-B35E-472D-9714-AEA41E390A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490214" y="1287720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>
            <a:extLst>
              <a:ext uri="{FF2B5EF4-FFF2-40B4-BE49-F238E27FC236}">
                <a16:creationId xmlns:a16="http://schemas.microsoft.com/office/drawing/2014/main" id="{019ADDC1-A30B-44DB-82C0-89BCAFC82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433207" y="1302378"/>
            <a:ext cx="884601" cy="105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92F2B48-72B1-4E90-A55A-D47B738CA48F}"/>
              </a:ext>
            </a:extLst>
          </p:cNvPr>
          <p:cNvCxnSpPr/>
          <p:nvPr/>
        </p:nvCxnSpPr>
        <p:spPr>
          <a:xfrm>
            <a:off x="7144118" y="2766737"/>
            <a:ext cx="179890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18A1546-733C-43B6-8CEA-342B2DC3B98E}"/>
              </a:ext>
            </a:extLst>
          </p:cNvPr>
          <p:cNvCxnSpPr/>
          <p:nvPr/>
        </p:nvCxnSpPr>
        <p:spPr>
          <a:xfrm>
            <a:off x="7144118" y="3150706"/>
            <a:ext cx="179890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BDE3342-78B1-4F52-B894-1E7858192D9A}"/>
              </a:ext>
            </a:extLst>
          </p:cNvPr>
          <p:cNvCxnSpPr/>
          <p:nvPr/>
        </p:nvCxnSpPr>
        <p:spPr>
          <a:xfrm>
            <a:off x="7195577" y="3863225"/>
            <a:ext cx="179890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0925DCC-6466-465A-A556-F13014A31A70}"/>
              </a:ext>
            </a:extLst>
          </p:cNvPr>
          <p:cNvCxnSpPr/>
          <p:nvPr/>
        </p:nvCxnSpPr>
        <p:spPr>
          <a:xfrm>
            <a:off x="3870487" y="3489152"/>
            <a:ext cx="179890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822134D-43A1-4315-9B92-F43DE5686A86}"/>
              </a:ext>
            </a:extLst>
          </p:cNvPr>
          <p:cNvCxnSpPr/>
          <p:nvPr/>
        </p:nvCxnSpPr>
        <p:spPr>
          <a:xfrm>
            <a:off x="1204477" y="4237298"/>
            <a:ext cx="179890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2760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|2.2|3.7|3.5|4|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2.2|16.2|2.9|12.6|3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2.2|16.2|2.9|12.6|3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2|2.3|20|17.2|16.7|6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21.8|2.3|3.7|3.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DE50DCF-37B0-40E0-8911-A7B4E0A7F4F9}">
  <ds:schemaRefs>
    <ds:schemaRef ds:uri="http://purl.org/dc/elements/1.1/"/>
    <ds:schemaRef ds:uri="http://schemas.microsoft.com/office/infopath/2007/PartnerControls"/>
    <ds:schemaRef ds:uri="http://www.w3.org/XML/1998/namespace"/>
    <ds:schemaRef ds:uri="http://purl.org/dc/terms/"/>
    <ds:schemaRef ds:uri="http://schemas.microsoft.com/office/2006/metadata/properties"/>
    <ds:schemaRef ds:uri="http://schemas.openxmlformats.org/package/2006/metadata/core-properties"/>
    <ds:schemaRef ds:uri="522d4c35-b548-4432-90ae-af4376e1c4b4"/>
    <ds:schemaRef ds:uri="cee99ee9-287b-4f9a-957c-ba5ae7375c9a"/>
    <ds:schemaRef ds:uri="http://purl.org/dc/dcmitype/"/>
    <ds:schemaRef ds:uri="http://schemas.microsoft.com/office/2006/documentManagement/types"/>
  </ds:schemaRefs>
</ds:datastoreItem>
</file>

<file path=customXml/itemProps3.xml><?xml version="1.0" encoding="utf-8"?>
<ds:datastoreItem xmlns:ds="http://schemas.openxmlformats.org/officeDocument/2006/customXml" ds:itemID="{59454039-28DA-4E77-87EB-706039EE75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1269</TotalTime>
  <Words>555</Words>
  <Application>Microsoft Office PowerPoint</Application>
  <PresentationFormat>A4 Paper (210x297 mm)</PresentationFormat>
  <Paragraphs>199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Bariol Bold</vt:lpstr>
      <vt:lpstr>Calibri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83</cp:revision>
  <dcterms:created xsi:type="dcterms:W3CDTF">2019-10-15T10:24:11Z</dcterms:created>
  <dcterms:modified xsi:type="dcterms:W3CDTF">2020-12-04T09:04:14Z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