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7"/>
  </p:notesMasterIdLst>
  <p:handoutMasterIdLst>
    <p:handoutMasterId r:id="rId18"/>
  </p:handoutMasterIdLst>
  <p:sldIdLst>
    <p:sldId id="272" r:id="rId5"/>
    <p:sldId id="292" r:id="rId6"/>
    <p:sldId id="294" r:id="rId7"/>
    <p:sldId id="299" r:id="rId8"/>
    <p:sldId id="300" r:id="rId9"/>
    <p:sldId id="296" r:id="rId10"/>
    <p:sldId id="297" r:id="rId11"/>
    <p:sldId id="298" r:id="rId12"/>
    <p:sldId id="301" r:id="rId13"/>
    <p:sldId id="302" r:id="rId14"/>
    <p:sldId id="303" r:id="rId15"/>
    <p:sldId id="283" r:id="rId16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45" userDrawn="1">
          <p15:clr>
            <a:srgbClr val="A4A3A4"/>
          </p15:clr>
        </p15:guide>
        <p15:guide id="2" pos="3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75"/>
    <p:restoredTop sz="94693"/>
  </p:normalViewPr>
  <p:slideViewPr>
    <p:cSldViewPr snapToGrid="0" snapToObjects="1">
      <p:cViewPr varScale="1">
        <p:scale>
          <a:sx n="107" d="100"/>
          <a:sy n="107" d="100"/>
        </p:scale>
        <p:origin x="1260" y="60"/>
      </p:cViewPr>
      <p:guideLst>
        <p:guide orient="horz" pos="3045"/>
        <p:guide pos="39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41DDF8C3-D62A-4037-AA86-5B5CBC05CFFF}"/>
    <pc:docChg chg="custSel modSld">
      <pc:chgData name="James Clegg" userId="c6df1435-7a36-4b38-be4d-16e68e91152f" providerId="ADAL" clId="{41DDF8C3-D62A-4037-AA86-5B5CBC05CFFF}" dt="2020-12-02T10:11:08.130" v="11"/>
      <pc:docMkLst>
        <pc:docMk/>
      </pc:docMkLst>
      <pc:sldChg chg="modTransition">
        <pc:chgData name="James Clegg" userId="c6df1435-7a36-4b38-be4d-16e68e91152f" providerId="ADAL" clId="{41DDF8C3-D62A-4037-AA86-5B5CBC05CFFF}" dt="2020-12-02T10:11:08.130" v="11"/>
        <pc:sldMkLst>
          <pc:docMk/>
          <pc:sldMk cId="1441372939" sldId="272"/>
        </pc:sldMkLst>
      </pc:sldChg>
      <pc:sldChg chg="delSp modTransition delAnim">
        <pc:chgData name="James Clegg" userId="c6df1435-7a36-4b38-be4d-16e68e91152f" providerId="ADAL" clId="{41DDF8C3-D62A-4037-AA86-5B5CBC05CFFF}" dt="2020-12-02T10:11:08.130" v="11"/>
        <pc:sldMkLst>
          <pc:docMk/>
          <pc:sldMk cId="206542464" sldId="283"/>
        </pc:sldMkLst>
        <pc:picChg chg="del">
          <ac:chgData name="James Clegg" userId="c6df1435-7a36-4b38-be4d-16e68e91152f" providerId="ADAL" clId="{41DDF8C3-D62A-4037-AA86-5B5CBC05CFFF}" dt="2020-12-02T10:11:04.363" v="10" actId="478"/>
          <ac:picMkLst>
            <pc:docMk/>
            <pc:sldMk cId="206542464" sldId="283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1DDF8C3-D62A-4037-AA86-5B5CBC05CFFF}" dt="2020-12-02T10:11:08.130" v="11"/>
        <pc:sldMkLst>
          <pc:docMk/>
          <pc:sldMk cId="2098156251" sldId="292"/>
        </pc:sldMkLst>
        <pc:picChg chg="del">
          <ac:chgData name="James Clegg" userId="c6df1435-7a36-4b38-be4d-16e68e91152f" providerId="ADAL" clId="{41DDF8C3-D62A-4037-AA86-5B5CBC05CFFF}" dt="2020-12-02T10:10:35.255" v="0" actId="478"/>
          <ac:picMkLst>
            <pc:docMk/>
            <pc:sldMk cId="2098156251" sldId="292"/>
            <ac:picMk id="1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1DDF8C3-D62A-4037-AA86-5B5CBC05CFFF}" dt="2020-12-02T10:11:08.130" v="11"/>
        <pc:sldMkLst>
          <pc:docMk/>
          <pc:sldMk cId="726308643" sldId="294"/>
        </pc:sldMkLst>
        <pc:picChg chg="del">
          <ac:chgData name="James Clegg" userId="c6df1435-7a36-4b38-be4d-16e68e91152f" providerId="ADAL" clId="{41DDF8C3-D62A-4037-AA86-5B5CBC05CFFF}" dt="2020-12-02T10:10:38.254" v="1" actId="478"/>
          <ac:picMkLst>
            <pc:docMk/>
            <pc:sldMk cId="726308643" sldId="294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1DDF8C3-D62A-4037-AA86-5B5CBC05CFFF}" dt="2020-12-02T10:11:08.130" v="11"/>
        <pc:sldMkLst>
          <pc:docMk/>
          <pc:sldMk cId="3816797372" sldId="296"/>
        </pc:sldMkLst>
        <pc:picChg chg="del">
          <ac:chgData name="James Clegg" userId="c6df1435-7a36-4b38-be4d-16e68e91152f" providerId="ADAL" clId="{41DDF8C3-D62A-4037-AA86-5B5CBC05CFFF}" dt="2020-12-02T10:10:46.816" v="4" actId="478"/>
          <ac:picMkLst>
            <pc:docMk/>
            <pc:sldMk cId="3816797372" sldId="296"/>
            <ac:picMk id="1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1DDF8C3-D62A-4037-AA86-5B5CBC05CFFF}" dt="2020-12-02T10:11:08.130" v="11"/>
        <pc:sldMkLst>
          <pc:docMk/>
          <pc:sldMk cId="3389584150" sldId="297"/>
        </pc:sldMkLst>
        <pc:picChg chg="del">
          <ac:chgData name="James Clegg" userId="c6df1435-7a36-4b38-be4d-16e68e91152f" providerId="ADAL" clId="{41DDF8C3-D62A-4037-AA86-5B5CBC05CFFF}" dt="2020-12-02T10:10:49.801" v="5" actId="478"/>
          <ac:picMkLst>
            <pc:docMk/>
            <pc:sldMk cId="3389584150" sldId="297"/>
            <ac:picMk id="2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1DDF8C3-D62A-4037-AA86-5B5CBC05CFFF}" dt="2020-12-02T10:11:08.130" v="11"/>
        <pc:sldMkLst>
          <pc:docMk/>
          <pc:sldMk cId="2564482692" sldId="298"/>
        </pc:sldMkLst>
        <pc:picChg chg="del">
          <ac:chgData name="James Clegg" userId="c6df1435-7a36-4b38-be4d-16e68e91152f" providerId="ADAL" clId="{41DDF8C3-D62A-4037-AA86-5B5CBC05CFFF}" dt="2020-12-02T10:10:52.896" v="6" actId="478"/>
          <ac:picMkLst>
            <pc:docMk/>
            <pc:sldMk cId="2564482692" sldId="298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1DDF8C3-D62A-4037-AA86-5B5CBC05CFFF}" dt="2020-12-02T10:11:08.130" v="11"/>
        <pc:sldMkLst>
          <pc:docMk/>
          <pc:sldMk cId="1003745098" sldId="299"/>
        </pc:sldMkLst>
        <pc:picChg chg="del">
          <ac:chgData name="James Clegg" userId="c6df1435-7a36-4b38-be4d-16e68e91152f" providerId="ADAL" clId="{41DDF8C3-D62A-4037-AA86-5B5CBC05CFFF}" dt="2020-12-02T10:10:41.287" v="2" actId="478"/>
          <ac:picMkLst>
            <pc:docMk/>
            <pc:sldMk cId="1003745098" sldId="299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1DDF8C3-D62A-4037-AA86-5B5CBC05CFFF}" dt="2020-12-02T10:11:08.130" v="11"/>
        <pc:sldMkLst>
          <pc:docMk/>
          <pc:sldMk cId="547426621" sldId="300"/>
        </pc:sldMkLst>
        <pc:picChg chg="del">
          <ac:chgData name="James Clegg" userId="c6df1435-7a36-4b38-be4d-16e68e91152f" providerId="ADAL" clId="{41DDF8C3-D62A-4037-AA86-5B5CBC05CFFF}" dt="2020-12-02T10:10:43.909" v="3" actId="478"/>
          <ac:picMkLst>
            <pc:docMk/>
            <pc:sldMk cId="547426621" sldId="300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1DDF8C3-D62A-4037-AA86-5B5CBC05CFFF}" dt="2020-12-02T10:11:08.130" v="11"/>
        <pc:sldMkLst>
          <pc:docMk/>
          <pc:sldMk cId="2034497136" sldId="301"/>
        </pc:sldMkLst>
        <pc:picChg chg="del">
          <ac:chgData name="James Clegg" userId="c6df1435-7a36-4b38-be4d-16e68e91152f" providerId="ADAL" clId="{41DDF8C3-D62A-4037-AA86-5B5CBC05CFFF}" dt="2020-12-02T10:10:55.850" v="7" actId="478"/>
          <ac:picMkLst>
            <pc:docMk/>
            <pc:sldMk cId="2034497136" sldId="301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1DDF8C3-D62A-4037-AA86-5B5CBC05CFFF}" dt="2020-12-02T10:11:08.130" v="11"/>
        <pc:sldMkLst>
          <pc:docMk/>
          <pc:sldMk cId="2921437829" sldId="302"/>
        </pc:sldMkLst>
        <pc:picChg chg="del">
          <ac:chgData name="James Clegg" userId="c6df1435-7a36-4b38-be4d-16e68e91152f" providerId="ADAL" clId="{41DDF8C3-D62A-4037-AA86-5B5CBC05CFFF}" dt="2020-12-02T10:10:58.942" v="8" actId="478"/>
          <ac:picMkLst>
            <pc:docMk/>
            <pc:sldMk cId="2921437829" sldId="302"/>
            <ac:picMk id="30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1DDF8C3-D62A-4037-AA86-5B5CBC05CFFF}" dt="2020-12-02T10:11:08.130" v="11"/>
        <pc:sldMkLst>
          <pc:docMk/>
          <pc:sldMk cId="3454736590" sldId="303"/>
        </pc:sldMkLst>
        <pc:picChg chg="del">
          <ac:chgData name="James Clegg" userId="c6df1435-7a36-4b38-be4d-16e68e91152f" providerId="ADAL" clId="{41DDF8C3-D62A-4037-AA86-5B5CBC05CFFF}" dt="2020-12-02T10:11:01.554" v="9" actId="478"/>
          <ac:picMkLst>
            <pc:docMk/>
            <pc:sldMk cId="3454736590" sldId="303"/>
            <ac:picMk id="2" creationId="{00000000-0000-0000-0000-000000000000}"/>
          </ac:picMkLst>
        </pc:picChg>
      </pc:sldChg>
    </pc:docChg>
  </pc:docChgLst>
  <pc:docChgLst>
    <pc:chgData name="James Clegg" userId="c6df1435-7a36-4b38-be4d-16e68e91152f" providerId="ADAL" clId="{70139BE6-88C1-48EE-A407-978201A65401}"/>
    <pc:docChg chg="undo custSel modSld">
      <pc:chgData name="James Clegg" userId="c6df1435-7a36-4b38-be4d-16e68e91152f" providerId="ADAL" clId="{70139BE6-88C1-48EE-A407-978201A65401}" dt="2020-12-02T10:08:08.420" v="173" actId="1037"/>
      <pc:docMkLst>
        <pc:docMk/>
      </pc:docMkLst>
      <pc:sldChg chg="modSp">
        <pc:chgData name="James Clegg" userId="c6df1435-7a36-4b38-be4d-16e68e91152f" providerId="ADAL" clId="{70139BE6-88C1-48EE-A407-978201A65401}" dt="2020-12-02T09:55:38.494" v="12" actId="1076"/>
        <pc:sldMkLst>
          <pc:docMk/>
          <pc:sldMk cId="726308643" sldId="294"/>
        </pc:sldMkLst>
        <pc:spChg chg="mod">
          <ac:chgData name="James Clegg" userId="c6df1435-7a36-4b38-be4d-16e68e91152f" providerId="ADAL" clId="{70139BE6-88C1-48EE-A407-978201A65401}" dt="2020-12-02T09:55:38.494" v="12" actId="1076"/>
          <ac:spMkLst>
            <pc:docMk/>
            <pc:sldMk cId="726308643" sldId="294"/>
            <ac:spMk id="19" creationId="{987B65BF-2C72-4FED-A53A-6B8C03A6B05D}"/>
          </ac:spMkLst>
        </pc:spChg>
        <pc:spChg chg="mod">
          <ac:chgData name="James Clegg" userId="c6df1435-7a36-4b38-be4d-16e68e91152f" providerId="ADAL" clId="{70139BE6-88C1-48EE-A407-978201A65401}" dt="2020-12-02T09:55:38.494" v="12" actId="1076"/>
          <ac:spMkLst>
            <pc:docMk/>
            <pc:sldMk cId="726308643" sldId="294"/>
            <ac:spMk id="23" creationId="{FBC2BF3F-E88D-4CEF-BBCA-B6C28B56003D}"/>
          </ac:spMkLst>
        </pc:spChg>
        <pc:spChg chg="mod">
          <ac:chgData name="James Clegg" userId="c6df1435-7a36-4b38-be4d-16e68e91152f" providerId="ADAL" clId="{70139BE6-88C1-48EE-A407-978201A65401}" dt="2020-12-02T09:55:38.494" v="12" actId="1076"/>
          <ac:spMkLst>
            <pc:docMk/>
            <pc:sldMk cId="726308643" sldId="294"/>
            <ac:spMk id="24" creationId="{A769920A-C3A4-40A0-8288-F1FF56034354}"/>
          </ac:spMkLst>
        </pc:spChg>
        <pc:spChg chg="mod">
          <ac:chgData name="James Clegg" userId="c6df1435-7a36-4b38-be4d-16e68e91152f" providerId="ADAL" clId="{70139BE6-88C1-48EE-A407-978201A65401}" dt="2020-12-02T09:55:38.494" v="12" actId="1076"/>
          <ac:spMkLst>
            <pc:docMk/>
            <pc:sldMk cId="726308643" sldId="294"/>
            <ac:spMk id="25" creationId="{501A4197-D00E-4A22-BDD8-67CC3507BBA5}"/>
          </ac:spMkLst>
        </pc:spChg>
        <pc:spChg chg="mod">
          <ac:chgData name="James Clegg" userId="c6df1435-7a36-4b38-be4d-16e68e91152f" providerId="ADAL" clId="{70139BE6-88C1-48EE-A407-978201A65401}" dt="2020-12-02T09:55:38.494" v="12" actId="1076"/>
          <ac:spMkLst>
            <pc:docMk/>
            <pc:sldMk cId="726308643" sldId="294"/>
            <ac:spMk id="27" creationId="{0896937C-B46C-4009-BE3E-94366C7EE3F8}"/>
          </ac:spMkLst>
        </pc:spChg>
        <pc:graphicFrameChg chg="mod modGraphic">
          <ac:chgData name="James Clegg" userId="c6df1435-7a36-4b38-be4d-16e68e91152f" providerId="ADAL" clId="{70139BE6-88C1-48EE-A407-978201A65401}" dt="2020-12-02T09:55:28.797" v="9" actId="207"/>
          <ac:graphicFrameMkLst>
            <pc:docMk/>
            <pc:sldMk cId="726308643" sldId="294"/>
            <ac:graphicFrameMk id="17" creationId="{EE3A9E90-AFBA-4060-863F-9BCC81AD70CA}"/>
          </ac:graphicFrameMkLst>
        </pc:graphicFrameChg>
      </pc:sldChg>
      <pc:sldChg chg="modSp">
        <pc:chgData name="James Clegg" userId="c6df1435-7a36-4b38-be4d-16e68e91152f" providerId="ADAL" clId="{70139BE6-88C1-48EE-A407-978201A65401}" dt="2020-12-02T09:59:04.940" v="32" actId="12788"/>
        <pc:sldMkLst>
          <pc:docMk/>
          <pc:sldMk cId="3816797372" sldId="296"/>
        </pc:sldMkLst>
        <pc:spChg chg="mod">
          <ac:chgData name="James Clegg" userId="c6df1435-7a36-4b38-be4d-16e68e91152f" providerId="ADAL" clId="{70139BE6-88C1-48EE-A407-978201A65401}" dt="2020-12-02T09:59:04.940" v="32" actId="12788"/>
          <ac:spMkLst>
            <pc:docMk/>
            <pc:sldMk cId="3816797372" sldId="296"/>
            <ac:spMk id="8" creationId="{00000000-0000-0000-0000-000000000000}"/>
          </ac:spMkLst>
        </pc:spChg>
        <pc:spChg chg="mod">
          <ac:chgData name="James Clegg" userId="c6df1435-7a36-4b38-be4d-16e68e91152f" providerId="ADAL" clId="{70139BE6-88C1-48EE-A407-978201A65401}" dt="2020-12-02T09:59:04.940" v="32" actId="12788"/>
          <ac:spMkLst>
            <pc:docMk/>
            <pc:sldMk cId="3816797372" sldId="296"/>
            <ac:spMk id="10" creationId="{00000000-0000-0000-0000-000000000000}"/>
          </ac:spMkLst>
        </pc:spChg>
        <pc:spChg chg="mod">
          <ac:chgData name="James Clegg" userId="c6df1435-7a36-4b38-be4d-16e68e91152f" providerId="ADAL" clId="{70139BE6-88C1-48EE-A407-978201A65401}" dt="2020-12-02T09:59:04.940" v="32" actId="12788"/>
          <ac:spMkLst>
            <pc:docMk/>
            <pc:sldMk cId="3816797372" sldId="296"/>
            <ac:spMk id="11" creationId="{00000000-0000-0000-0000-000000000000}"/>
          </ac:spMkLst>
        </pc:spChg>
        <pc:spChg chg="mod">
          <ac:chgData name="James Clegg" userId="c6df1435-7a36-4b38-be4d-16e68e91152f" providerId="ADAL" clId="{70139BE6-88C1-48EE-A407-978201A65401}" dt="2020-12-02T09:59:04.940" v="32" actId="12788"/>
          <ac:spMkLst>
            <pc:docMk/>
            <pc:sldMk cId="3816797372" sldId="296"/>
            <ac:spMk id="12" creationId="{00000000-0000-0000-0000-000000000000}"/>
          </ac:spMkLst>
        </pc:spChg>
      </pc:sldChg>
      <pc:sldChg chg="modSp">
        <pc:chgData name="James Clegg" userId="c6df1435-7a36-4b38-be4d-16e68e91152f" providerId="ADAL" clId="{70139BE6-88C1-48EE-A407-978201A65401}" dt="2020-12-02T09:56:41.023" v="30" actId="207"/>
        <pc:sldMkLst>
          <pc:docMk/>
          <pc:sldMk cId="1003745098" sldId="299"/>
        </pc:sldMkLst>
        <pc:spChg chg="mod">
          <ac:chgData name="James Clegg" userId="c6df1435-7a36-4b38-be4d-16e68e91152f" providerId="ADAL" clId="{70139BE6-88C1-48EE-A407-978201A65401}" dt="2020-12-02T09:56:03.738" v="22" actId="1036"/>
          <ac:spMkLst>
            <pc:docMk/>
            <pc:sldMk cId="1003745098" sldId="299"/>
            <ac:spMk id="25" creationId="{501A4197-D00E-4A22-BDD8-67CC3507BBA5}"/>
          </ac:spMkLst>
        </pc:spChg>
        <pc:graphicFrameChg chg="mod modGraphic">
          <ac:chgData name="James Clegg" userId="c6df1435-7a36-4b38-be4d-16e68e91152f" providerId="ADAL" clId="{70139BE6-88C1-48EE-A407-978201A65401}" dt="2020-12-02T09:56:41.023" v="30" actId="207"/>
          <ac:graphicFrameMkLst>
            <pc:docMk/>
            <pc:sldMk cId="1003745098" sldId="299"/>
            <ac:graphicFrameMk id="17" creationId="{EE3A9E90-AFBA-4060-863F-9BCC81AD70CA}"/>
          </ac:graphicFrameMkLst>
        </pc:graphicFrameChg>
      </pc:sldChg>
      <pc:sldChg chg="modSp">
        <pc:chgData name="James Clegg" userId="c6df1435-7a36-4b38-be4d-16e68e91152f" providerId="ADAL" clId="{70139BE6-88C1-48EE-A407-978201A65401}" dt="2020-12-02T09:56:29.446" v="29" actId="207"/>
        <pc:sldMkLst>
          <pc:docMk/>
          <pc:sldMk cId="547426621" sldId="300"/>
        </pc:sldMkLst>
        <pc:graphicFrameChg chg="mod modGraphic">
          <ac:chgData name="James Clegg" userId="c6df1435-7a36-4b38-be4d-16e68e91152f" providerId="ADAL" clId="{70139BE6-88C1-48EE-A407-978201A65401}" dt="2020-12-02T09:56:29.446" v="29" actId="207"/>
          <ac:graphicFrameMkLst>
            <pc:docMk/>
            <pc:sldMk cId="547426621" sldId="300"/>
            <ac:graphicFrameMk id="17" creationId="{EE3A9E90-AFBA-4060-863F-9BCC81AD70CA}"/>
          </ac:graphicFrameMkLst>
        </pc:graphicFrameChg>
      </pc:sldChg>
      <pc:sldChg chg="modSp">
        <pc:chgData name="James Clegg" userId="c6df1435-7a36-4b38-be4d-16e68e91152f" providerId="ADAL" clId="{70139BE6-88C1-48EE-A407-978201A65401}" dt="2020-12-02T10:08:08.420" v="173" actId="1037"/>
        <pc:sldMkLst>
          <pc:docMk/>
          <pc:sldMk cId="2921437829" sldId="302"/>
        </pc:sldMkLst>
        <pc:spChg chg="mod">
          <ac:chgData name="James Clegg" userId="c6df1435-7a36-4b38-be4d-16e68e91152f" providerId="ADAL" clId="{70139BE6-88C1-48EE-A407-978201A65401}" dt="2020-12-02T10:05:17.540" v="107" actId="122"/>
          <ac:spMkLst>
            <pc:docMk/>
            <pc:sldMk cId="2921437829" sldId="302"/>
            <ac:spMk id="14" creationId="{00000000-0000-0000-0000-000000000000}"/>
          </ac:spMkLst>
        </pc:spChg>
        <pc:spChg chg="mod">
          <ac:chgData name="James Clegg" userId="c6df1435-7a36-4b38-be4d-16e68e91152f" providerId="ADAL" clId="{70139BE6-88C1-48EE-A407-978201A65401}" dt="2020-12-02T10:05:17.540" v="107" actId="122"/>
          <ac:spMkLst>
            <pc:docMk/>
            <pc:sldMk cId="2921437829" sldId="302"/>
            <ac:spMk id="15" creationId="{00000000-0000-0000-0000-000000000000}"/>
          </ac:spMkLst>
        </pc:spChg>
        <pc:spChg chg="mod">
          <ac:chgData name="James Clegg" userId="c6df1435-7a36-4b38-be4d-16e68e91152f" providerId="ADAL" clId="{70139BE6-88C1-48EE-A407-978201A65401}" dt="2020-12-02T10:04:52.066" v="93" actId="14100"/>
          <ac:spMkLst>
            <pc:docMk/>
            <pc:sldMk cId="2921437829" sldId="302"/>
            <ac:spMk id="16" creationId="{00000000-0000-0000-0000-000000000000}"/>
          </ac:spMkLst>
        </pc:spChg>
        <pc:spChg chg="mod">
          <ac:chgData name="James Clegg" userId="c6df1435-7a36-4b38-be4d-16e68e91152f" providerId="ADAL" clId="{70139BE6-88C1-48EE-A407-978201A65401}" dt="2020-12-02T10:04:52.066" v="93" actId="14100"/>
          <ac:spMkLst>
            <pc:docMk/>
            <pc:sldMk cId="2921437829" sldId="302"/>
            <ac:spMk id="17" creationId="{00000000-0000-0000-0000-000000000000}"/>
          </ac:spMkLst>
        </pc:spChg>
        <pc:spChg chg="mod">
          <ac:chgData name="James Clegg" userId="c6df1435-7a36-4b38-be4d-16e68e91152f" providerId="ADAL" clId="{70139BE6-88C1-48EE-A407-978201A65401}" dt="2020-12-02T10:04:57.226" v="98" actId="14100"/>
          <ac:spMkLst>
            <pc:docMk/>
            <pc:sldMk cId="2921437829" sldId="302"/>
            <ac:spMk id="18" creationId="{00000000-0000-0000-0000-000000000000}"/>
          </ac:spMkLst>
        </pc:spChg>
        <pc:spChg chg="mod">
          <ac:chgData name="James Clegg" userId="c6df1435-7a36-4b38-be4d-16e68e91152f" providerId="ADAL" clId="{70139BE6-88C1-48EE-A407-978201A65401}" dt="2020-12-02T10:04:57.226" v="98" actId="14100"/>
          <ac:spMkLst>
            <pc:docMk/>
            <pc:sldMk cId="2921437829" sldId="302"/>
            <ac:spMk id="19" creationId="{00000000-0000-0000-0000-000000000000}"/>
          </ac:spMkLst>
        </pc:spChg>
        <pc:spChg chg="mod">
          <ac:chgData name="James Clegg" userId="c6df1435-7a36-4b38-be4d-16e68e91152f" providerId="ADAL" clId="{70139BE6-88C1-48EE-A407-978201A65401}" dt="2020-12-02T10:05:02.108" v="101" actId="122"/>
          <ac:spMkLst>
            <pc:docMk/>
            <pc:sldMk cId="2921437829" sldId="302"/>
            <ac:spMk id="20" creationId="{00000000-0000-0000-0000-000000000000}"/>
          </ac:spMkLst>
        </pc:spChg>
        <pc:spChg chg="mod">
          <ac:chgData name="James Clegg" userId="c6df1435-7a36-4b38-be4d-16e68e91152f" providerId="ADAL" clId="{70139BE6-88C1-48EE-A407-978201A65401}" dt="2020-12-02T10:05:12.063" v="105" actId="122"/>
          <ac:spMkLst>
            <pc:docMk/>
            <pc:sldMk cId="2921437829" sldId="302"/>
            <ac:spMk id="22" creationId="{00000000-0000-0000-0000-000000000000}"/>
          </ac:spMkLst>
        </pc:spChg>
        <pc:spChg chg="mod">
          <ac:chgData name="James Clegg" userId="c6df1435-7a36-4b38-be4d-16e68e91152f" providerId="ADAL" clId="{70139BE6-88C1-48EE-A407-978201A65401}" dt="2020-12-02T10:05:12.063" v="105" actId="122"/>
          <ac:spMkLst>
            <pc:docMk/>
            <pc:sldMk cId="2921437829" sldId="302"/>
            <ac:spMk id="23" creationId="{00000000-0000-0000-0000-000000000000}"/>
          </ac:spMkLst>
        </pc:spChg>
        <pc:spChg chg="mod">
          <ac:chgData name="James Clegg" userId="c6df1435-7a36-4b38-be4d-16e68e91152f" providerId="ADAL" clId="{70139BE6-88C1-48EE-A407-978201A65401}" dt="2020-12-02T10:04:57.226" v="98" actId="14100"/>
          <ac:spMkLst>
            <pc:docMk/>
            <pc:sldMk cId="2921437829" sldId="302"/>
            <ac:spMk id="29" creationId="{00000000-0000-0000-0000-000000000000}"/>
          </ac:spMkLst>
        </pc:spChg>
        <pc:spChg chg="mod">
          <ac:chgData name="James Clegg" userId="c6df1435-7a36-4b38-be4d-16e68e91152f" providerId="ADAL" clId="{70139BE6-88C1-48EE-A407-978201A65401}" dt="2020-12-02T10:04:52.066" v="93" actId="14100"/>
          <ac:spMkLst>
            <pc:docMk/>
            <pc:sldMk cId="2921437829" sldId="302"/>
            <ac:spMk id="32" creationId="{00000000-0000-0000-0000-000000000000}"/>
          </ac:spMkLst>
        </pc:spChg>
        <pc:cxnChg chg="mod">
          <ac:chgData name="James Clegg" userId="c6df1435-7a36-4b38-be4d-16e68e91152f" providerId="ADAL" clId="{70139BE6-88C1-48EE-A407-978201A65401}" dt="2020-12-02T10:08:07.204" v="172" actId="1038"/>
          <ac:cxnSpMkLst>
            <pc:docMk/>
            <pc:sldMk cId="2921437829" sldId="302"/>
            <ac:cxnSpMk id="34" creationId="{00000000-0000-0000-0000-000000000000}"/>
          </ac:cxnSpMkLst>
        </pc:cxnChg>
        <pc:cxnChg chg="mod">
          <ac:chgData name="James Clegg" userId="c6df1435-7a36-4b38-be4d-16e68e91152f" providerId="ADAL" clId="{70139BE6-88C1-48EE-A407-978201A65401}" dt="2020-12-02T10:08:05.030" v="169" actId="1037"/>
          <ac:cxnSpMkLst>
            <pc:docMk/>
            <pc:sldMk cId="2921437829" sldId="302"/>
            <ac:cxnSpMk id="36" creationId="{00000000-0000-0000-0000-000000000000}"/>
          </ac:cxnSpMkLst>
        </pc:cxnChg>
        <pc:cxnChg chg="mod">
          <ac:chgData name="James Clegg" userId="c6df1435-7a36-4b38-be4d-16e68e91152f" providerId="ADAL" clId="{70139BE6-88C1-48EE-A407-978201A65401}" dt="2020-12-02T10:08:08.420" v="173" actId="1037"/>
          <ac:cxnSpMkLst>
            <pc:docMk/>
            <pc:sldMk cId="2921437829" sldId="302"/>
            <ac:cxnSpMk id="38" creationId="{00000000-0000-0000-0000-000000000000}"/>
          </ac:cxnSpMkLst>
        </pc:cxnChg>
      </pc:sldChg>
      <pc:sldChg chg="modSp">
        <pc:chgData name="James Clegg" userId="c6df1435-7a36-4b38-be4d-16e68e91152f" providerId="ADAL" clId="{70139BE6-88C1-48EE-A407-978201A65401}" dt="2020-12-02T10:07:54.949" v="161" actId="1037"/>
        <pc:sldMkLst>
          <pc:docMk/>
          <pc:sldMk cId="3454736590" sldId="303"/>
        </pc:sldMkLst>
        <pc:spChg chg="mod">
          <ac:chgData name="James Clegg" userId="c6df1435-7a36-4b38-be4d-16e68e91152f" providerId="ADAL" clId="{70139BE6-88C1-48EE-A407-978201A65401}" dt="2020-12-02T10:05:47.446" v="126" actId="122"/>
          <ac:spMkLst>
            <pc:docMk/>
            <pc:sldMk cId="3454736590" sldId="303"/>
            <ac:spMk id="14" creationId="{00000000-0000-0000-0000-000000000000}"/>
          </ac:spMkLst>
        </pc:spChg>
        <pc:spChg chg="mod">
          <ac:chgData name="James Clegg" userId="c6df1435-7a36-4b38-be4d-16e68e91152f" providerId="ADAL" clId="{70139BE6-88C1-48EE-A407-978201A65401}" dt="2020-12-02T10:05:47.446" v="126" actId="122"/>
          <ac:spMkLst>
            <pc:docMk/>
            <pc:sldMk cId="3454736590" sldId="303"/>
            <ac:spMk id="15" creationId="{00000000-0000-0000-0000-000000000000}"/>
          </ac:spMkLst>
        </pc:spChg>
        <pc:spChg chg="mod">
          <ac:chgData name="James Clegg" userId="c6df1435-7a36-4b38-be4d-16e68e91152f" providerId="ADAL" clId="{70139BE6-88C1-48EE-A407-978201A65401}" dt="2020-12-02T10:05:53.725" v="129" actId="122"/>
          <ac:spMkLst>
            <pc:docMk/>
            <pc:sldMk cId="3454736590" sldId="303"/>
            <ac:spMk id="16" creationId="{00000000-0000-0000-0000-000000000000}"/>
          </ac:spMkLst>
        </pc:spChg>
        <pc:spChg chg="mod">
          <ac:chgData name="James Clegg" userId="c6df1435-7a36-4b38-be4d-16e68e91152f" providerId="ADAL" clId="{70139BE6-88C1-48EE-A407-978201A65401}" dt="2020-12-02T10:05:53.725" v="129" actId="122"/>
          <ac:spMkLst>
            <pc:docMk/>
            <pc:sldMk cId="3454736590" sldId="303"/>
            <ac:spMk id="17" creationId="{00000000-0000-0000-0000-000000000000}"/>
          </ac:spMkLst>
        </pc:spChg>
        <pc:spChg chg="mod">
          <ac:chgData name="James Clegg" userId="c6df1435-7a36-4b38-be4d-16e68e91152f" providerId="ADAL" clId="{70139BE6-88C1-48EE-A407-978201A65401}" dt="2020-12-02T10:06:07.230" v="133" actId="122"/>
          <ac:spMkLst>
            <pc:docMk/>
            <pc:sldMk cId="3454736590" sldId="303"/>
            <ac:spMk id="18" creationId="{00000000-0000-0000-0000-000000000000}"/>
          </ac:spMkLst>
        </pc:spChg>
        <pc:spChg chg="mod">
          <ac:chgData name="James Clegg" userId="c6df1435-7a36-4b38-be4d-16e68e91152f" providerId="ADAL" clId="{70139BE6-88C1-48EE-A407-978201A65401}" dt="2020-12-02T10:06:07.230" v="133" actId="122"/>
          <ac:spMkLst>
            <pc:docMk/>
            <pc:sldMk cId="3454736590" sldId="303"/>
            <ac:spMk id="19" creationId="{00000000-0000-0000-0000-000000000000}"/>
          </ac:spMkLst>
        </pc:spChg>
        <pc:spChg chg="mod">
          <ac:chgData name="James Clegg" userId="c6df1435-7a36-4b38-be4d-16e68e91152f" providerId="ADAL" clId="{70139BE6-88C1-48EE-A407-978201A65401}" dt="2020-12-02T10:06:15.084" v="136" actId="122"/>
          <ac:spMkLst>
            <pc:docMk/>
            <pc:sldMk cId="3454736590" sldId="303"/>
            <ac:spMk id="20" creationId="{00000000-0000-0000-0000-000000000000}"/>
          </ac:spMkLst>
        </pc:spChg>
        <pc:spChg chg="mod">
          <ac:chgData name="James Clegg" userId="c6df1435-7a36-4b38-be4d-16e68e91152f" providerId="ADAL" clId="{70139BE6-88C1-48EE-A407-978201A65401}" dt="2020-12-02T10:06:25.493" v="140" actId="122"/>
          <ac:spMkLst>
            <pc:docMk/>
            <pc:sldMk cId="3454736590" sldId="303"/>
            <ac:spMk id="22" creationId="{00000000-0000-0000-0000-000000000000}"/>
          </ac:spMkLst>
        </pc:spChg>
        <pc:spChg chg="mod">
          <ac:chgData name="James Clegg" userId="c6df1435-7a36-4b38-be4d-16e68e91152f" providerId="ADAL" clId="{70139BE6-88C1-48EE-A407-978201A65401}" dt="2020-12-02T10:06:25.493" v="140" actId="122"/>
          <ac:spMkLst>
            <pc:docMk/>
            <pc:sldMk cId="3454736590" sldId="303"/>
            <ac:spMk id="23" creationId="{00000000-0000-0000-0000-000000000000}"/>
          </ac:spMkLst>
        </pc:spChg>
        <pc:spChg chg="mod">
          <ac:chgData name="James Clegg" userId="c6df1435-7a36-4b38-be4d-16e68e91152f" providerId="ADAL" clId="{70139BE6-88C1-48EE-A407-978201A65401}" dt="2020-12-02T10:06:07.230" v="133" actId="122"/>
          <ac:spMkLst>
            <pc:docMk/>
            <pc:sldMk cId="3454736590" sldId="303"/>
            <ac:spMk id="29" creationId="{00000000-0000-0000-0000-000000000000}"/>
          </ac:spMkLst>
        </pc:spChg>
        <pc:spChg chg="mod">
          <ac:chgData name="James Clegg" userId="c6df1435-7a36-4b38-be4d-16e68e91152f" providerId="ADAL" clId="{70139BE6-88C1-48EE-A407-978201A65401}" dt="2020-12-02T10:05:53.725" v="129" actId="122"/>
          <ac:spMkLst>
            <pc:docMk/>
            <pc:sldMk cId="3454736590" sldId="303"/>
            <ac:spMk id="32" creationId="{00000000-0000-0000-0000-000000000000}"/>
          </ac:spMkLst>
        </pc:spChg>
        <pc:cxnChg chg="mod">
          <ac:chgData name="James Clegg" userId="c6df1435-7a36-4b38-be4d-16e68e91152f" providerId="ADAL" clId="{70139BE6-88C1-48EE-A407-978201A65401}" dt="2020-12-02T10:07:46.796" v="151" actId="1038"/>
          <ac:cxnSpMkLst>
            <pc:docMk/>
            <pc:sldMk cId="3454736590" sldId="303"/>
            <ac:cxnSpMk id="27" creationId="{00000000-0000-0000-0000-000000000000}"/>
          </ac:cxnSpMkLst>
        </pc:cxnChg>
        <pc:cxnChg chg="mod">
          <ac:chgData name="James Clegg" userId="c6df1435-7a36-4b38-be4d-16e68e91152f" providerId="ADAL" clId="{70139BE6-88C1-48EE-A407-978201A65401}" dt="2020-12-02T10:07:49.868" v="154" actId="1038"/>
          <ac:cxnSpMkLst>
            <pc:docMk/>
            <pc:sldMk cId="3454736590" sldId="303"/>
            <ac:cxnSpMk id="28" creationId="{00000000-0000-0000-0000-000000000000}"/>
          </ac:cxnSpMkLst>
        </pc:cxnChg>
        <pc:cxnChg chg="mod">
          <ac:chgData name="James Clegg" userId="c6df1435-7a36-4b38-be4d-16e68e91152f" providerId="ADAL" clId="{70139BE6-88C1-48EE-A407-978201A65401}" dt="2020-12-02T10:07:51.993" v="159" actId="1038"/>
          <ac:cxnSpMkLst>
            <pc:docMk/>
            <pc:sldMk cId="3454736590" sldId="303"/>
            <ac:cxnSpMk id="33" creationId="{00000000-0000-0000-0000-000000000000}"/>
          </ac:cxnSpMkLst>
        </pc:cxnChg>
        <pc:cxnChg chg="mod">
          <ac:chgData name="James Clegg" userId="c6df1435-7a36-4b38-be4d-16e68e91152f" providerId="ADAL" clId="{70139BE6-88C1-48EE-A407-978201A65401}" dt="2020-12-02T10:07:48.591" v="153" actId="1038"/>
          <ac:cxnSpMkLst>
            <pc:docMk/>
            <pc:sldMk cId="3454736590" sldId="303"/>
            <ac:cxnSpMk id="34" creationId="{00000000-0000-0000-0000-000000000000}"/>
          </ac:cxnSpMkLst>
        </pc:cxnChg>
        <pc:cxnChg chg="mod">
          <ac:chgData name="James Clegg" userId="c6df1435-7a36-4b38-be4d-16e68e91152f" providerId="ADAL" clId="{70139BE6-88C1-48EE-A407-978201A65401}" dt="2020-12-02T10:07:38.080" v="141" actId="554"/>
          <ac:cxnSpMkLst>
            <pc:docMk/>
            <pc:sldMk cId="3454736590" sldId="303"/>
            <ac:cxnSpMk id="35" creationId="{00000000-0000-0000-0000-000000000000}"/>
          </ac:cxnSpMkLst>
        </pc:cxnChg>
        <pc:cxnChg chg="mod">
          <ac:chgData name="James Clegg" userId="c6df1435-7a36-4b38-be4d-16e68e91152f" providerId="ADAL" clId="{70139BE6-88C1-48EE-A407-978201A65401}" dt="2020-12-02T10:07:43.625" v="148" actId="1038"/>
          <ac:cxnSpMkLst>
            <pc:docMk/>
            <pc:sldMk cId="3454736590" sldId="303"/>
            <ac:cxnSpMk id="36" creationId="{00000000-0000-0000-0000-000000000000}"/>
          </ac:cxnSpMkLst>
        </pc:cxnChg>
        <pc:cxnChg chg="mod">
          <ac:chgData name="James Clegg" userId="c6df1435-7a36-4b38-be4d-16e68e91152f" providerId="ADAL" clId="{70139BE6-88C1-48EE-A407-978201A65401}" dt="2020-12-02T10:07:54.949" v="161" actId="1037"/>
          <ac:cxnSpMkLst>
            <pc:docMk/>
            <pc:sldMk cId="3454736590" sldId="303"/>
            <ac:cxnSpMk id="37" creationId="{00000000-0000-0000-0000-000000000000}"/>
          </ac:cxnSpMkLst>
        </pc:cxnChg>
        <pc:cxnChg chg="mod">
          <ac:chgData name="James Clegg" userId="c6df1435-7a36-4b38-be4d-16e68e91152f" providerId="ADAL" clId="{70139BE6-88C1-48EE-A407-978201A65401}" dt="2020-12-02T10:07:41.860" v="144" actId="1038"/>
          <ac:cxnSpMkLst>
            <pc:docMk/>
            <pc:sldMk cId="3454736590" sldId="303"/>
            <ac:cxnSpMk id="38" creationId="{00000000-0000-0000-0000-000000000000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12/2/2020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12/2/2020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3EB5A1-0FDD-4799-8188-56D0F06507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44792" t="17647" b="27652"/>
          <a:stretch/>
        </p:blipFill>
        <p:spPr>
          <a:xfrm>
            <a:off x="6792686" y="-1"/>
            <a:ext cx="3113314" cy="48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10" Type="http://schemas.openxmlformats.org/officeDocument/2006/relationships/image" Target="../media/image24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5" Type="http://schemas.openxmlformats.org/officeDocument/2006/relationships/image" Target="../media/image40.png"/><Relationship Id="rId10" Type="http://schemas.openxmlformats.org/officeDocument/2006/relationships/image" Target="../media/image35.png"/><Relationship Id="rId9" Type="http://schemas.openxmlformats.org/officeDocument/2006/relationships/image" Target="../media/image34.png"/><Relationship Id="rId1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8.png"/><Relationship Id="rId5" Type="http://schemas.openxmlformats.org/officeDocument/2006/relationships/image" Target="../media/image3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0.png"/><Relationship Id="rId5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60.png"/><Relationship Id="rId5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70.png"/><Relationship Id="rId5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image" Target="../media/image13.png"/><Relationship Id="rId10" Type="http://schemas.openxmlformats.org/officeDocument/2006/relationships/image" Target="../media/image3.png"/><Relationship Id="rId4" Type="http://schemas.openxmlformats.org/officeDocument/2006/relationships/image" Target="../media/image12.png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5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5" Type="http://schemas.openxmlformats.org/officeDocument/2006/relationships/image" Target="../media/image16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B8DDD42-A926-4753-B1DC-834469E751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91" y="1825591"/>
            <a:ext cx="3095805" cy="37035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3E76A76-4EC3-4AC8-9C9B-F14587DA54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0835" y="4099538"/>
            <a:ext cx="1737687" cy="16525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34B20B8-DB12-4CF6-8C51-6CB16DEC96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3093" y="839060"/>
            <a:ext cx="5419814" cy="145707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C271642-EB85-4B52-B7E2-5326D3C670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397075">
            <a:off x="3581559" y="2538795"/>
            <a:ext cx="2074653" cy="178041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BF029DC-8449-410A-AA8E-C17590B5E2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800000">
            <a:off x="2756907" y="2985444"/>
            <a:ext cx="2074653" cy="1780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50FB6A4-B710-43AF-80A5-D170C353892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87785" y="3429000"/>
            <a:ext cx="2756824" cy="2365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3729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2102774" y="1709140"/>
          <a:ext cx="6096000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367021467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42157336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49642870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891877964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172842011"/>
                    </a:ext>
                  </a:extLst>
                </a:gridCol>
              </a:tblGrid>
              <a:tr h="74168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Mon</a:t>
                      </a:r>
                    </a:p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Tue</a:t>
                      </a:r>
                    </a:p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24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Wed</a:t>
                      </a:r>
                    </a:p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48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Thu</a:t>
                      </a:r>
                    </a:p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40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Fri</a:t>
                      </a:r>
                    </a:p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36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2996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45127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87368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1031360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2566940" y="646152"/>
            <a:ext cx="610132" cy="6423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5" name="Rectangle 4"/>
          <p:cNvSpPr/>
          <p:nvPr/>
        </p:nvSpPr>
        <p:spPr>
          <a:xfrm>
            <a:off x="1757803" y="646152"/>
            <a:ext cx="610132" cy="6423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6" name="Rectangle 5"/>
          <p:cNvSpPr/>
          <p:nvPr/>
        </p:nvSpPr>
        <p:spPr>
          <a:xfrm>
            <a:off x="3376077" y="646152"/>
            <a:ext cx="610132" cy="6423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7" name="Rectangle 6"/>
          <p:cNvSpPr/>
          <p:nvPr/>
        </p:nvSpPr>
        <p:spPr>
          <a:xfrm>
            <a:off x="4185214" y="646152"/>
            <a:ext cx="610132" cy="6423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8" name="Rectangle 7"/>
          <p:cNvSpPr/>
          <p:nvPr/>
        </p:nvSpPr>
        <p:spPr>
          <a:xfrm>
            <a:off x="948666" y="646152"/>
            <a:ext cx="610132" cy="6423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9" name="Rectangle 8"/>
          <p:cNvSpPr/>
          <p:nvPr/>
        </p:nvSpPr>
        <p:spPr>
          <a:xfrm>
            <a:off x="6584788" y="646152"/>
            <a:ext cx="610132" cy="6423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10" name="Rectangle 9"/>
          <p:cNvSpPr/>
          <p:nvPr/>
        </p:nvSpPr>
        <p:spPr>
          <a:xfrm>
            <a:off x="5775651" y="646152"/>
            <a:ext cx="610132" cy="6423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</a:rPr>
              <a:t>8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393925" y="646152"/>
            <a:ext cx="610132" cy="6423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</a:rPr>
              <a:t>12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203062" y="646152"/>
            <a:ext cx="610132" cy="6423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</a:rPr>
              <a:t>48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966514" y="646152"/>
            <a:ext cx="610132" cy="6423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</a:rPr>
              <a:t>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2102775" y="2531967"/>
                <a:ext cx="12084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/>
                  <a:t>2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9</a:t>
                </a: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2775" y="2531967"/>
                <a:ext cx="1208492" cy="461665"/>
              </a:xfrm>
              <a:prstGeom prst="rect">
                <a:avLst/>
              </a:prstGeom>
              <a:blipFill>
                <a:blip r:embed="rId5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2102775" y="2989075"/>
                <a:ext cx="12084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/>
                  <a:t>3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6</a:t>
                </a: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2775" y="2989075"/>
                <a:ext cx="1208492" cy="461665"/>
              </a:xfrm>
              <a:prstGeom prst="rect">
                <a:avLst/>
              </a:prstGeom>
              <a:blipFill>
                <a:blip r:embed="rId6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3328575" y="2531967"/>
                <a:ext cx="12084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/>
                  <a:t>2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12</a:t>
                </a: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8575" y="2531967"/>
                <a:ext cx="1208492" cy="461665"/>
              </a:xfrm>
              <a:prstGeom prst="rect">
                <a:avLst/>
              </a:prstGeom>
              <a:blipFill>
                <a:blip r:embed="rId7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3328575" y="2989075"/>
                <a:ext cx="12084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/>
                  <a:t>3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8</a:t>
                </a: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8575" y="2989075"/>
                <a:ext cx="1208492" cy="461665"/>
              </a:xfrm>
              <a:prstGeom prst="rect">
                <a:avLst/>
              </a:prstGeom>
              <a:blipFill>
                <a:blip r:embed="rId8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4541065" y="2531967"/>
                <a:ext cx="122180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/>
                  <a:t>1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48</a:t>
                </a: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1065" y="2531967"/>
                <a:ext cx="1221804" cy="461665"/>
              </a:xfrm>
              <a:prstGeom prst="rect">
                <a:avLst/>
              </a:prstGeom>
              <a:blipFill>
                <a:blip r:embed="rId9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4541065" y="2989075"/>
                <a:ext cx="122180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/>
                  <a:t>4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12</a:t>
                </a: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1065" y="2989075"/>
                <a:ext cx="1221804" cy="461665"/>
              </a:xfrm>
              <a:prstGeom prst="rect">
                <a:avLst/>
              </a:prstGeom>
              <a:blipFill>
                <a:blip r:embed="rId10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5762869" y="2531967"/>
                <a:ext cx="122180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/>
                  <a:t>5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8</a:t>
                </a: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2869" y="2531967"/>
                <a:ext cx="1221804" cy="461665"/>
              </a:xfrm>
              <a:prstGeom prst="rect">
                <a:avLst/>
              </a:prstGeom>
              <a:blipFill>
                <a:blip r:embed="rId11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6984674" y="2531967"/>
                <a:ext cx="122180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/>
                  <a:t>3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12</a:t>
                </a: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84674" y="2531967"/>
                <a:ext cx="1221803" cy="461665"/>
              </a:xfrm>
              <a:prstGeom prst="rect">
                <a:avLst/>
              </a:prstGeom>
              <a:blipFill>
                <a:blip r:embed="rId12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6984674" y="2989075"/>
                <a:ext cx="122180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/>
                  <a:t>4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9</a:t>
                </a: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84674" y="2989075"/>
                <a:ext cx="1221803" cy="461665"/>
              </a:xfrm>
              <a:prstGeom prst="rect">
                <a:avLst/>
              </a:prstGeom>
              <a:blipFill>
                <a:blip r:embed="rId13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7" name="Straight Connector 26"/>
          <p:cNvCxnSpPr/>
          <p:nvPr/>
        </p:nvCxnSpPr>
        <p:spPr>
          <a:xfrm flipH="1">
            <a:off x="4165548" y="621498"/>
            <a:ext cx="610132" cy="66731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5775651" y="648879"/>
            <a:ext cx="610132" cy="66731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4541065" y="3435826"/>
                <a:ext cx="122180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/>
                  <a:t>6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8</a:t>
                </a: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1065" y="3435826"/>
                <a:ext cx="1221804" cy="461665"/>
              </a:xfrm>
              <a:prstGeom prst="rect">
                <a:avLst/>
              </a:prstGeom>
              <a:blipFill>
                <a:blip r:embed="rId14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3328575" y="3435826"/>
                <a:ext cx="12084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/>
                  <a:t>4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6</a:t>
                </a:r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8575" y="3435826"/>
                <a:ext cx="1208492" cy="461665"/>
              </a:xfrm>
              <a:prstGeom prst="rect">
                <a:avLst/>
              </a:prstGeom>
              <a:blipFill>
                <a:blip r:embed="rId15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3" name="Straight Connector 32"/>
          <p:cNvCxnSpPr/>
          <p:nvPr/>
        </p:nvCxnSpPr>
        <p:spPr>
          <a:xfrm flipH="1">
            <a:off x="1752244" y="621498"/>
            <a:ext cx="610132" cy="66731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6582936" y="637592"/>
            <a:ext cx="610132" cy="66731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3349712" y="648879"/>
            <a:ext cx="610132" cy="66731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4976432" y="633656"/>
            <a:ext cx="610132" cy="66731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936408" y="636305"/>
            <a:ext cx="610132" cy="66731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8199155" y="648879"/>
            <a:ext cx="610132" cy="66731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92143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5" grpId="1"/>
      <p:bldP spid="16" grpId="0"/>
      <p:bldP spid="16" grpId="1"/>
      <p:bldP spid="16" grpId="2"/>
      <p:bldP spid="17" grpId="0"/>
      <p:bldP spid="17" grpId="1"/>
      <p:bldP spid="17" grpId="2"/>
      <p:bldP spid="18" grpId="0"/>
      <p:bldP spid="18" grpId="1"/>
      <p:bldP spid="19" grpId="0"/>
      <p:bldP spid="19" grpId="1"/>
      <p:bldP spid="20" grpId="0"/>
      <p:bldP spid="20" grpId="1"/>
      <p:bldP spid="22" grpId="0"/>
      <p:bldP spid="23" grpId="0"/>
      <p:bldP spid="23" grpId="1"/>
      <p:bldP spid="29" grpId="0"/>
      <p:bldP spid="29" grpId="1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2102774" y="1709140"/>
          <a:ext cx="6096000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367021467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42157336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49642870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891877964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172842011"/>
                    </a:ext>
                  </a:extLst>
                </a:gridCol>
              </a:tblGrid>
              <a:tr h="74168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Mon</a:t>
                      </a:r>
                    </a:p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Tue</a:t>
                      </a:r>
                    </a:p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24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Wed</a:t>
                      </a:r>
                    </a:p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48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Thu</a:t>
                      </a:r>
                    </a:p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40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Fri</a:t>
                      </a:r>
                    </a:p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36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2996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45127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87368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1031360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2566940" y="646152"/>
            <a:ext cx="610132" cy="6423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5" name="Rectangle 4"/>
          <p:cNvSpPr/>
          <p:nvPr/>
        </p:nvSpPr>
        <p:spPr>
          <a:xfrm>
            <a:off x="1757803" y="646152"/>
            <a:ext cx="610132" cy="6423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6" name="Rectangle 5"/>
          <p:cNvSpPr/>
          <p:nvPr/>
        </p:nvSpPr>
        <p:spPr>
          <a:xfrm>
            <a:off x="3376077" y="646152"/>
            <a:ext cx="610132" cy="6423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7" name="Rectangle 6"/>
          <p:cNvSpPr/>
          <p:nvPr/>
        </p:nvSpPr>
        <p:spPr>
          <a:xfrm>
            <a:off x="4185214" y="646152"/>
            <a:ext cx="610132" cy="6423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8" name="Rectangle 7"/>
          <p:cNvSpPr/>
          <p:nvPr/>
        </p:nvSpPr>
        <p:spPr>
          <a:xfrm>
            <a:off x="948666" y="646152"/>
            <a:ext cx="610132" cy="6423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9" name="Rectangle 8"/>
          <p:cNvSpPr/>
          <p:nvPr/>
        </p:nvSpPr>
        <p:spPr>
          <a:xfrm>
            <a:off x="6584788" y="646152"/>
            <a:ext cx="610132" cy="6423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10" name="Rectangle 9"/>
          <p:cNvSpPr/>
          <p:nvPr/>
        </p:nvSpPr>
        <p:spPr>
          <a:xfrm>
            <a:off x="5775651" y="646152"/>
            <a:ext cx="610132" cy="6423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</a:rPr>
              <a:t>8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393925" y="646152"/>
            <a:ext cx="610132" cy="6423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</a:rPr>
              <a:t>12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203062" y="646152"/>
            <a:ext cx="610132" cy="6423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</a:rPr>
              <a:t>48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966514" y="646152"/>
            <a:ext cx="610132" cy="6423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</a:rPr>
              <a:t>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2102775" y="2531967"/>
                <a:ext cx="12303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/>
                  <a:t>2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9</a:t>
                </a: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2775" y="2531967"/>
                <a:ext cx="1230332" cy="461665"/>
              </a:xfrm>
              <a:prstGeom prst="rect">
                <a:avLst/>
              </a:prstGeom>
              <a:blipFill>
                <a:blip r:embed="rId5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2102775" y="2989075"/>
                <a:ext cx="12303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/>
                  <a:t>3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6</a:t>
                </a: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2775" y="2989075"/>
                <a:ext cx="1230332" cy="461665"/>
              </a:xfrm>
              <a:prstGeom prst="rect">
                <a:avLst/>
              </a:prstGeom>
              <a:blipFill>
                <a:blip r:embed="rId6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3333108" y="2531967"/>
                <a:ext cx="119917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/>
                  <a:t>2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12</a:t>
                </a: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3108" y="2531967"/>
                <a:ext cx="1199178" cy="461665"/>
              </a:xfrm>
              <a:prstGeom prst="rect">
                <a:avLst/>
              </a:prstGeom>
              <a:blipFill>
                <a:blip r:embed="rId7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3333108" y="2989075"/>
                <a:ext cx="119917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/>
                  <a:t>3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8</a:t>
                </a: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3108" y="2989075"/>
                <a:ext cx="1199178" cy="461665"/>
              </a:xfrm>
              <a:prstGeom prst="rect">
                <a:avLst/>
              </a:prstGeom>
              <a:blipFill>
                <a:blip r:embed="rId8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4532287" y="2531967"/>
                <a:ext cx="122733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/>
                  <a:t>1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48</a:t>
                </a: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2287" y="2531967"/>
                <a:ext cx="1227338" cy="461665"/>
              </a:xfrm>
              <a:prstGeom prst="rect">
                <a:avLst/>
              </a:prstGeom>
              <a:blipFill>
                <a:blip r:embed="rId9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4532287" y="2989075"/>
                <a:ext cx="122733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/>
                  <a:t>4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12</a:t>
                </a: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2287" y="2989075"/>
                <a:ext cx="1227338" cy="461665"/>
              </a:xfrm>
              <a:prstGeom prst="rect">
                <a:avLst/>
              </a:prstGeom>
              <a:blipFill>
                <a:blip r:embed="rId10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5759625" y="2531967"/>
                <a:ext cx="122733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/>
                  <a:t>5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8</a:t>
                </a: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9625" y="2531967"/>
                <a:ext cx="1227339" cy="461665"/>
              </a:xfrm>
              <a:prstGeom prst="rect">
                <a:avLst/>
              </a:prstGeom>
              <a:blipFill>
                <a:blip r:embed="rId11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6986963" y="2531967"/>
                <a:ext cx="121181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/>
                  <a:t>3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12</a:t>
                </a: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86963" y="2531967"/>
                <a:ext cx="1211811" cy="461665"/>
              </a:xfrm>
              <a:prstGeom prst="rect">
                <a:avLst/>
              </a:prstGeom>
              <a:blipFill>
                <a:blip r:embed="rId12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6986963" y="2989075"/>
                <a:ext cx="121181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/>
                  <a:t>4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9</a:t>
                </a: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86963" y="2989075"/>
                <a:ext cx="1211811" cy="461665"/>
              </a:xfrm>
              <a:prstGeom prst="rect">
                <a:avLst/>
              </a:prstGeom>
              <a:blipFill>
                <a:blip r:embed="rId13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7" name="Straight Connector 26"/>
          <p:cNvCxnSpPr/>
          <p:nvPr/>
        </p:nvCxnSpPr>
        <p:spPr>
          <a:xfrm flipH="1">
            <a:off x="4183362" y="621498"/>
            <a:ext cx="610132" cy="66731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5781589" y="621498"/>
            <a:ext cx="610132" cy="66731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4532287" y="3441764"/>
                <a:ext cx="122733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/>
                  <a:t>6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8</a:t>
                </a: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2287" y="3441764"/>
                <a:ext cx="1227338" cy="461665"/>
              </a:xfrm>
              <a:prstGeom prst="rect">
                <a:avLst/>
              </a:prstGeom>
              <a:blipFill>
                <a:blip r:embed="rId14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3333108" y="3441764"/>
                <a:ext cx="119917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/>
                  <a:t>4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6</a:t>
                </a:r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3108" y="3441764"/>
                <a:ext cx="1199178" cy="461665"/>
              </a:xfrm>
              <a:prstGeom prst="rect">
                <a:avLst/>
              </a:prstGeom>
              <a:blipFill>
                <a:blip r:embed="rId15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3" name="Straight Connector 32"/>
          <p:cNvCxnSpPr/>
          <p:nvPr/>
        </p:nvCxnSpPr>
        <p:spPr>
          <a:xfrm flipH="1">
            <a:off x="2573803" y="621498"/>
            <a:ext cx="610132" cy="66731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4966895" y="621498"/>
            <a:ext cx="610132" cy="66731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1770304" y="621498"/>
            <a:ext cx="610132" cy="66731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7389840" y="621498"/>
            <a:ext cx="610132" cy="66731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981090" y="621498"/>
            <a:ext cx="610132" cy="66731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8193039" y="621498"/>
            <a:ext cx="610132" cy="66731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454736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  <p:bldP spid="19" grpId="0"/>
      <p:bldP spid="20" grpId="0"/>
      <p:bldP spid="22" grpId="0"/>
      <p:bldP spid="29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049" y="226457"/>
            <a:ext cx="1086719" cy="130853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86166" y="481702"/>
            <a:ext cx="7911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Rosie is posting 10 greetings cards. </a:t>
            </a:r>
          </a:p>
          <a:p>
            <a:pPr algn="ctr"/>
            <a:r>
              <a:rPr lang="en-GB" sz="2400" dirty="0"/>
              <a:t>She writes the house number on the front of each envelope.</a:t>
            </a:r>
          </a:p>
          <a:p>
            <a:pPr algn="ctr"/>
            <a:r>
              <a:rPr lang="en-GB" sz="2400" dirty="0"/>
              <a:t>Here are the house numbers.</a:t>
            </a:r>
          </a:p>
          <a:p>
            <a:pPr algn="ctr"/>
            <a:r>
              <a:rPr lang="en-GB" sz="2400" dirty="0"/>
              <a:t>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09205" y="3335764"/>
            <a:ext cx="845531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/>
              <a:t>Rosie posts 2 cards every day for 5 days.</a:t>
            </a:r>
          </a:p>
          <a:p>
            <a:pPr algn="ctr"/>
            <a:r>
              <a:rPr lang="en-GB" sz="2200" dirty="0"/>
              <a:t>The sum of the house numbers on each day is shown in the table.</a:t>
            </a:r>
          </a:p>
          <a:p>
            <a:pPr algn="ctr"/>
            <a:r>
              <a:rPr lang="en-GB" sz="2400" dirty="0"/>
              <a:t>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727695" y="1607094"/>
            <a:ext cx="743601" cy="6369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543643" y="1607094"/>
            <a:ext cx="743601" cy="6369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911747" y="1607094"/>
            <a:ext cx="743601" cy="6369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095799" y="1607094"/>
            <a:ext cx="743601" cy="6369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</a:rPr>
              <a:t>10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359590" y="2578785"/>
            <a:ext cx="743601" cy="6369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</a:rPr>
              <a:t>13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359591" y="1607094"/>
            <a:ext cx="743601" cy="6369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1" name="Rectangle 20"/>
          <p:cNvSpPr/>
          <p:nvPr/>
        </p:nvSpPr>
        <p:spPr>
          <a:xfrm>
            <a:off x="7095799" y="2578785"/>
            <a:ext cx="743601" cy="6369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</a:rPr>
              <a:t>39</a:t>
            </a:r>
          </a:p>
        </p:txBody>
      </p:sp>
      <p:sp>
        <p:nvSpPr>
          <p:cNvPr id="22" name="Rectangle 21"/>
          <p:cNvSpPr/>
          <p:nvPr/>
        </p:nvSpPr>
        <p:spPr>
          <a:xfrm>
            <a:off x="3543643" y="2578785"/>
            <a:ext cx="743601" cy="6369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</a:rPr>
              <a:t>32</a:t>
            </a:r>
          </a:p>
        </p:txBody>
      </p:sp>
      <p:sp>
        <p:nvSpPr>
          <p:cNvPr id="23" name="Rectangle 22"/>
          <p:cNvSpPr/>
          <p:nvPr/>
        </p:nvSpPr>
        <p:spPr>
          <a:xfrm>
            <a:off x="4727694" y="2578785"/>
            <a:ext cx="743601" cy="6369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</a:rPr>
              <a:t>35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911747" y="2578785"/>
            <a:ext cx="743601" cy="6369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</a:rPr>
              <a:t>38</a:t>
            </a:r>
          </a:p>
        </p:txBody>
      </p:sp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3258152"/>
              </p:ext>
            </p:extLst>
          </p:nvPr>
        </p:nvGraphicFramePr>
        <p:xfrm>
          <a:off x="2147064" y="4075818"/>
          <a:ext cx="609600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367021467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42157336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49642870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891877964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1728420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Mon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Tue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Wed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Thu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Fri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2996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45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48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39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40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406700"/>
                  </a:ext>
                </a:extLst>
              </a:tr>
            </a:tbl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967409" y="5028762"/>
            <a:ext cx="84553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Which cards did Rosie post on which day?</a:t>
            </a:r>
          </a:p>
          <a:p>
            <a:pPr algn="ctr"/>
            <a:r>
              <a:rPr lang="en-GB" sz="2400" dirty="0"/>
              <a:t> 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C7E94040-A503-4E68-A2E3-90BCB4FFFB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472473">
            <a:off x="596641" y="1770615"/>
            <a:ext cx="1524796" cy="130853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6542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3564" y="637308"/>
            <a:ext cx="9545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The table shows the temperature in different cities in December.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64075147"/>
                  </p:ext>
                </p:extLst>
              </p:nvPr>
            </p:nvGraphicFramePr>
            <p:xfrm>
              <a:off x="900546" y="2110664"/>
              <a:ext cx="3435928" cy="26212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717964">
                      <a:extLst>
                        <a:ext uri="{9D8B030D-6E8A-4147-A177-3AD203B41FA5}">
                          <a16:colId xmlns:a16="http://schemas.microsoft.com/office/drawing/2014/main" val="3615296279"/>
                        </a:ext>
                      </a:extLst>
                    </a:gridCol>
                    <a:gridCol w="1717964">
                      <a:extLst>
                        <a:ext uri="{9D8B030D-6E8A-4147-A177-3AD203B41FA5}">
                          <a16:colId xmlns:a16="http://schemas.microsoft.com/office/drawing/2014/main" val="350370089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000" b="0" dirty="0">
                              <a:solidFill>
                                <a:schemeClr val="tx1"/>
                              </a:solidFill>
                            </a:rPr>
                            <a:t>City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000" b="0" dirty="0">
                              <a:solidFill>
                                <a:schemeClr val="tx1"/>
                              </a:solidFill>
                            </a:rPr>
                            <a:t>Temperature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7580972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Ottawa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i="1" dirty="0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</m:oMath>
                          </a14:m>
                          <a:r>
                            <a:rPr lang="en-GB" dirty="0"/>
                            <a:t>11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46337729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London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67385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Moscow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i="1" dirty="0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</m:oMath>
                          </a14:m>
                          <a:r>
                            <a:rPr lang="en-GB" dirty="0"/>
                            <a:t>7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30266577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Oslo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i="1" dirty="0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</m:oMath>
                          </a14:m>
                          <a:r>
                            <a:rPr lang="en-GB" dirty="0"/>
                            <a:t>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966451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Sydney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18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300302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Paris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7581294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64075147"/>
                  </p:ext>
                </p:extLst>
              </p:nvPr>
            </p:nvGraphicFramePr>
            <p:xfrm>
              <a:off x="900546" y="2110664"/>
              <a:ext cx="3435928" cy="26212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717964">
                      <a:extLst>
                        <a:ext uri="{9D8B030D-6E8A-4147-A177-3AD203B41FA5}">
                          <a16:colId xmlns:a16="http://schemas.microsoft.com/office/drawing/2014/main" val="3615296279"/>
                        </a:ext>
                      </a:extLst>
                    </a:gridCol>
                    <a:gridCol w="1717964">
                      <a:extLst>
                        <a:ext uri="{9D8B030D-6E8A-4147-A177-3AD203B41FA5}">
                          <a16:colId xmlns:a16="http://schemas.microsoft.com/office/drawing/2014/main" val="3503700894"/>
                        </a:ext>
                      </a:extLst>
                    </a:gridCol>
                  </a:tblGrid>
                  <a:tr h="3962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000" b="0" dirty="0">
                              <a:solidFill>
                                <a:schemeClr val="tx1"/>
                              </a:solidFill>
                            </a:rPr>
                            <a:t>City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000" b="0" dirty="0">
                              <a:solidFill>
                                <a:schemeClr val="tx1"/>
                              </a:solidFill>
                            </a:rPr>
                            <a:t>Temperature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7580972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Ottawa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100709" t="-114754" r="-709" b="-5229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6337729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London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67385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Moscow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100709" t="-314754" r="-709" b="-3229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0266577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Oslo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100709" t="-414754" r="-709" b="-2229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966451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Sydney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18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300302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Paris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7581294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TextBox 3"/>
          <p:cNvSpPr txBox="1"/>
          <p:nvPr/>
        </p:nvSpPr>
        <p:spPr>
          <a:xfrm>
            <a:off x="803564" y="1139728"/>
            <a:ext cx="579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Use the information to complete the table.</a:t>
            </a:r>
          </a:p>
        </p:txBody>
      </p:sp>
      <p:sp>
        <p:nvSpPr>
          <p:cNvPr id="5" name="Rectangle 4"/>
          <p:cNvSpPr/>
          <p:nvPr/>
        </p:nvSpPr>
        <p:spPr>
          <a:xfrm>
            <a:off x="997528" y="2930275"/>
            <a:ext cx="985982" cy="2078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4578205" y="1687484"/>
            <a:ext cx="46311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The temperature in London is 13 degrees warmer than Ottawa.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8205" y="2388075"/>
            <a:ext cx="46311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The temperature in Sydney is 9 times warmer than in London.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8205" y="3201936"/>
            <a:ext cx="46311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The temperature in Oslo is 4 degrees colder than freezing point.</a:t>
            </a:r>
          </a:p>
        </p:txBody>
      </p:sp>
      <p:sp>
        <p:nvSpPr>
          <p:cNvPr id="10" name="Rectangle 9"/>
          <p:cNvSpPr/>
          <p:nvPr/>
        </p:nvSpPr>
        <p:spPr>
          <a:xfrm>
            <a:off x="2677717" y="4062834"/>
            <a:ext cx="985982" cy="2078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997528" y="3640390"/>
            <a:ext cx="985982" cy="2984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2672771" y="2546942"/>
            <a:ext cx="985982" cy="3129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/>
          <p:cNvSpPr txBox="1"/>
          <p:nvPr/>
        </p:nvSpPr>
        <p:spPr>
          <a:xfrm>
            <a:off x="4578205" y="3981215"/>
            <a:ext cx="46311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The temperature in Ottawa is 19 degrees colder than in Paris.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672771" y="3311840"/>
            <a:ext cx="985982" cy="2078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/>
          <p:cNvSpPr txBox="1"/>
          <p:nvPr/>
        </p:nvSpPr>
        <p:spPr>
          <a:xfrm>
            <a:off x="4578205" y="4692010"/>
            <a:ext cx="46311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The temperature in Moscow is 3 degrees less than in Oslo.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55987" y="1033247"/>
            <a:ext cx="654318" cy="65431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438405" y="1141870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8156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3" grpId="0"/>
      <p:bldP spid="15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7550727" y="4976672"/>
                <a:ext cx="184265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/>
                  <a:t> 4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/>
                  <a:t> 3 </a:t>
                </a:r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0727" y="4976672"/>
                <a:ext cx="1842656" cy="461665"/>
              </a:xfrm>
              <a:prstGeom prst="rect">
                <a:avLst/>
              </a:prstGeom>
              <a:blipFill>
                <a:blip r:embed="rId5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AF25B486-77AB-4B8C-BB5C-21984C363A2C}"/>
              </a:ext>
            </a:extLst>
          </p:cNvPr>
          <p:cNvSpPr txBox="1"/>
          <p:nvPr/>
        </p:nvSpPr>
        <p:spPr>
          <a:xfrm>
            <a:off x="803564" y="637308"/>
            <a:ext cx="9545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The table shows the temperature in different cities in December.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7" name="Table 16">
                <a:extLst>
                  <a:ext uri="{FF2B5EF4-FFF2-40B4-BE49-F238E27FC236}">
                    <a16:creationId xmlns:a16="http://schemas.microsoft.com/office/drawing/2014/main" id="{EE3A9E90-AFBA-4060-863F-9BCC81AD70C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53272567"/>
                  </p:ext>
                </p:extLst>
              </p:nvPr>
            </p:nvGraphicFramePr>
            <p:xfrm>
              <a:off x="900546" y="2110664"/>
              <a:ext cx="3435928" cy="26212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717964">
                      <a:extLst>
                        <a:ext uri="{9D8B030D-6E8A-4147-A177-3AD203B41FA5}">
                          <a16:colId xmlns:a16="http://schemas.microsoft.com/office/drawing/2014/main" val="3615296279"/>
                        </a:ext>
                      </a:extLst>
                    </a:gridCol>
                    <a:gridCol w="1717964">
                      <a:extLst>
                        <a:ext uri="{9D8B030D-6E8A-4147-A177-3AD203B41FA5}">
                          <a16:colId xmlns:a16="http://schemas.microsoft.com/office/drawing/2014/main" val="350370089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000" b="0" dirty="0">
                              <a:solidFill>
                                <a:schemeClr val="tx1"/>
                              </a:solidFill>
                            </a:rPr>
                            <a:t>City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000" b="0" dirty="0">
                              <a:solidFill>
                                <a:schemeClr val="tx1"/>
                              </a:solidFill>
                            </a:rPr>
                            <a:t>Temperature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7580972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Ottawa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i="1" dirty="0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</m:oMath>
                          </a14:m>
                          <a:r>
                            <a:rPr lang="en-GB" dirty="0">
                              <a:solidFill>
                                <a:schemeClr val="accent1"/>
                              </a:solidFill>
                            </a:rPr>
                            <a:t>11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46337729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>
                              <a:solidFill>
                                <a:schemeClr val="accent1"/>
                              </a:solidFill>
                            </a:rPr>
                            <a:t>London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67385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Moscow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i="1" dirty="0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</m:oMath>
                          </a14:m>
                          <a:r>
                            <a:rPr lang="en-GB" dirty="0">
                              <a:solidFill>
                                <a:schemeClr val="accent1"/>
                              </a:solidFill>
                            </a:rPr>
                            <a:t>7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30266577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>
                              <a:solidFill>
                                <a:schemeClr val="accent1"/>
                              </a:solidFill>
                            </a:rPr>
                            <a:t>Oslo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i="1" dirty="0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</m:oMath>
                          </a14:m>
                          <a:r>
                            <a:rPr lang="en-GB" dirty="0"/>
                            <a:t>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966451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Sydney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>
                              <a:solidFill>
                                <a:schemeClr val="accent1"/>
                              </a:solidFill>
                            </a:rPr>
                            <a:t>18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300302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Paris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7581294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7" name="Table 16">
                <a:extLst>
                  <a:ext uri="{FF2B5EF4-FFF2-40B4-BE49-F238E27FC236}">
                    <a16:creationId xmlns:a16="http://schemas.microsoft.com/office/drawing/2014/main" id="{EE3A9E90-AFBA-4060-863F-9BCC81AD70C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53272567"/>
                  </p:ext>
                </p:extLst>
              </p:nvPr>
            </p:nvGraphicFramePr>
            <p:xfrm>
              <a:off x="900546" y="2110664"/>
              <a:ext cx="3435928" cy="26212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717964">
                      <a:extLst>
                        <a:ext uri="{9D8B030D-6E8A-4147-A177-3AD203B41FA5}">
                          <a16:colId xmlns:a16="http://schemas.microsoft.com/office/drawing/2014/main" val="3615296279"/>
                        </a:ext>
                      </a:extLst>
                    </a:gridCol>
                    <a:gridCol w="1717964">
                      <a:extLst>
                        <a:ext uri="{9D8B030D-6E8A-4147-A177-3AD203B41FA5}">
                          <a16:colId xmlns:a16="http://schemas.microsoft.com/office/drawing/2014/main" val="3503700894"/>
                        </a:ext>
                      </a:extLst>
                    </a:gridCol>
                  </a:tblGrid>
                  <a:tr h="3962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000" b="0" dirty="0">
                              <a:solidFill>
                                <a:schemeClr val="tx1"/>
                              </a:solidFill>
                            </a:rPr>
                            <a:t>City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000" b="0" dirty="0">
                              <a:solidFill>
                                <a:schemeClr val="tx1"/>
                              </a:solidFill>
                            </a:rPr>
                            <a:t>Temperature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7580972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Ottawa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6"/>
                          <a:stretch>
                            <a:fillRect l="-100709" t="-114754" r="-709" b="-5229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6337729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>
                              <a:solidFill>
                                <a:schemeClr val="accent1"/>
                              </a:solidFill>
                            </a:rPr>
                            <a:t>London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67385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Moscow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6"/>
                          <a:stretch>
                            <a:fillRect l="-100709" t="-314754" r="-709" b="-3229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0266577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>
                              <a:solidFill>
                                <a:schemeClr val="accent1"/>
                              </a:solidFill>
                            </a:rPr>
                            <a:t>Oslo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6"/>
                          <a:stretch>
                            <a:fillRect l="-100709" t="-414754" r="-709" b="-2229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966451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Sydney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>
                              <a:solidFill>
                                <a:schemeClr val="accent1"/>
                              </a:solidFill>
                            </a:rPr>
                            <a:t>18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300302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Paris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7581294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8" name="TextBox 17">
            <a:extLst>
              <a:ext uri="{FF2B5EF4-FFF2-40B4-BE49-F238E27FC236}">
                <a16:creationId xmlns:a16="http://schemas.microsoft.com/office/drawing/2014/main" id="{A40D572F-CCBD-49AF-B0D9-069A69F495E9}"/>
              </a:ext>
            </a:extLst>
          </p:cNvPr>
          <p:cNvSpPr txBox="1"/>
          <p:nvPr/>
        </p:nvSpPr>
        <p:spPr>
          <a:xfrm>
            <a:off x="803564" y="1139728"/>
            <a:ext cx="579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Use the information to complete the table.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87B65BF-2C72-4FED-A53A-6B8C03A6B05D}"/>
              </a:ext>
            </a:extLst>
          </p:cNvPr>
          <p:cNvSpPr/>
          <p:nvPr/>
        </p:nvSpPr>
        <p:spPr>
          <a:xfrm>
            <a:off x="956020" y="2930746"/>
            <a:ext cx="985982" cy="2078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149A520-FD17-4713-A097-043B5BBDE4E9}"/>
              </a:ext>
            </a:extLst>
          </p:cNvPr>
          <p:cNvSpPr txBox="1"/>
          <p:nvPr/>
        </p:nvSpPr>
        <p:spPr>
          <a:xfrm>
            <a:off x="4578205" y="1687484"/>
            <a:ext cx="46311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The temperature in London is 13 degrees warmer than Ottawa.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AB830AF-DBF0-47E4-9584-A861789E32F5}"/>
              </a:ext>
            </a:extLst>
          </p:cNvPr>
          <p:cNvSpPr txBox="1"/>
          <p:nvPr/>
        </p:nvSpPr>
        <p:spPr>
          <a:xfrm>
            <a:off x="4578205" y="2388075"/>
            <a:ext cx="46311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The temperature in Sydney is 9 times warmer than in London.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5721591-1BD2-4A91-B566-529A261453B5}"/>
              </a:ext>
            </a:extLst>
          </p:cNvPr>
          <p:cNvSpPr txBox="1"/>
          <p:nvPr/>
        </p:nvSpPr>
        <p:spPr>
          <a:xfrm>
            <a:off x="4578205" y="3201936"/>
            <a:ext cx="46311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The temperature in Oslo is 4 degrees colder than freezing point.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BC2BF3F-E88D-4CEF-BBCA-B6C28B56003D}"/>
              </a:ext>
            </a:extLst>
          </p:cNvPr>
          <p:cNvSpPr/>
          <p:nvPr/>
        </p:nvSpPr>
        <p:spPr>
          <a:xfrm>
            <a:off x="2636209" y="4063305"/>
            <a:ext cx="985982" cy="2078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769920A-C3A4-40A0-8288-F1FF56034354}"/>
              </a:ext>
            </a:extLst>
          </p:cNvPr>
          <p:cNvSpPr/>
          <p:nvPr/>
        </p:nvSpPr>
        <p:spPr>
          <a:xfrm>
            <a:off x="956020" y="3640861"/>
            <a:ext cx="985982" cy="2984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01A4197-D00E-4A22-BDD8-67CC3507BBA5}"/>
              </a:ext>
            </a:extLst>
          </p:cNvPr>
          <p:cNvSpPr/>
          <p:nvPr/>
        </p:nvSpPr>
        <p:spPr>
          <a:xfrm>
            <a:off x="2631263" y="2547413"/>
            <a:ext cx="985982" cy="3129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FC05E21-C523-401D-8AAC-C74FD95BF62A}"/>
              </a:ext>
            </a:extLst>
          </p:cNvPr>
          <p:cNvSpPr txBox="1"/>
          <p:nvPr/>
        </p:nvSpPr>
        <p:spPr>
          <a:xfrm>
            <a:off x="4578205" y="3981215"/>
            <a:ext cx="46311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The temperature in Ottawa is 19 degrees colder than in Paris.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896937C-B46C-4009-BE3E-94366C7EE3F8}"/>
              </a:ext>
            </a:extLst>
          </p:cNvPr>
          <p:cNvSpPr/>
          <p:nvPr/>
        </p:nvSpPr>
        <p:spPr>
          <a:xfrm>
            <a:off x="2631263" y="3312311"/>
            <a:ext cx="985982" cy="2078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7D739DB-6330-4AA7-AEAE-2ACA190805AE}"/>
              </a:ext>
            </a:extLst>
          </p:cNvPr>
          <p:cNvSpPr txBox="1"/>
          <p:nvPr/>
        </p:nvSpPr>
        <p:spPr>
          <a:xfrm>
            <a:off x="4578205" y="4692010"/>
            <a:ext cx="46311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The temperature in Moscow is 3 degrees less than in Oslo.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2630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 animBg="1"/>
      <p:bldP spid="27" grpId="0" animBg="1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AF25B486-77AB-4B8C-BB5C-21984C363A2C}"/>
              </a:ext>
            </a:extLst>
          </p:cNvPr>
          <p:cNvSpPr txBox="1"/>
          <p:nvPr/>
        </p:nvSpPr>
        <p:spPr>
          <a:xfrm>
            <a:off x="803564" y="637308"/>
            <a:ext cx="9545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The table shows the temperature in different cities in December.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7" name="Table 16">
                <a:extLst>
                  <a:ext uri="{FF2B5EF4-FFF2-40B4-BE49-F238E27FC236}">
                    <a16:creationId xmlns:a16="http://schemas.microsoft.com/office/drawing/2014/main" id="{EE3A9E90-AFBA-4060-863F-9BCC81AD70C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49624074"/>
                  </p:ext>
                </p:extLst>
              </p:nvPr>
            </p:nvGraphicFramePr>
            <p:xfrm>
              <a:off x="900546" y="2110664"/>
              <a:ext cx="3435928" cy="26212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717964">
                      <a:extLst>
                        <a:ext uri="{9D8B030D-6E8A-4147-A177-3AD203B41FA5}">
                          <a16:colId xmlns:a16="http://schemas.microsoft.com/office/drawing/2014/main" val="3615296279"/>
                        </a:ext>
                      </a:extLst>
                    </a:gridCol>
                    <a:gridCol w="1717964">
                      <a:extLst>
                        <a:ext uri="{9D8B030D-6E8A-4147-A177-3AD203B41FA5}">
                          <a16:colId xmlns:a16="http://schemas.microsoft.com/office/drawing/2014/main" val="350370089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000" b="0" dirty="0">
                              <a:solidFill>
                                <a:schemeClr val="tx1"/>
                              </a:solidFill>
                            </a:rPr>
                            <a:t>City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000" b="0" dirty="0">
                              <a:solidFill>
                                <a:schemeClr val="tx1"/>
                              </a:solidFill>
                            </a:rPr>
                            <a:t>Temperature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7580972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Ottawa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i="1" dirty="0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</m:oMath>
                          </a14:m>
                          <a:r>
                            <a:rPr lang="en-GB" dirty="0">
                              <a:solidFill>
                                <a:schemeClr val="accent1"/>
                              </a:solidFill>
                            </a:rPr>
                            <a:t>11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46337729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>
                              <a:solidFill>
                                <a:schemeClr val="accent1"/>
                              </a:solidFill>
                            </a:rPr>
                            <a:t>London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67385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Moscow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i="1" dirty="0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</m:oMath>
                          </a14:m>
                          <a:r>
                            <a:rPr lang="en-GB" dirty="0">
                              <a:solidFill>
                                <a:schemeClr val="accent1"/>
                              </a:solidFill>
                            </a:rPr>
                            <a:t>7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30266577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>
                              <a:solidFill>
                                <a:schemeClr val="accent1"/>
                              </a:solidFill>
                            </a:rPr>
                            <a:t>Oslo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i="1" dirty="0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</m:oMath>
                          </a14:m>
                          <a:r>
                            <a:rPr lang="en-GB" dirty="0"/>
                            <a:t>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966451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Sydney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>
                              <a:solidFill>
                                <a:schemeClr val="accent1"/>
                              </a:solidFill>
                            </a:rPr>
                            <a:t>18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300302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Paris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7581294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7" name="Table 16">
                <a:extLst>
                  <a:ext uri="{FF2B5EF4-FFF2-40B4-BE49-F238E27FC236}">
                    <a16:creationId xmlns:a16="http://schemas.microsoft.com/office/drawing/2014/main" id="{EE3A9E90-AFBA-4060-863F-9BCC81AD70C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49624074"/>
                  </p:ext>
                </p:extLst>
              </p:nvPr>
            </p:nvGraphicFramePr>
            <p:xfrm>
              <a:off x="900546" y="2110664"/>
              <a:ext cx="3435928" cy="26212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717964">
                      <a:extLst>
                        <a:ext uri="{9D8B030D-6E8A-4147-A177-3AD203B41FA5}">
                          <a16:colId xmlns:a16="http://schemas.microsoft.com/office/drawing/2014/main" val="3615296279"/>
                        </a:ext>
                      </a:extLst>
                    </a:gridCol>
                    <a:gridCol w="1717964">
                      <a:extLst>
                        <a:ext uri="{9D8B030D-6E8A-4147-A177-3AD203B41FA5}">
                          <a16:colId xmlns:a16="http://schemas.microsoft.com/office/drawing/2014/main" val="3503700894"/>
                        </a:ext>
                      </a:extLst>
                    </a:gridCol>
                  </a:tblGrid>
                  <a:tr h="3962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000" b="0" dirty="0">
                              <a:solidFill>
                                <a:schemeClr val="tx1"/>
                              </a:solidFill>
                            </a:rPr>
                            <a:t>City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000" b="0" dirty="0">
                              <a:solidFill>
                                <a:schemeClr val="tx1"/>
                              </a:solidFill>
                            </a:rPr>
                            <a:t>Temperature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7580972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Ottawa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100709" t="-114754" r="-709" b="-5229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6337729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>
                              <a:solidFill>
                                <a:schemeClr val="accent1"/>
                              </a:solidFill>
                            </a:rPr>
                            <a:t>London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67385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Moscow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100709" t="-314754" r="-709" b="-3229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0266577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>
                              <a:solidFill>
                                <a:schemeClr val="accent1"/>
                              </a:solidFill>
                            </a:rPr>
                            <a:t>Oslo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100709" t="-414754" r="-709" b="-2229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966451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Sydney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>
                              <a:solidFill>
                                <a:schemeClr val="accent1"/>
                              </a:solidFill>
                            </a:rPr>
                            <a:t>18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300302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Paris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7581294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8" name="TextBox 17">
            <a:extLst>
              <a:ext uri="{FF2B5EF4-FFF2-40B4-BE49-F238E27FC236}">
                <a16:creationId xmlns:a16="http://schemas.microsoft.com/office/drawing/2014/main" id="{A40D572F-CCBD-49AF-B0D9-069A69F495E9}"/>
              </a:ext>
            </a:extLst>
          </p:cNvPr>
          <p:cNvSpPr txBox="1"/>
          <p:nvPr/>
        </p:nvSpPr>
        <p:spPr>
          <a:xfrm>
            <a:off x="803564" y="1139728"/>
            <a:ext cx="579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Use the information to complete the table.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87B65BF-2C72-4FED-A53A-6B8C03A6B05D}"/>
              </a:ext>
            </a:extLst>
          </p:cNvPr>
          <p:cNvSpPr/>
          <p:nvPr/>
        </p:nvSpPr>
        <p:spPr>
          <a:xfrm>
            <a:off x="997528" y="2930275"/>
            <a:ext cx="985982" cy="2078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149A520-FD17-4713-A097-043B5BBDE4E9}"/>
              </a:ext>
            </a:extLst>
          </p:cNvPr>
          <p:cNvSpPr txBox="1"/>
          <p:nvPr/>
        </p:nvSpPr>
        <p:spPr>
          <a:xfrm>
            <a:off x="4578205" y="1687484"/>
            <a:ext cx="46311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The temperature in London is 13 degrees warmer than Ottawa.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AB830AF-DBF0-47E4-9584-A861789E32F5}"/>
              </a:ext>
            </a:extLst>
          </p:cNvPr>
          <p:cNvSpPr txBox="1"/>
          <p:nvPr/>
        </p:nvSpPr>
        <p:spPr>
          <a:xfrm>
            <a:off x="4578205" y="2388075"/>
            <a:ext cx="46311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The temperature in Sydney is 9 times warmer than in London.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BC2BF3F-E88D-4CEF-BBCA-B6C28B56003D}"/>
              </a:ext>
            </a:extLst>
          </p:cNvPr>
          <p:cNvSpPr/>
          <p:nvPr/>
        </p:nvSpPr>
        <p:spPr>
          <a:xfrm>
            <a:off x="2677717" y="4062834"/>
            <a:ext cx="985982" cy="2078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01A4197-D00E-4A22-BDD8-67CC3507BBA5}"/>
              </a:ext>
            </a:extLst>
          </p:cNvPr>
          <p:cNvSpPr/>
          <p:nvPr/>
        </p:nvSpPr>
        <p:spPr>
          <a:xfrm>
            <a:off x="2677717" y="2530437"/>
            <a:ext cx="985982" cy="3129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FC05E21-C523-401D-8AAC-C74FD95BF62A}"/>
              </a:ext>
            </a:extLst>
          </p:cNvPr>
          <p:cNvSpPr txBox="1"/>
          <p:nvPr/>
        </p:nvSpPr>
        <p:spPr>
          <a:xfrm>
            <a:off x="4578205" y="3981215"/>
            <a:ext cx="46311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The temperature in Ottawa is 19 degrees colder than in Paris.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26FF529-B62B-4AA6-823C-14734E207096}"/>
              </a:ext>
            </a:extLst>
          </p:cNvPr>
          <p:cNvCxnSpPr/>
          <p:nvPr/>
        </p:nvCxnSpPr>
        <p:spPr>
          <a:xfrm flipV="1">
            <a:off x="4626548" y="3476114"/>
            <a:ext cx="4282659" cy="12295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75D24DF-90AF-4B9E-9B4D-1902A1A24FB4}"/>
              </a:ext>
            </a:extLst>
          </p:cNvPr>
          <p:cNvCxnSpPr/>
          <p:nvPr/>
        </p:nvCxnSpPr>
        <p:spPr>
          <a:xfrm>
            <a:off x="4809884" y="3190786"/>
            <a:ext cx="7893" cy="57600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0719E684-B97D-464B-A3DD-93861342EF1C}"/>
              </a:ext>
            </a:extLst>
          </p:cNvPr>
          <p:cNvCxnSpPr/>
          <p:nvPr/>
        </p:nvCxnSpPr>
        <p:spPr>
          <a:xfrm>
            <a:off x="7032948" y="3190786"/>
            <a:ext cx="7893" cy="57600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6CCCB485-1F77-494C-A44B-48EE9B6012A0}"/>
              </a:ext>
            </a:extLst>
          </p:cNvPr>
          <p:cNvCxnSpPr/>
          <p:nvPr/>
        </p:nvCxnSpPr>
        <p:spPr>
          <a:xfrm>
            <a:off x="8715425" y="3190786"/>
            <a:ext cx="7893" cy="57600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1DF8C1B3-6E48-40A7-AB60-7EAC68D8758E}"/>
              </a:ext>
            </a:extLst>
          </p:cNvPr>
          <p:cNvSpPr txBox="1"/>
          <p:nvPr/>
        </p:nvSpPr>
        <p:spPr>
          <a:xfrm>
            <a:off x="5824362" y="3667271"/>
            <a:ext cx="24538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0444FB5-93DF-496F-9268-E49C9FDC5010}"/>
              </a:ext>
            </a:extLst>
          </p:cNvPr>
          <p:cNvSpPr txBox="1"/>
          <p:nvPr/>
        </p:nvSpPr>
        <p:spPr>
          <a:xfrm>
            <a:off x="8117448" y="3667271"/>
            <a:ext cx="1216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alibri" panose="020F0502020204030204" pitchFamily="34" charset="0"/>
              </a:rPr>
              <a:t>8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1225CD0A-C139-4577-BF8B-53B645F209D0}"/>
              </a:ext>
            </a:extLst>
          </p:cNvPr>
          <p:cNvCxnSpPr/>
          <p:nvPr/>
        </p:nvCxnSpPr>
        <p:spPr>
          <a:xfrm>
            <a:off x="7095760" y="3347939"/>
            <a:ext cx="1547902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A0BD4823-941D-4F42-8D4C-FD24CA1FE0AA}"/>
              </a:ext>
            </a:extLst>
          </p:cNvPr>
          <p:cNvSpPr txBox="1"/>
          <p:nvPr/>
        </p:nvSpPr>
        <p:spPr>
          <a:xfrm>
            <a:off x="7261269" y="2882690"/>
            <a:ext cx="1216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alibri" panose="020F0502020204030204" pitchFamily="34" charset="0"/>
              </a:rPr>
              <a:t>8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F6F15A5-E854-4809-9D2E-F002E9B2EFD8}"/>
              </a:ext>
            </a:extLst>
          </p:cNvPr>
          <p:cNvSpPr txBox="1"/>
          <p:nvPr/>
        </p:nvSpPr>
        <p:spPr>
          <a:xfrm>
            <a:off x="5355392" y="2894565"/>
            <a:ext cx="1216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alibri" panose="020F0502020204030204" pitchFamily="34" charset="0"/>
              </a:rPr>
              <a:t>11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2CC181CA-6B47-41B3-8D9C-18CF997090DE}"/>
              </a:ext>
            </a:extLst>
          </p:cNvPr>
          <p:cNvCxnSpPr/>
          <p:nvPr/>
        </p:nvCxnSpPr>
        <p:spPr>
          <a:xfrm>
            <a:off x="4930602" y="3347939"/>
            <a:ext cx="2066464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E58C7E98-7A48-45A5-BBCE-D58BCBDB4BBB}"/>
              </a:ext>
            </a:extLst>
          </p:cNvPr>
          <p:cNvSpPr txBox="1"/>
          <p:nvPr/>
        </p:nvSpPr>
        <p:spPr>
          <a:xfrm>
            <a:off x="4211962" y="3653661"/>
            <a:ext cx="1216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alibri" panose="020F0502020204030204" pitchFamily="34" charset="0"/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4BE98331-0B3F-4AF1-B6AC-9D8A042F8BEF}"/>
                  </a:ext>
                </a:extLst>
              </p:cNvPr>
              <p:cNvSpPr txBox="1"/>
              <p:nvPr/>
            </p:nvSpPr>
            <p:spPr>
              <a:xfrm>
                <a:off x="4175163" y="3629657"/>
                <a:ext cx="121688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</a:rPr>
                  <a:t>11</a:t>
                </a:r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4BE98331-0B3F-4AF1-B6AC-9D8A042F8B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5163" y="3629657"/>
                <a:ext cx="1216885" cy="523220"/>
              </a:xfrm>
              <a:prstGeom prst="rect">
                <a:avLst/>
              </a:prstGeom>
              <a:blipFill>
                <a:blip r:embed="rId6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00374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35" grpId="0"/>
      <p:bldP spid="36" grpId="0"/>
      <p:bldP spid="38" grpId="0"/>
      <p:bldP spid="39" grpId="0"/>
      <p:bldP spid="41" grpId="0"/>
      <p:bldP spid="41" grpId="1"/>
      <p:bldP spid="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AF25B486-77AB-4B8C-BB5C-21984C363A2C}"/>
              </a:ext>
            </a:extLst>
          </p:cNvPr>
          <p:cNvSpPr txBox="1"/>
          <p:nvPr/>
        </p:nvSpPr>
        <p:spPr>
          <a:xfrm>
            <a:off x="803564" y="637308"/>
            <a:ext cx="9545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The table shows the temperature in different cities in December.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7" name="Table 16">
                <a:extLst>
                  <a:ext uri="{FF2B5EF4-FFF2-40B4-BE49-F238E27FC236}">
                    <a16:creationId xmlns:a16="http://schemas.microsoft.com/office/drawing/2014/main" id="{EE3A9E90-AFBA-4060-863F-9BCC81AD70C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42291121"/>
                  </p:ext>
                </p:extLst>
              </p:nvPr>
            </p:nvGraphicFramePr>
            <p:xfrm>
              <a:off x="900546" y="2110664"/>
              <a:ext cx="3435928" cy="26212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717964">
                      <a:extLst>
                        <a:ext uri="{9D8B030D-6E8A-4147-A177-3AD203B41FA5}">
                          <a16:colId xmlns:a16="http://schemas.microsoft.com/office/drawing/2014/main" val="3615296279"/>
                        </a:ext>
                      </a:extLst>
                    </a:gridCol>
                    <a:gridCol w="1717964">
                      <a:extLst>
                        <a:ext uri="{9D8B030D-6E8A-4147-A177-3AD203B41FA5}">
                          <a16:colId xmlns:a16="http://schemas.microsoft.com/office/drawing/2014/main" val="350370089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000" b="0" dirty="0">
                              <a:solidFill>
                                <a:schemeClr val="tx1"/>
                              </a:solidFill>
                            </a:rPr>
                            <a:t>City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000" b="0" dirty="0">
                              <a:solidFill>
                                <a:schemeClr val="tx1"/>
                              </a:solidFill>
                            </a:rPr>
                            <a:t>Temperature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7580972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Ottawa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i="1" dirty="0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</m:oMath>
                          </a14:m>
                          <a:r>
                            <a:rPr lang="en-GB" dirty="0">
                              <a:solidFill>
                                <a:schemeClr val="accent1"/>
                              </a:solidFill>
                            </a:rPr>
                            <a:t>11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46337729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>
                              <a:solidFill>
                                <a:schemeClr val="accent1"/>
                              </a:solidFill>
                            </a:rPr>
                            <a:t>London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67385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Moscow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i="1" dirty="0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</m:oMath>
                          </a14:m>
                          <a:r>
                            <a:rPr lang="en-GB" dirty="0">
                              <a:solidFill>
                                <a:schemeClr val="accent1"/>
                              </a:solidFill>
                            </a:rPr>
                            <a:t>7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30266577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>
                              <a:solidFill>
                                <a:schemeClr val="accent1"/>
                              </a:solidFill>
                            </a:rPr>
                            <a:t>Oslo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i="1" dirty="0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</m:oMath>
                          </a14:m>
                          <a:r>
                            <a:rPr lang="en-GB" dirty="0"/>
                            <a:t>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966451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Sydney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>
                              <a:solidFill>
                                <a:schemeClr val="accent1"/>
                              </a:solidFill>
                            </a:rPr>
                            <a:t>18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300302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Paris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7581294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7" name="Table 16">
                <a:extLst>
                  <a:ext uri="{FF2B5EF4-FFF2-40B4-BE49-F238E27FC236}">
                    <a16:creationId xmlns:a16="http://schemas.microsoft.com/office/drawing/2014/main" id="{EE3A9E90-AFBA-4060-863F-9BCC81AD70C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42291121"/>
                  </p:ext>
                </p:extLst>
              </p:nvPr>
            </p:nvGraphicFramePr>
            <p:xfrm>
              <a:off x="900546" y="2110664"/>
              <a:ext cx="3435928" cy="26212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717964">
                      <a:extLst>
                        <a:ext uri="{9D8B030D-6E8A-4147-A177-3AD203B41FA5}">
                          <a16:colId xmlns:a16="http://schemas.microsoft.com/office/drawing/2014/main" val="3615296279"/>
                        </a:ext>
                      </a:extLst>
                    </a:gridCol>
                    <a:gridCol w="1717964">
                      <a:extLst>
                        <a:ext uri="{9D8B030D-6E8A-4147-A177-3AD203B41FA5}">
                          <a16:colId xmlns:a16="http://schemas.microsoft.com/office/drawing/2014/main" val="3503700894"/>
                        </a:ext>
                      </a:extLst>
                    </a:gridCol>
                  </a:tblGrid>
                  <a:tr h="3962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000" b="0" dirty="0">
                              <a:solidFill>
                                <a:schemeClr val="tx1"/>
                              </a:solidFill>
                            </a:rPr>
                            <a:t>City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000" b="0" dirty="0">
                              <a:solidFill>
                                <a:schemeClr val="tx1"/>
                              </a:solidFill>
                            </a:rPr>
                            <a:t>Temperature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7580972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Ottawa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100709" t="-114754" r="-709" b="-5229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6337729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>
                              <a:solidFill>
                                <a:schemeClr val="accent1"/>
                              </a:solidFill>
                            </a:rPr>
                            <a:t>London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67385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Moscow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100709" t="-314754" r="-709" b="-3229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0266577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>
                              <a:solidFill>
                                <a:schemeClr val="accent1"/>
                              </a:solidFill>
                            </a:rPr>
                            <a:t>Oslo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100709" t="-414754" r="-709" b="-2229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966451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Sydney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>
                              <a:solidFill>
                                <a:schemeClr val="accent1"/>
                              </a:solidFill>
                            </a:rPr>
                            <a:t>18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300302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Paris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7581294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8" name="TextBox 17">
            <a:extLst>
              <a:ext uri="{FF2B5EF4-FFF2-40B4-BE49-F238E27FC236}">
                <a16:creationId xmlns:a16="http://schemas.microsoft.com/office/drawing/2014/main" id="{A40D572F-CCBD-49AF-B0D9-069A69F495E9}"/>
              </a:ext>
            </a:extLst>
          </p:cNvPr>
          <p:cNvSpPr txBox="1"/>
          <p:nvPr/>
        </p:nvSpPr>
        <p:spPr>
          <a:xfrm>
            <a:off x="803564" y="1139728"/>
            <a:ext cx="579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Use the information to complete the table.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87B65BF-2C72-4FED-A53A-6B8C03A6B05D}"/>
              </a:ext>
            </a:extLst>
          </p:cNvPr>
          <p:cNvSpPr/>
          <p:nvPr/>
        </p:nvSpPr>
        <p:spPr>
          <a:xfrm>
            <a:off x="997528" y="2950594"/>
            <a:ext cx="985982" cy="2078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149A520-FD17-4713-A097-043B5BBDE4E9}"/>
              </a:ext>
            </a:extLst>
          </p:cNvPr>
          <p:cNvSpPr txBox="1"/>
          <p:nvPr/>
        </p:nvSpPr>
        <p:spPr>
          <a:xfrm>
            <a:off x="4578205" y="1687484"/>
            <a:ext cx="46311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The temperature in London is 13 degrees warmer than Ottawa.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AB830AF-DBF0-47E4-9584-A861789E32F5}"/>
              </a:ext>
            </a:extLst>
          </p:cNvPr>
          <p:cNvSpPr txBox="1"/>
          <p:nvPr/>
        </p:nvSpPr>
        <p:spPr>
          <a:xfrm>
            <a:off x="4578205" y="2388075"/>
            <a:ext cx="46311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The temperature in Sydney is 9 times warmer than in London.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BC2BF3F-E88D-4CEF-BBCA-B6C28B56003D}"/>
              </a:ext>
            </a:extLst>
          </p:cNvPr>
          <p:cNvSpPr/>
          <p:nvPr/>
        </p:nvSpPr>
        <p:spPr>
          <a:xfrm>
            <a:off x="2677717" y="4062834"/>
            <a:ext cx="985982" cy="2078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187EC14-3544-4E41-9B0A-9004347F12CC}"/>
              </a:ext>
            </a:extLst>
          </p:cNvPr>
          <p:cNvSpPr txBox="1"/>
          <p:nvPr/>
        </p:nvSpPr>
        <p:spPr>
          <a:xfrm>
            <a:off x="7960001" y="4067883"/>
            <a:ext cx="1216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alibri" panose="020F0502020204030204" pitchFamily="34" charset="0"/>
              </a:rPr>
              <a:t>?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3B47022-30A8-4711-8F7F-ED8C5908AFE1}"/>
              </a:ext>
            </a:extLst>
          </p:cNvPr>
          <p:cNvCxnSpPr/>
          <p:nvPr/>
        </p:nvCxnSpPr>
        <p:spPr>
          <a:xfrm flipV="1">
            <a:off x="4894227" y="3781721"/>
            <a:ext cx="4282659" cy="12295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6E35B2D8-B737-4BEA-8D1A-69BF33D8AA76}"/>
              </a:ext>
            </a:extLst>
          </p:cNvPr>
          <p:cNvSpPr txBox="1"/>
          <p:nvPr/>
        </p:nvSpPr>
        <p:spPr>
          <a:xfrm>
            <a:off x="6809823" y="4062834"/>
            <a:ext cx="948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66DB07B-B386-4EAA-8B5D-772F5C6A4E79}"/>
              </a:ext>
            </a:extLst>
          </p:cNvPr>
          <p:cNvSpPr txBox="1"/>
          <p:nvPr/>
        </p:nvSpPr>
        <p:spPr>
          <a:xfrm>
            <a:off x="7953485" y="4067883"/>
            <a:ext cx="1216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alibri" panose="020F0502020204030204" pitchFamily="34" charset="0"/>
              </a:rPr>
              <a:t>2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06D72825-86F2-43F6-8B36-BD17720DDC32}"/>
              </a:ext>
            </a:extLst>
          </p:cNvPr>
          <p:cNvCxnSpPr>
            <a:cxnSpLocks/>
          </p:cNvCxnSpPr>
          <p:nvPr/>
        </p:nvCxnSpPr>
        <p:spPr>
          <a:xfrm>
            <a:off x="7349405" y="3653546"/>
            <a:ext cx="1128089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67250779-093E-4100-A62C-CB80C6F4BF03}"/>
              </a:ext>
            </a:extLst>
          </p:cNvPr>
          <p:cNvSpPr txBox="1"/>
          <p:nvPr/>
        </p:nvSpPr>
        <p:spPr>
          <a:xfrm>
            <a:off x="7345042" y="3204454"/>
            <a:ext cx="1216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alibri" panose="020F0502020204030204" pitchFamily="34" charset="0"/>
              </a:rPr>
              <a:t>2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327D56C-6885-4DF4-97D4-3EEB3095D9A3}"/>
              </a:ext>
            </a:extLst>
          </p:cNvPr>
          <p:cNvSpPr txBox="1"/>
          <p:nvPr/>
        </p:nvSpPr>
        <p:spPr>
          <a:xfrm>
            <a:off x="5576763" y="3204454"/>
            <a:ext cx="1216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alibri" panose="020F0502020204030204" pitchFamily="34" charset="0"/>
              </a:rPr>
              <a:t>11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9F301C6B-4AB6-48DE-A337-AE4D8E3BCCD3}"/>
              </a:ext>
            </a:extLst>
          </p:cNvPr>
          <p:cNvCxnSpPr/>
          <p:nvPr/>
        </p:nvCxnSpPr>
        <p:spPr>
          <a:xfrm>
            <a:off x="5151973" y="3653546"/>
            <a:ext cx="2066464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331B3694-BA00-461E-B4DA-75877B542002}"/>
                  </a:ext>
                </a:extLst>
              </p:cNvPr>
              <p:cNvSpPr txBox="1"/>
              <p:nvPr/>
            </p:nvSpPr>
            <p:spPr>
              <a:xfrm>
                <a:off x="4433456" y="4067883"/>
                <a:ext cx="121688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</a:rPr>
                  <a:t>11</a:t>
                </a:r>
              </a:p>
            </p:txBody>
          </p:sp>
        </mc:Choice>
        <mc:Fallback xmlns="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331B3694-BA00-461E-B4DA-75877B5420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3456" y="4067883"/>
                <a:ext cx="1216885" cy="523220"/>
              </a:xfrm>
              <a:prstGeom prst="rect">
                <a:avLst/>
              </a:prstGeom>
              <a:blipFill>
                <a:blip r:embed="rId6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BC5CE39B-5FA9-4EE8-B305-D7923933F69C}"/>
              </a:ext>
            </a:extLst>
          </p:cNvPr>
          <p:cNvCxnSpPr>
            <a:cxnSpLocks/>
          </p:cNvCxnSpPr>
          <p:nvPr/>
        </p:nvCxnSpPr>
        <p:spPr>
          <a:xfrm>
            <a:off x="5060899" y="3440695"/>
            <a:ext cx="0" cy="68400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A4009E6A-4ED7-4D93-8A09-7455B1FBFD00}"/>
              </a:ext>
            </a:extLst>
          </p:cNvPr>
          <p:cNvCxnSpPr>
            <a:cxnSpLocks/>
          </p:cNvCxnSpPr>
          <p:nvPr/>
        </p:nvCxnSpPr>
        <p:spPr>
          <a:xfrm>
            <a:off x="7283963" y="3440695"/>
            <a:ext cx="0" cy="68400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A22E9249-73AD-4463-999A-1DF37008CEAC}"/>
              </a:ext>
            </a:extLst>
          </p:cNvPr>
          <p:cNvCxnSpPr>
            <a:cxnSpLocks/>
          </p:cNvCxnSpPr>
          <p:nvPr/>
        </p:nvCxnSpPr>
        <p:spPr>
          <a:xfrm>
            <a:off x="8551870" y="3440695"/>
            <a:ext cx="0" cy="68400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Rectangle: Rounded Corners 58">
            <a:extLst>
              <a:ext uri="{FF2B5EF4-FFF2-40B4-BE49-F238E27FC236}">
                <a16:creationId xmlns:a16="http://schemas.microsoft.com/office/drawing/2014/main" id="{ABEA2F11-30DC-4110-85C4-7F6B5D4A1982}"/>
              </a:ext>
            </a:extLst>
          </p:cNvPr>
          <p:cNvSpPr/>
          <p:nvPr/>
        </p:nvSpPr>
        <p:spPr>
          <a:xfrm>
            <a:off x="4669083" y="1687485"/>
            <a:ext cx="4631099" cy="115697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square" anchor="ctr">
            <a:noAutofit/>
          </a:bodyPr>
          <a:lstStyle/>
          <a:p>
            <a:pPr algn="ctr"/>
            <a:r>
              <a:rPr lang="en-GB" sz="2400" dirty="0"/>
              <a:t>Which city is the hottest?</a:t>
            </a:r>
          </a:p>
          <a:p>
            <a:pPr algn="ctr"/>
            <a:r>
              <a:rPr lang="en-GB" sz="2400" dirty="0"/>
              <a:t>Which is the coldest?</a:t>
            </a:r>
          </a:p>
        </p:txBody>
      </p:sp>
      <p:sp>
        <p:nvSpPr>
          <p:cNvPr id="51" name="Rectangle: Rounded Corners 58">
            <a:extLst>
              <a:ext uri="{FF2B5EF4-FFF2-40B4-BE49-F238E27FC236}">
                <a16:creationId xmlns:a16="http://schemas.microsoft.com/office/drawing/2014/main" id="{BCD3552C-06CA-4C33-A067-025354DD58B7}"/>
              </a:ext>
            </a:extLst>
          </p:cNvPr>
          <p:cNvSpPr/>
          <p:nvPr/>
        </p:nvSpPr>
        <p:spPr>
          <a:xfrm>
            <a:off x="4666277" y="2916826"/>
            <a:ext cx="4631099" cy="115697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square" anchor="ctr">
            <a:noAutofit/>
          </a:bodyPr>
          <a:lstStyle/>
          <a:p>
            <a:pPr algn="ctr"/>
            <a:r>
              <a:rPr lang="en-GB" sz="2400" dirty="0"/>
              <a:t>What’s the difference between the hottest and coldest cities?</a:t>
            </a:r>
          </a:p>
        </p:txBody>
      </p:sp>
      <p:sp>
        <p:nvSpPr>
          <p:cNvPr id="52" name="Rectangle: Rounded Corners 58">
            <a:extLst>
              <a:ext uri="{FF2B5EF4-FFF2-40B4-BE49-F238E27FC236}">
                <a16:creationId xmlns:a16="http://schemas.microsoft.com/office/drawing/2014/main" id="{1F8329AB-BAE0-4A3A-91F3-AEACAD6E75C0}"/>
              </a:ext>
            </a:extLst>
          </p:cNvPr>
          <p:cNvSpPr/>
          <p:nvPr/>
        </p:nvSpPr>
        <p:spPr>
          <a:xfrm>
            <a:off x="4666276" y="4146168"/>
            <a:ext cx="4631099" cy="115697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square" anchor="ctr">
            <a:noAutofit/>
          </a:bodyPr>
          <a:lstStyle/>
          <a:p>
            <a:pPr algn="ctr"/>
            <a:r>
              <a:rPr lang="en-GB" sz="2200" dirty="0"/>
              <a:t>Investigate the temperature of different cities. Can you create a similar challenge for your friend?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742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0" grpId="1"/>
      <p:bldP spid="21" grpId="0"/>
      <p:bldP spid="21" grpId="1"/>
      <p:bldP spid="23" grpId="0" animBg="1"/>
      <p:bldP spid="24" grpId="0"/>
      <p:bldP spid="24" grpId="1"/>
      <p:bldP spid="24" grpId="2"/>
      <p:bldP spid="28" grpId="0"/>
      <p:bldP spid="28" grpId="1"/>
      <p:bldP spid="29" grpId="0"/>
      <p:bldP spid="29" grpId="1"/>
      <p:bldP spid="43" grpId="0"/>
      <p:bldP spid="43" grpId="1"/>
      <p:bldP spid="44" grpId="0"/>
      <p:bldP spid="44" grpId="1"/>
      <p:bldP spid="46" grpId="0"/>
      <p:bldP spid="46" grpId="1"/>
      <p:bldP spid="50" grpId="0" animBg="1"/>
      <p:bldP spid="51" grpId="0" animBg="1"/>
      <p:bldP spid="5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658" y="1824395"/>
            <a:ext cx="679268" cy="4960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7907" y="593008"/>
            <a:ext cx="90470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Stamps are very popular this time of year as lots of people are </a:t>
            </a:r>
          </a:p>
          <a:p>
            <a:pPr algn="ctr"/>
            <a:r>
              <a:rPr lang="en-GB" sz="2000" dirty="0"/>
              <a:t>sending cards to their friends and family.</a:t>
            </a:r>
          </a:p>
        </p:txBody>
      </p:sp>
      <p:pic>
        <p:nvPicPr>
          <p:cNvPr id="4" name="Picture 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0790" y="991163"/>
            <a:ext cx="692457" cy="9783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1814" y="1094838"/>
            <a:ext cx="947267" cy="65416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17018" y="1280296"/>
            <a:ext cx="48958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Eva and Ron have run out of stamps!</a:t>
            </a:r>
          </a:p>
        </p:txBody>
      </p:sp>
      <p:sp>
        <p:nvSpPr>
          <p:cNvPr id="7" name="Rounded Rectangular Callout 6"/>
          <p:cNvSpPr/>
          <p:nvPr/>
        </p:nvSpPr>
        <p:spPr>
          <a:xfrm>
            <a:off x="2951018" y="1841218"/>
            <a:ext cx="5556641" cy="479271"/>
          </a:xfrm>
          <a:prstGeom prst="wedgeRoundRectCallout">
            <a:avLst>
              <a:gd name="adj1" fmla="val 54965"/>
              <a:gd name="adj2" fmla="val 16248"/>
              <a:gd name="adj3" fmla="val 16667"/>
            </a:avLst>
          </a:prstGeom>
          <a:noFill/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I have plenty, you can have some of mine!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07906" y="2729544"/>
                <a:ext cx="9047019" cy="6726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/>
                  <a:t>Teddy gives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/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/>
                          <m:t>5</m:t>
                        </m:r>
                      </m:den>
                    </m:f>
                  </m:oMath>
                </a14:m>
                <a:r>
                  <a:rPr lang="en-GB" sz="2400" dirty="0"/>
                  <a:t> of his stamps to Ron.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906" y="2729544"/>
                <a:ext cx="9047019" cy="672685"/>
              </a:xfrm>
              <a:prstGeom prst="rect">
                <a:avLst/>
              </a:prstGeom>
              <a:blipFill>
                <a:blip r:embed="rId8"/>
                <a:stretch>
                  <a:fillRect b="-909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407906" y="3612985"/>
            <a:ext cx="90470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He then gives half of the remaining stamps to Eva.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07906" y="4285406"/>
            <a:ext cx="90470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He has 24 stamps left.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07906" y="4957826"/>
            <a:ext cx="90470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How many stamps did Teddy have to begin with?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60705" y="4159397"/>
            <a:ext cx="747045" cy="74704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888490" y="4284643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631" y="653013"/>
            <a:ext cx="1048697" cy="125456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16797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  <p:bldP spid="10" grpId="0"/>
      <p:bldP spid="11" grpId="0"/>
      <p:bldP spid="12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3988674"/>
              </p:ext>
            </p:extLst>
          </p:nvPr>
        </p:nvGraphicFramePr>
        <p:xfrm>
          <a:off x="3581771" y="3736253"/>
          <a:ext cx="5652130" cy="15730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6065">
                  <a:extLst>
                    <a:ext uri="{9D8B030D-6E8A-4147-A177-3AD203B41FA5}">
                      <a16:colId xmlns:a16="http://schemas.microsoft.com/office/drawing/2014/main" val="3377290872"/>
                    </a:ext>
                  </a:extLst>
                </a:gridCol>
                <a:gridCol w="2826065">
                  <a:extLst>
                    <a:ext uri="{9D8B030D-6E8A-4147-A177-3AD203B41FA5}">
                      <a16:colId xmlns:a16="http://schemas.microsoft.com/office/drawing/2014/main" val="304797643"/>
                    </a:ext>
                  </a:extLst>
                </a:gridCol>
              </a:tblGrid>
              <a:tr h="157309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5133472"/>
                  </a:ext>
                </a:extLst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2743" y="3736253"/>
            <a:ext cx="806412" cy="7865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771" y="3736253"/>
            <a:ext cx="806412" cy="7865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635645" y="487970"/>
                <a:ext cx="9047019" cy="6726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Teddy gives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/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/>
                          <m:t>5</m:t>
                        </m:r>
                      </m:den>
                    </m:f>
                  </m:oMath>
                </a14:m>
                <a:r>
                  <a:rPr lang="en-GB" sz="2400" dirty="0"/>
                  <a:t> of his stamps to Ron.</a:t>
                </a: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645" y="487970"/>
                <a:ext cx="9047019" cy="672685"/>
              </a:xfrm>
              <a:prstGeom prst="rect">
                <a:avLst/>
              </a:prstGeom>
              <a:blipFill>
                <a:blip r:embed="rId7"/>
                <a:stretch>
                  <a:fillRect l="-1011" b="-909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635645" y="1177962"/>
            <a:ext cx="90470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He then gives half of the remaining stamps to Eva.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35645" y="1731765"/>
            <a:ext cx="90470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He has 24 stamps left.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5645" y="2285568"/>
            <a:ext cx="90470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How many stamps did Teddy have to begin with?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771" y="4522803"/>
            <a:ext cx="806412" cy="7865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2743" y="4522803"/>
            <a:ext cx="806412" cy="7865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155" y="3736253"/>
            <a:ext cx="806412" cy="7865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155" y="4522803"/>
            <a:ext cx="806412" cy="786550"/>
          </a:xfrm>
          <a:prstGeom prst="rect">
            <a:avLst/>
          </a:prstGeom>
        </p:spPr>
      </p:pic>
      <p:sp>
        <p:nvSpPr>
          <p:cNvPr id="13" name="Right Brace 12"/>
          <p:cNvSpPr/>
          <p:nvPr/>
        </p:nvSpPr>
        <p:spPr>
          <a:xfrm rot="16200000">
            <a:off x="6177010" y="617977"/>
            <a:ext cx="461664" cy="5652131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5482643" y="2723683"/>
            <a:ext cx="18503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?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5591" y="3712519"/>
            <a:ext cx="806412" cy="78655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4619" y="3712519"/>
            <a:ext cx="806412" cy="78655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4619" y="4499069"/>
            <a:ext cx="806412" cy="78655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5591" y="4499069"/>
            <a:ext cx="806412" cy="78655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2003" y="3712519"/>
            <a:ext cx="806412" cy="78655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2003" y="4499069"/>
            <a:ext cx="806412" cy="78655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5482643" y="2720785"/>
            <a:ext cx="18503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1"/>
                </a:solidFill>
              </a:rPr>
              <a:t>48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9584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3" grpId="0" animBg="1"/>
      <p:bldP spid="14" grpId="0"/>
      <p:bldP spid="14" grpId="1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635758" y="487970"/>
                <a:ext cx="9047019" cy="6726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Teddy gives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/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/>
                          <m:t>5</m:t>
                        </m:r>
                      </m:den>
                    </m:f>
                  </m:oMath>
                </a14:m>
                <a:r>
                  <a:rPr lang="en-GB" sz="2400" dirty="0"/>
                  <a:t> of his stamps to Ron.</a:t>
                </a: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758" y="487970"/>
                <a:ext cx="9047019" cy="672685"/>
              </a:xfrm>
              <a:prstGeom prst="rect">
                <a:avLst/>
              </a:prstGeom>
              <a:blipFill>
                <a:blip r:embed="rId5"/>
                <a:stretch>
                  <a:fillRect l="-1011" b="-909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635758" y="1177962"/>
            <a:ext cx="90470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He then gives half of the remaining stamps to Eva.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35758" y="1731765"/>
            <a:ext cx="90470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He has 24 stamps left.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5758" y="2285568"/>
            <a:ext cx="90470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How many stamps did Teddy have to begin with?</a:t>
            </a: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5020292"/>
              </p:ext>
            </p:extLst>
          </p:nvPr>
        </p:nvGraphicFramePr>
        <p:xfrm>
          <a:off x="1779505" y="3832320"/>
          <a:ext cx="6604000" cy="4164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0800">
                  <a:extLst>
                    <a:ext uri="{9D8B030D-6E8A-4147-A177-3AD203B41FA5}">
                      <a16:colId xmlns:a16="http://schemas.microsoft.com/office/drawing/2014/main" val="2697933250"/>
                    </a:ext>
                  </a:extLst>
                </a:gridCol>
                <a:gridCol w="1320800">
                  <a:extLst>
                    <a:ext uri="{9D8B030D-6E8A-4147-A177-3AD203B41FA5}">
                      <a16:colId xmlns:a16="http://schemas.microsoft.com/office/drawing/2014/main" val="3955972645"/>
                    </a:ext>
                  </a:extLst>
                </a:gridCol>
                <a:gridCol w="1320800">
                  <a:extLst>
                    <a:ext uri="{9D8B030D-6E8A-4147-A177-3AD203B41FA5}">
                      <a16:colId xmlns:a16="http://schemas.microsoft.com/office/drawing/2014/main" val="4066685967"/>
                    </a:ext>
                  </a:extLst>
                </a:gridCol>
                <a:gridCol w="1320800">
                  <a:extLst>
                    <a:ext uri="{9D8B030D-6E8A-4147-A177-3AD203B41FA5}">
                      <a16:colId xmlns:a16="http://schemas.microsoft.com/office/drawing/2014/main" val="2330625310"/>
                    </a:ext>
                  </a:extLst>
                </a:gridCol>
                <a:gridCol w="1320800">
                  <a:extLst>
                    <a:ext uri="{9D8B030D-6E8A-4147-A177-3AD203B41FA5}">
                      <a16:colId xmlns:a16="http://schemas.microsoft.com/office/drawing/2014/main" val="1396213748"/>
                    </a:ext>
                  </a:extLst>
                </a:gridCol>
              </a:tblGrid>
              <a:tr h="41640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7868827"/>
                  </a:ext>
                </a:extLst>
              </a:tr>
            </a:tbl>
          </a:graphicData>
        </a:graphic>
      </p:graphicFrame>
      <p:sp>
        <p:nvSpPr>
          <p:cNvPr id="24" name="Right Brace 23"/>
          <p:cNvSpPr/>
          <p:nvPr/>
        </p:nvSpPr>
        <p:spPr>
          <a:xfrm rot="5400000">
            <a:off x="2864700" y="3224921"/>
            <a:ext cx="455851" cy="2626243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xtBox 24"/>
          <p:cNvSpPr txBox="1"/>
          <p:nvPr/>
        </p:nvSpPr>
        <p:spPr>
          <a:xfrm>
            <a:off x="2167432" y="4765968"/>
            <a:ext cx="18503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Ron</a:t>
            </a:r>
          </a:p>
        </p:txBody>
      </p:sp>
      <p:sp>
        <p:nvSpPr>
          <p:cNvPr id="26" name="Right Brace 25"/>
          <p:cNvSpPr/>
          <p:nvPr/>
        </p:nvSpPr>
        <p:spPr>
          <a:xfrm rot="5400000">
            <a:off x="6173629" y="2556093"/>
            <a:ext cx="441992" cy="3977759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extBox 27"/>
          <p:cNvSpPr txBox="1"/>
          <p:nvPr/>
        </p:nvSpPr>
        <p:spPr>
          <a:xfrm>
            <a:off x="5469432" y="4765968"/>
            <a:ext cx="18503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48</a:t>
            </a:r>
          </a:p>
        </p:txBody>
      </p:sp>
      <p:sp>
        <p:nvSpPr>
          <p:cNvPr id="29" name="Right Brace 28"/>
          <p:cNvSpPr/>
          <p:nvPr/>
        </p:nvSpPr>
        <p:spPr>
          <a:xfrm rot="16200000">
            <a:off x="4860510" y="261611"/>
            <a:ext cx="441992" cy="6603999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extBox 29"/>
          <p:cNvSpPr txBox="1"/>
          <p:nvPr/>
        </p:nvSpPr>
        <p:spPr>
          <a:xfrm>
            <a:off x="4156312" y="2890399"/>
            <a:ext cx="18503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?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319818" y="3796917"/>
            <a:ext cx="725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16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469432" y="3796917"/>
            <a:ext cx="18503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16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197927" y="3796917"/>
            <a:ext cx="18503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16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792391" y="3796917"/>
            <a:ext cx="18503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16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571687" y="3787065"/>
            <a:ext cx="18503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16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156312" y="2890399"/>
            <a:ext cx="18503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1"/>
                </a:solidFill>
              </a:rPr>
              <a:t>80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4482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4" grpId="0" animBg="1"/>
      <p:bldP spid="25" grpId="0"/>
      <p:bldP spid="26" grpId="0" animBg="1"/>
      <p:bldP spid="28" grpId="0"/>
      <p:bldP spid="29" grpId="0" animBg="1"/>
      <p:bldP spid="30" grpId="0"/>
      <p:bldP spid="30" grpId="1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049" y="252001"/>
            <a:ext cx="1086719" cy="130853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143794" y="463189"/>
            <a:ext cx="7911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Rosie is posting 10 greetings cards. </a:t>
            </a:r>
          </a:p>
          <a:p>
            <a:pPr algn="ctr"/>
            <a:r>
              <a:rPr lang="en-GB" sz="2400" dirty="0"/>
              <a:t>She writes the house number on the front of each envelope.</a:t>
            </a:r>
          </a:p>
          <a:p>
            <a:pPr algn="ctr"/>
            <a:r>
              <a:rPr lang="en-GB" sz="2400" dirty="0"/>
              <a:t>Here are the house numbers.</a:t>
            </a:r>
          </a:p>
          <a:p>
            <a:pPr algn="ctr"/>
            <a:r>
              <a:rPr lang="en-GB" sz="2400" dirty="0"/>
              <a:t>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09205" y="3335764"/>
            <a:ext cx="845531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/>
              <a:t>Rosie posts 2 cards every day for 5 days.</a:t>
            </a:r>
          </a:p>
          <a:p>
            <a:pPr algn="ctr"/>
            <a:r>
              <a:rPr lang="en-GB" sz="2200" dirty="0"/>
              <a:t>The product of the house numbers on each day is shown in the table.</a:t>
            </a:r>
          </a:p>
          <a:p>
            <a:pPr algn="ctr"/>
            <a:r>
              <a:rPr lang="en-GB" sz="2400" dirty="0"/>
              <a:t>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727695" y="1607094"/>
            <a:ext cx="743601" cy="6369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543643" y="1607094"/>
            <a:ext cx="743601" cy="6369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911747" y="1607094"/>
            <a:ext cx="743601" cy="6369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095799" y="1607094"/>
            <a:ext cx="743601" cy="6369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359590" y="2578785"/>
            <a:ext cx="743601" cy="6369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359591" y="1607094"/>
            <a:ext cx="743601" cy="6369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1" name="Rectangle 20"/>
          <p:cNvSpPr/>
          <p:nvPr/>
        </p:nvSpPr>
        <p:spPr>
          <a:xfrm>
            <a:off x="7095799" y="2578785"/>
            <a:ext cx="743601" cy="6369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</a:rPr>
              <a:t>48</a:t>
            </a:r>
          </a:p>
        </p:txBody>
      </p:sp>
      <p:sp>
        <p:nvSpPr>
          <p:cNvPr id="22" name="Rectangle 21"/>
          <p:cNvSpPr/>
          <p:nvPr/>
        </p:nvSpPr>
        <p:spPr>
          <a:xfrm>
            <a:off x="3543643" y="2578785"/>
            <a:ext cx="743601" cy="6369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</a:rPr>
              <a:t>8</a:t>
            </a:r>
          </a:p>
        </p:txBody>
      </p:sp>
      <p:sp>
        <p:nvSpPr>
          <p:cNvPr id="23" name="Rectangle 22"/>
          <p:cNvSpPr/>
          <p:nvPr/>
        </p:nvSpPr>
        <p:spPr>
          <a:xfrm>
            <a:off x="4727694" y="2578785"/>
            <a:ext cx="743601" cy="6369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911747" y="2578785"/>
            <a:ext cx="743601" cy="6369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</a:rPr>
              <a:t>12</a:t>
            </a:r>
          </a:p>
        </p:txBody>
      </p:sp>
      <p:graphicFrame>
        <p:nvGraphicFramePr>
          <p:cNvPr id="25" name="Table 24"/>
          <p:cNvGraphicFramePr>
            <a:graphicFrameLocks noGrp="1"/>
          </p:cNvGraphicFramePr>
          <p:nvPr>
            <p:extLst/>
          </p:nvPr>
        </p:nvGraphicFramePr>
        <p:xfrm>
          <a:off x="2147064" y="4075818"/>
          <a:ext cx="609600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367021467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42157336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49642870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891877964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1728420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Mon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Tue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Wed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Thu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Fri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2996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24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48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40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36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406700"/>
                  </a:ext>
                </a:extLst>
              </a:tr>
            </a:tbl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967409" y="5028762"/>
            <a:ext cx="84553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Which cards did Rosie post on which day?</a:t>
            </a:r>
          </a:p>
          <a:p>
            <a:pPr algn="ctr"/>
            <a:r>
              <a:rPr lang="en-GB" sz="2400" dirty="0"/>
              <a:t> 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3455" y="2051362"/>
            <a:ext cx="747045" cy="74704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7839400" y="2763271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9C363ED-54C7-4EF6-85A2-E79CED8702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472473">
            <a:off x="596641" y="1770615"/>
            <a:ext cx="1524796" cy="130853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34497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6" grpId="1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3" grpId="1" animBg="1"/>
      <p:bldP spid="24" grpId="0" animBg="1"/>
      <p:bldP spid="2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3|4.6|5.2|4.7|5.7|5.9|5.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3|1.2|0.9|7.5|0.8|0.7|7.1|1.7|0.9|3.7|1|0.9|3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0.7|1.2|1|1.1|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8|11|7.8|4.8|5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|15|6.4|2.9|2.1|3.8|1.6|5.2|1.2|2.3|1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7|5|1.5|1.8|7.9|1.2|1.5|2.9|1|2|6.6|1.4|8.3|4.3|4.3|4.5|4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9|5.2|1.8|4.6|3.9|4.7|5.3|4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3|1|0.4|4.1|7.9|0.9|6.1|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6|3.5|6.9|10.5|2.6|9.8|2.6|0.7|0.8|1.1|2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2|5|2.9|8.5|4.3|2.7|15.4|6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|13.1|1.2|4.6|1.3|1.4|4.3|1.6|1.5|5.2|7.8|1.8|8.7|4.8|1.1|9.3|1.5|1.1|9.1|2.3|3.8|1|6.9|2.9|2|1.1|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7FF4A08-D0D6-4377-B551-EC8A538B3D9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DE50DCF-37B0-40E0-8911-A7B4E0A7F4F9}">
  <ds:schemaRefs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cee99ee9-287b-4f9a-957c-ba5ae7375c9a"/>
    <ds:schemaRef ds:uri="http://purl.org/dc/terms/"/>
    <ds:schemaRef ds:uri="http://schemas.microsoft.com/office/2006/metadata/properties"/>
    <ds:schemaRef ds:uri="http://purl.org/dc/dcmitype/"/>
    <ds:schemaRef ds:uri="http://schemas.microsoft.com/office/infopath/2007/PartnerControls"/>
    <ds:schemaRef ds:uri="522d4c35-b548-4432-90ae-af4376e1c4b4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832D002A-BB44-448B-8AD8-872C895461D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1609</TotalTime>
  <Words>815</Words>
  <Application>Microsoft Office PowerPoint</Application>
  <PresentationFormat>A4 Paper (210x297 mm)</PresentationFormat>
  <Paragraphs>246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Bariol Bold</vt:lpstr>
      <vt:lpstr>Calibri</vt:lpstr>
      <vt:lpstr>Cambria Math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127</cp:revision>
  <dcterms:created xsi:type="dcterms:W3CDTF">2019-10-15T10:24:11Z</dcterms:created>
  <dcterms:modified xsi:type="dcterms:W3CDTF">2020-12-02T10:11:12Z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