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8"/>
  </p:notesMasterIdLst>
  <p:handoutMasterIdLst>
    <p:handoutMasterId r:id="rId19"/>
  </p:handoutMasterIdLst>
  <p:sldIdLst>
    <p:sldId id="274" r:id="rId5"/>
    <p:sldId id="259" r:id="rId6"/>
    <p:sldId id="268" r:id="rId7"/>
    <p:sldId id="261" r:id="rId8"/>
    <p:sldId id="262" r:id="rId9"/>
    <p:sldId id="263" r:id="rId10"/>
    <p:sldId id="264" r:id="rId11"/>
    <p:sldId id="269" r:id="rId12"/>
    <p:sldId id="266" r:id="rId13"/>
    <p:sldId id="270" r:id="rId14"/>
    <p:sldId id="271" r:id="rId15"/>
    <p:sldId id="272" r:id="rId16"/>
    <p:sldId id="273" r:id="rId1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46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75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1260" y="60"/>
      </p:cViewPr>
      <p:guideLst>
        <p:guide orient="horz" pos="2546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9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B5439FC3-DB84-4CB4-8E34-17B9B7AA8054}"/>
    <pc:docChg chg="custSel modSld">
      <pc:chgData name="James Clegg" userId="c6df1435-7a36-4b38-be4d-16e68e91152f" providerId="ADAL" clId="{B5439FC3-DB84-4CB4-8E34-17B9B7AA8054}" dt="2020-12-01T14:54:16.169" v="12"/>
      <pc:docMkLst>
        <pc:docMk/>
      </pc:docMkLst>
      <pc:sldChg chg="delSp modTransition delAnim">
        <pc:chgData name="James Clegg" userId="c6df1435-7a36-4b38-be4d-16e68e91152f" providerId="ADAL" clId="{B5439FC3-DB84-4CB4-8E34-17B9B7AA8054}" dt="2020-12-01T14:54:16.169" v="12"/>
        <pc:sldMkLst>
          <pc:docMk/>
          <pc:sldMk cId="3299310921" sldId="259"/>
        </pc:sldMkLst>
        <pc:picChg chg="del">
          <ac:chgData name="James Clegg" userId="c6df1435-7a36-4b38-be4d-16e68e91152f" providerId="ADAL" clId="{B5439FC3-DB84-4CB4-8E34-17B9B7AA8054}" dt="2020-12-01T14:53:39.512" v="0" actId="478"/>
          <ac:picMkLst>
            <pc:docMk/>
            <pc:sldMk cId="3299310921" sldId="259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5439FC3-DB84-4CB4-8E34-17B9B7AA8054}" dt="2020-12-01T14:54:16.169" v="12"/>
        <pc:sldMkLst>
          <pc:docMk/>
          <pc:sldMk cId="3177433244" sldId="261"/>
        </pc:sldMkLst>
        <pc:picChg chg="del">
          <ac:chgData name="James Clegg" userId="c6df1435-7a36-4b38-be4d-16e68e91152f" providerId="ADAL" clId="{B5439FC3-DB84-4CB4-8E34-17B9B7AA8054}" dt="2020-12-01T14:53:46.603" v="2" actId="478"/>
          <ac:picMkLst>
            <pc:docMk/>
            <pc:sldMk cId="3177433244" sldId="261"/>
            <ac:picMk id="1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5439FC3-DB84-4CB4-8E34-17B9B7AA8054}" dt="2020-12-01T14:54:16.169" v="12"/>
        <pc:sldMkLst>
          <pc:docMk/>
          <pc:sldMk cId="1275543022" sldId="262"/>
        </pc:sldMkLst>
        <pc:picChg chg="del">
          <ac:chgData name="James Clegg" userId="c6df1435-7a36-4b38-be4d-16e68e91152f" providerId="ADAL" clId="{B5439FC3-DB84-4CB4-8E34-17B9B7AA8054}" dt="2020-12-01T14:53:49.335" v="3" actId="478"/>
          <ac:picMkLst>
            <pc:docMk/>
            <pc:sldMk cId="1275543022" sldId="262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5439FC3-DB84-4CB4-8E34-17B9B7AA8054}" dt="2020-12-01T14:54:16.169" v="12"/>
        <pc:sldMkLst>
          <pc:docMk/>
          <pc:sldMk cId="3125073431" sldId="263"/>
        </pc:sldMkLst>
        <pc:picChg chg="del">
          <ac:chgData name="James Clegg" userId="c6df1435-7a36-4b38-be4d-16e68e91152f" providerId="ADAL" clId="{B5439FC3-DB84-4CB4-8E34-17B9B7AA8054}" dt="2020-12-01T14:53:52.376" v="4" actId="478"/>
          <ac:picMkLst>
            <pc:docMk/>
            <pc:sldMk cId="3125073431" sldId="263"/>
            <ac:picMk id="2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5439FC3-DB84-4CB4-8E34-17B9B7AA8054}" dt="2020-12-01T14:54:16.169" v="12"/>
        <pc:sldMkLst>
          <pc:docMk/>
          <pc:sldMk cId="3337438084" sldId="264"/>
        </pc:sldMkLst>
        <pc:picChg chg="del">
          <ac:chgData name="James Clegg" userId="c6df1435-7a36-4b38-be4d-16e68e91152f" providerId="ADAL" clId="{B5439FC3-DB84-4CB4-8E34-17B9B7AA8054}" dt="2020-12-01T14:53:55.570" v="5" actId="478"/>
          <ac:picMkLst>
            <pc:docMk/>
            <pc:sldMk cId="3337438084" sldId="264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5439FC3-DB84-4CB4-8E34-17B9B7AA8054}" dt="2020-12-01T14:54:16.169" v="12"/>
        <pc:sldMkLst>
          <pc:docMk/>
          <pc:sldMk cId="1847956754" sldId="266"/>
        </pc:sldMkLst>
        <pc:picChg chg="del">
          <ac:chgData name="James Clegg" userId="c6df1435-7a36-4b38-be4d-16e68e91152f" providerId="ADAL" clId="{B5439FC3-DB84-4CB4-8E34-17B9B7AA8054}" dt="2020-12-01T14:54:00.909" v="7" actId="478"/>
          <ac:picMkLst>
            <pc:docMk/>
            <pc:sldMk cId="1847956754" sldId="266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5439FC3-DB84-4CB4-8E34-17B9B7AA8054}" dt="2020-12-01T14:54:16.169" v="12"/>
        <pc:sldMkLst>
          <pc:docMk/>
          <pc:sldMk cId="4292824817" sldId="268"/>
        </pc:sldMkLst>
        <pc:picChg chg="del">
          <ac:chgData name="James Clegg" userId="c6df1435-7a36-4b38-be4d-16e68e91152f" providerId="ADAL" clId="{B5439FC3-DB84-4CB4-8E34-17B9B7AA8054}" dt="2020-12-01T14:53:43.376" v="1" actId="478"/>
          <ac:picMkLst>
            <pc:docMk/>
            <pc:sldMk cId="4292824817" sldId="268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5439FC3-DB84-4CB4-8E34-17B9B7AA8054}" dt="2020-12-01T14:54:16.169" v="12"/>
        <pc:sldMkLst>
          <pc:docMk/>
          <pc:sldMk cId="1665983065" sldId="269"/>
        </pc:sldMkLst>
        <pc:picChg chg="del">
          <ac:chgData name="James Clegg" userId="c6df1435-7a36-4b38-be4d-16e68e91152f" providerId="ADAL" clId="{B5439FC3-DB84-4CB4-8E34-17B9B7AA8054}" dt="2020-12-01T14:53:58.201" v="6" actId="478"/>
          <ac:picMkLst>
            <pc:docMk/>
            <pc:sldMk cId="1665983065" sldId="26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5439FC3-DB84-4CB4-8E34-17B9B7AA8054}" dt="2020-12-01T14:54:16.169" v="12"/>
        <pc:sldMkLst>
          <pc:docMk/>
          <pc:sldMk cId="2764762628" sldId="270"/>
        </pc:sldMkLst>
        <pc:picChg chg="del">
          <ac:chgData name="James Clegg" userId="c6df1435-7a36-4b38-be4d-16e68e91152f" providerId="ADAL" clId="{B5439FC3-DB84-4CB4-8E34-17B9B7AA8054}" dt="2020-12-01T14:54:03.363" v="8" actId="478"/>
          <ac:picMkLst>
            <pc:docMk/>
            <pc:sldMk cId="2764762628" sldId="270"/>
            <ac:picMk id="1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5439FC3-DB84-4CB4-8E34-17B9B7AA8054}" dt="2020-12-01T14:54:16.169" v="12"/>
        <pc:sldMkLst>
          <pc:docMk/>
          <pc:sldMk cId="921436105" sldId="271"/>
        </pc:sldMkLst>
        <pc:picChg chg="del">
          <ac:chgData name="James Clegg" userId="c6df1435-7a36-4b38-be4d-16e68e91152f" providerId="ADAL" clId="{B5439FC3-DB84-4CB4-8E34-17B9B7AA8054}" dt="2020-12-01T14:54:06.118" v="9" actId="478"/>
          <ac:picMkLst>
            <pc:docMk/>
            <pc:sldMk cId="921436105" sldId="271"/>
            <ac:picMk id="2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5439FC3-DB84-4CB4-8E34-17B9B7AA8054}" dt="2020-12-01T14:54:16.169" v="12"/>
        <pc:sldMkLst>
          <pc:docMk/>
          <pc:sldMk cId="307825746" sldId="272"/>
        </pc:sldMkLst>
        <pc:picChg chg="del">
          <ac:chgData name="James Clegg" userId="c6df1435-7a36-4b38-be4d-16e68e91152f" providerId="ADAL" clId="{B5439FC3-DB84-4CB4-8E34-17B9B7AA8054}" dt="2020-12-01T14:54:09.100" v="10" actId="478"/>
          <ac:picMkLst>
            <pc:docMk/>
            <pc:sldMk cId="307825746" sldId="272"/>
            <ac:picMk id="4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5439FC3-DB84-4CB4-8E34-17B9B7AA8054}" dt="2020-12-01T14:54:16.169" v="12"/>
        <pc:sldMkLst>
          <pc:docMk/>
          <pc:sldMk cId="779240912" sldId="273"/>
        </pc:sldMkLst>
        <pc:picChg chg="del">
          <ac:chgData name="James Clegg" userId="c6df1435-7a36-4b38-be4d-16e68e91152f" providerId="ADAL" clId="{B5439FC3-DB84-4CB4-8E34-17B9B7AA8054}" dt="2020-12-01T14:54:11.906" v="11" actId="478"/>
          <ac:picMkLst>
            <pc:docMk/>
            <pc:sldMk cId="779240912" sldId="273"/>
            <ac:picMk id="19" creationId="{00000000-0000-0000-0000-000000000000}"/>
          </ac:picMkLst>
        </pc:picChg>
      </pc:sldChg>
      <pc:sldChg chg="modTransition">
        <pc:chgData name="James Clegg" userId="c6df1435-7a36-4b38-be4d-16e68e91152f" providerId="ADAL" clId="{B5439FC3-DB84-4CB4-8E34-17B9B7AA8054}" dt="2020-12-01T14:54:16.169" v="12"/>
        <pc:sldMkLst>
          <pc:docMk/>
          <pc:sldMk cId="593140160" sldId="274"/>
        </pc:sldMkLst>
      </pc:sldChg>
    </pc:docChg>
  </pc:docChgLst>
  <pc:docChgLst>
    <pc:chgData name="James Clegg" userId="c6df1435-7a36-4b38-be4d-16e68e91152f" providerId="ADAL" clId="{D4BC34C7-0FC0-45CF-9290-6D3AB16C9CDB}"/>
    <pc:docChg chg="custSel addSld delSld modSld">
      <pc:chgData name="James Clegg" userId="c6df1435-7a36-4b38-be4d-16e68e91152f" providerId="ADAL" clId="{D4BC34C7-0FC0-45CF-9290-6D3AB16C9CDB}" dt="2020-12-01T14:50:41.971" v="23"/>
      <pc:docMkLst>
        <pc:docMk/>
      </pc:docMkLst>
      <pc:sldChg chg="modSp">
        <pc:chgData name="James Clegg" userId="c6df1435-7a36-4b38-be4d-16e68e91152f" providerId="ADAL" clId="{D4BC34C7-0FC0-45CF-9290-6D3AB16C9CDB}" dt="2020-12-01T14:47:26.864" v="2" actId="14826"/>
        <pc:sldMkLst>
          <pc:docMk/>
          <pc:sldMk cId="3299310921" sldId="259"/>
        </pc:sldMkLst>
        <pc:picChg chg="mod">
          <ac:chgData name="James Clegg" userId="c6df1435-7a36-4b38-be4d-16e68e91152f" providerId="ADAL" clId="{D4BC34C7-0FC0-45CF-9290-6D3AB16C9CDB}" dt="2020-12-01T14:47:26.864" v="2" actId="14826"/>
          <ac:picMkLst>
            <pc:docMk/>
            <pc:sldMk cId="3299310921" sldId="259"/>
            <ac:picMk id="21" creationId="{7CA30453-DAAA-4B90-80F2-2E65BD0C5D97}"/>
          </ac:picMkLst>
        </pc:picChg>
        <pc:picChg chg="mod">
          <ac:chgData name="James Clegg" userId="c6df1435-7a36-4b38-be4d-16e68e91152f" providerId="ADAL" clId="{D4BC34C7-0FC0-45CF-9290-6D3AB16C9CDB}" dt="2020-12-01T14:47:26.864" v="2" actId="14826"/>
          <ac:picMkLst>
            <pc:docMk/>
            <pc:sldMk cId="3299310921" sldId="259"/>
            <ac:picMk id="22" creationId="{62794CA8-D504-419B-BDC5-49DC17BE45D5}"/>
          </ac:picMkLst>
        </pc:picChg>
        <pc:picChg chg="mod">
          <ac:chgData name="James Clegg" userId="c6df1435-7a36-4b38-be4d-16e68e91152f" providerId="ADAL" clId="{D4BC34C7-0FC0-45CF-9290-6D3AB16C9CDB}" dt="2020-12-01T14:47:26.864" v="2" actId="14826"/>
          <ac:picMkLst>
            <pc:docMk/>
            <pc:sldMk cId="3299310921" sldId="259"/>
            <ac:picMk id="23" creationId="{7AF5AA67-C0B4-4FB2-A664-22A36E50A58C}"/>
          </ac:picMkLst>
        </pc:picChg>
        <pc:picChg chg="mod">
          <ac:chgData name="James Clegg" userId="c6df1435-7a36-4b38-be4d-16e68e91152f" providerId="ADAL" clId="{D4BC34C7-0FC0-45CF-9290-6D3AB16C9CDB}" dt="2020-12-01T14:47:26.864" v="2" actId="14826"/>
          <ac:picMkLst>
            <pc:docMk/>
            <pc:sldMk cId="3299310921" sldId="259"/>
            <ac:picMk id="24" creationId="{F25A305C-6926-4D68-91D5-E7C6CC3C0723}"/>
          </ac:picMkLst>
        </pc:picChg>
      </pc:sldChg>
      <pc:sldChg chg="modSp">
        <pc:chgData name="James Clegg" userId="c6df1435-7a36-4b38-be4d-16e68e91152f" providerId="ADAL" clId="{D4BC34C7-0FC0-45CF-9290-6D3AB16C9CDB}" dt="2020-12-01T14:47:47.871" v="4" actId="14826"/>
        <pc:sldMkLst>
          <pc:docMk/>
          <pc:sldMk cId="3177433244" sldId="261"/>
        </pc:sldMkLst>
        <pc:picChg chg="mod">
          <ac:chgData name="James Clegg" userId="c6df1435-7a36-4b38-be4d-16e68e91152f" providerId="ADAL" clId="{D4BC34C7-0FC0-45CF-9290-6D3AB16C9CDB}" dt="2020-12-01T14:47:47.871" v="4" actId="14826"/>
          <ac:picMkLst>
            <pc:docMk/>
            <pc:sldMk cId="3177433244" sldId="261"/>
            <ac:picMk id="6" creationId="{E29012B3-1790-40C8-9A5C-2B5F06940B72}"/>
          </ac:picMkLst>
        </pc:picChg>
        <pc:picChg chg="mod">
          <ac:chgData name="James Clegg" userId="c6df1435-7a36-4b38-be4d-16e68e91152f" providerId="ADAL" clId="{D4BC34C7-0FC0-45CF-9290-6D3AB16C9CDB}" dt="2020-12-01T14:47:47.871" v="4" actId="14826"/>
          <ac:picMkLst>
            <pc:docMk/>
            <pc:sldMk cId="3177433244" sldId="261"/>
            <ac:picMk id="7" creationId="{A29C128A-4BF0-423A-8E50-70DB91E40E62}"/>
          </ac:picMkLst>
        </pc:picChg>
        <pc:picChg chg="mod">
          <ac:chgData name="James Clegg" userId="c6df1435-7a36-4b38-be4d-16e68e91152f" providerId="ADAL" clId="{D4BC34C7-0FC0-45CF-9290-6D3AB16C9CDB}" dt="2020-12-01T14:47:47.871" v="4" actId="14826"/>
          <ac:picMkLst>
            <pc:docMk/>
            <pc:sldMk cId="3177433244" sldId="261"/>
            <ac:picMk id="8" creationId="{E09083AA-9CA0-4CF0-B349-9C2242C6EBDE}"/>
          </ac:picMkLst>
        </pc:picChg>
        <pc:picChg chg="mod">
          <ac:chgData name="James Clegg" userId="c6df1435-7a36-4b38-be4d-16e68e91152f" providerId="ADAL" clId="{D4BC34C7-0FC0-45CF-9290-6D3AB16C9CDB}" dt="2020-12-01T14:47:47.871" v="4" actId="14826"/>
          <ac:picMkLst>
            <pc:docMk/>
            <pc:sldMk cId="3177433244" sldId="261"/>
            <ac:picMk id="1026" creationId="{ABFED57A-3E64-4C28-B328-3AD56171F654}"/>
          </ac:picMkLst>
        </pc:picChg>
      </pc:sldChg>
      <pc:sldChg chg="modSp">
        <pc:chgData name="James Clegg" userId="c6df1435-7a36-4b38-be4d-16e68e91152f" providerId="ADAL" clId="{D4BC34C7-0FC0-45CF-9290-6D3AB16C9CDB}" dt="2020-12-01T14:48:03.266" v="5" actId="14826"/>
        <pc:sldMkLst>
          <pc:docMk/>
          <pc:sldMk cId="1275543022" sldId="262"/>
        </pc:sldMkLst>
        <pc:picChg chg="mod">
          <ac:chgData name="James Clegg" userId="c6df1435-7a36-4b38-be4d-16e68e91152f" providerId="ADAL" clId="{D4BC34C7-0FC0-45CF-9290-6D3AB16C9CDB}" dt="2020-12-01T14:48:03.266" v="5" actId="14826"/>
          <ac:picMkLst>
            <pc:docMk/>
            <pc:sldMk cId="1275543022" sldId="262"/>
            <ac:picMk id="61" creationId="{2B1B6CB0-A151-4F5D-882D-7EFFB19D0965}"/>
          </ac:picMkLst>
        </pc:picChg>
        <pc:picChg chg="mod">
          <ac:chgData name="James Clegg" userId="c6df1435-7a36-4b38-be4d-16e68e91152f" providerId="ADAL" clId="{D4BC34C7-0FC0-45CF-9290-6D3AB16C9CDB}" dt="2020-12-01T14:48:03.266" v="5" actId="14826"/>
          <ac:picMkLst>
            <pc:docMk/>
            <pc:sldMk cId="1275543022" sldId="262"/>
            <ac:picMk id="73" creationId="{2A488542-E5D7-4EB6-A1C8-37EF4E15D376}"/>
          </ac:picMkLst>
        </pc:picChg>
        <pc:picChg chg="mod">
          <ac:chgData name="James Clegg" userId="c6df1435-7a36-4b38-be4d-16e68e91152f" providerId="ADAL" clId="{D4BC34C7-0FC0-45CF-9290-6D3AB16C9CDB}" dt="2020-12-01T14:48:03.266" v="5" actId="14826"/>
          <ac:picMkLst>
            <pc:docMk/>
            <pc:sldMk cId="1275543022" sldId="262"/>
            <ac:picMk id="74" creationId="{6BE4D97D-66AE-41F4-9CE6-0F374CF52EB6}"/>
          </ac:picMkLst>
        </pc:picChg>
        <pc:picChg chg="mod">
          <ac:chgData name="James Clegg" userId="c6df1435-7a36-4b38-be4d-16e68e91152f" providerId="ADAL" clId="{D4BC34C7-0FC0-45CF-9290-6D3AB16C9CDB}" dt="2020-12-01T14:48:03.266" v="5" actId="14826"/>
          <ac:picMkLst>
            <pc:docMk/>
            <pc:sldMk cId="1275543022" sldId="262"/>
            <ac:picMk id="75" creationId="{D5A19C76-6106-4913-ADAD-D9EB617A2719}"/>
          </ac:picMkLst>
        </pc:picChg>
      </pc:sldChg>
      <pc:sldChg chg="modSp">
        <pc:chgData name="James Clegg" userId="c6df1435-7a36-4b38-be4d-16e68e91152f" providerId="ADAL" clId="{D4BC34C7-0FC0-45CF-9290-6D3AB16C9CDB}" dt="2020-12-01T14:48:36.140" v="10" actId="1076"/>
        <pc:sldMkLst>
          <pc:docMk/>
          <pc:sldMk cId="3125073431" sldId="263"/>
        </pc:sldMkLst>
        <pc:picChg chg="mod">
          <ac:chgData name="James Clegg" userId="c6df1435-7a36-4b38-be4d-16e68e91152f" providerId="ADAL" clId="{D4BC34C7-0FC0-45CF-9290-6D3AB16C9CDB}" dt="2020-12-01T14:48:26.814" v="7" actId="14826"/>
          <ac:picMkLst>
            <pc:docMk/>
            <pc:sldMk cId="3125073431" sldId="263"/>
            <ac:picMk id="5" creationId="{BACB65F4-8F37-464C-844A-02FCFCB70655}"/>
          </ac:picMkLst>
        </pc:picChg>
        <pc:picChg chg="mod">
          <ac:chgData name="James Clegg" userId="c6df1435-7a36-4b38-be4d-16e68e91152f" providerId="ADAL" clId="{D4BC34C7-0FC0-45CF-9290-6D3AB16C9CDB}" dt="2020-12-01T14:48:36.140" v="10" actId="1076"/>
          <ac:picMkLst>
            <pc:docMk/>
            <pc:sldMk cId="3125073431" sldId="263"/>
            <ac:picMk id="13" creationId="{BACB65F4-8F37-464C-844A-02FCFCB70655}"/>
          </ac:picMkLst>
        </pc:picChg>
      </pc:sldChg>
      <pc:sldChg chg="modSp">
        <pc:chgData name="James Clegg" userId="c6df1435-7a36-4b38-be4d-16e68e91152f" providerId="ADAL" clId="{D4BC34C7-0FC0-45CF-9290-6D3AB16C9CDB}" dt="2020-12-01T14:47:36.668" v="3" actId="14826"/>
        <pc:sldMkLst>
          <pc:docMk/>
          <pc:sldMk cId="4292824817" sldId="268"/>
        </pc:sldMkLst>
        <pc:picChg chg="mod">
          <ac:chgData name="James Clegg" userId="c6df1435-7a36-4b38-be4d-16e68e91152f" providerId="ADAL" clId="{D4BC34C7-0FC0-45CF-9290-6D3AB16C9CDB}" dt="2020-12-01T14:47:36.668" v="3" actId="14826"/>
          <ac:picMkLst>
            <pc:docMk/>
            <pc:sldMk cId="4292824817" sldId="268"/>
            <ac:picMk id="19" creationId="{FAB89FBB-6BA3-45ED-BD55-C92A043C75B6}"/>
          </ac:picMkLst>
        </pc:picChg>
        <pc:picChg chg="mod">
          <ac:chgData name="James Clegg" userId="c6df1435-7a36-4b38-be4d-16e68e91152f" providerId="ADAL" clId="{D4BC34C7-0FC0-45CF-9290-6D3AB16C9CDB}" dt="2020-12-01T14:47:36.668" v="3" actId="14826"/>
          <ac:picMkLst>
            <pc:docMk/>
            <pc:sldMk cId="4292824817" sldId="268"/>
            <ac:picMk id="21" creationId="{5842EC83-0921-4B3E-B86E-9FF73894EABA}"/>
          </ac:picMkLst>
        </pc:picChg>
        <pc:picChg chg="mod">
          <ac:chgData name="James Clegg" userId="c6df1435-7a36-4b38-be4d-16e68e91152f" providerId="ADAL" clId="{D4BC34C7-0FC0-45CF-9290-6D3AB16C9CDB}" dt="2020-12-01T14:47:36.668" v="3" actId="14826"/>
          <ac:picMkLst>
            <pc:docMk/>
            <pc:sldMk cId="4292824817" sldId="268"/>
            <ac:picMk id="22" creationId="{46D85A62-287C-48E9-831F-E1FDB47B3924}"/>
          </ac:picMkLst>
        </pc:picChg>
        <pc:picChg chg="mod">
          <ac:chgData name="James Clegg" userId="c6df1435-7a36-4b38-be4d-16e68e91152f" providerId="ADAL" clId="{D4BC34C7-0FC0-45CF-9290-6D3AB16C9CDB}" dt="2020-12-01T14:47:36.668" v="3" actId="14826"/>
          <ac:picMkLst>
            <pc:docMk/>
            <pc:sldMk cId="4292824817" sldId="268"/>
            <ac:picMk id="23" creationId="{E56E2C39-0189-427D-9A03-6BF85F569259}"/>
          </ac:picMkLst>
        </pc:picChg>
      </pc:sldChg>
      <pc:sldChg chg="addSp delSp modSp delAnim modAnim">
        <pc:chgData name="James Clegg" userId="c6df1435-7a36-4b38-be4d-16e68e91152f" providerId="ADAL" clId="{D4BC34C7-0FC0-45CF-9290-6D3AB16C9CDB}" dt="2020-12-01T14:49:55.176" v="13"/>
        <pc:sldMkLst>
          <pc:docMk/>
          <pc:sldMk cId="2764762628" sldId="270"/>
        </pc:sldMkLst>
        <pc:picChg chg="add">
          <ac:chgData name="James Clegg" userId="c6df1435-7a36-4b38-be4d-16e68e91152f" providerId="ADAL" clId="{D4BC34C7-0FC0-45CF-9290-6D3AB16C9CDB}" dt="2020-12-01T14:49:55.176" v="13"/>
          <ac:picMkLst>
            <pc:docMk/>
            <pc:sldMk cId="2764762628" sldId="270"/>
            <ac:picMk id="41" creationId="{908983DF-F842-4F75-9837-7D1AA8C2FE4B}"/>
          </ac:picMkLst>
        </pc:picChg>
        <pc:picChg chg="add">
          <ac:chgData name="James Clegg" userId="c6df1435-7a36-4b38-be4d-16e68e91152f" providerId="ADAL" clId="{D4BC34C7-0FC0-45CF-9290-6D3AB16C9CDB}" dt="2020-12-01T14:49:55.176" v="13"/>
          <ac:picMkLst>
            <pc:docMk/>
            <pc:sldMk cId="2764762628" sldId="270"/>
            <ac:picMk id="49" creationId="{8C9451CB-8492-4AE5-8CE8-86FB64852652}"/>
          </ac:picMkLst>
        </pc:picChg>
        <pc:picChg chg="del mod">
          <ac:chgData name="James Clegg" userId="c6df1435-7a36-4b38-be4d-16e68e91152f" providerId="ADAL" clId="{D4BC34C7-0FC0-45CF-9290-6D3AB16C9CDB}" dt="2020-12-01T14:49:54.941" v="12" actId="478"/>
          <ac:picMkLst>
            <pc:docMk/>
            <pc:sldMk cId="2764762628" sldId="270"/>
            <ac:picMk id="50" creationId="{3145B8E3-1592-4F68-818C-8CA7B1D1EDA8}"/>
          </ac:picMkLst>
        </pc:picChg>
        <pc:picChg chg="del mod">
          <ac:chgData name="James Clegg" userId="c6df1435-7a36-4b38-be4d-16e68e91152f" providerId="ADAL" clId="{D4BC34C7-0FC0-45CF-9290-6D3AB16C9CDB}" dt="2020-12-01T14:49:54.941" v="12" actId="478"/>
          <ac:picMkLst>
            <pc:docMk/>
            <pc:sldMk cId="2764762628" sldId="270"/>
            <ac:picMk id="51" creationId="{3145B8E3-1592-4F68-818C-8CA7B1D1EDA8}"/>
          </ac:picMkLst>
        </pc:picChg>
        <pc:picChg chg="del mod">
          <ac:chgData name="James Clegg" userId="c6df1435-7a36-4b38-be4d-16e68e91152f" providerId="ADAL" clId="{D4BC34C7-0FC0-45CF-9290-6D3AB16C9CDB}" dt="2020-12-01T14:49:54.941" v="12" actId="478"/>
          <ac:picMkLst>
            <pc:docMk/>
            <pc:sldMk cId="2764762628" sldId="270"/>
            <ac:picMk id="52" creationId="{3145B8E3-1592-4F68-818C-8CA7B1D1EDA8}"/>
          </ac:picMkLst>
        </pc:picChg>
        <pc:picChg chg="add">
          <ac:chgData name="James Clegg" userId="c6df1435-7a36-4b38-be4d-16e68e91152f" providerId="ADAL" clId="{D4BC34C7-0FC0-45CF-9290-6D3AB16C9CDB}" dt="2020-12-01T14:49:55.176" v="13"/>
          <ac:picMkLst>
            <pc:docMk/>
            <pc:sldMk cId="2764762628" sldId="270"/>
            <ac:picMk id="53" creationId="{A5B21218-87AE-4DBF-A7D1-62C353E7613E}"/>
          </ac:picMkLst>
        </pc:picChg>
        <pc:picChg chg="add">
          <ac:chgData name="James Clegg" userId="c6df1435-7a36-4b38-be4d-16e68e91152f" providerId="ADAL" clId="{D4BC34C7-0FC0-45CF-9290-6D3AB16C9CDB}" dt="2020-12-01T14:49:55.176" v="13"/>
          <ac:picMkLst>
            <pc:docMk/>
            <pc:sldMk cId="2764762628" sldId="270"/>
            <ac:picMk id="54" creationId="{74AA8B0B-6D5D-41FF-844E-8E65096DF331}"/>
          </ac:picMkLst>
        </pc:picChg>
        <pc:picChg chg="add">
          <ac:chgData name="James Clegg" userId="c6df1435-7a36-4b38-be4d-16e68e91152f" providerId="ADAL" clId="{D4BC34C7-0FC0-45CF-9290-6D3AB16C9CDB}" dt="2020-12-01T14:49:55.176" v="13"/>
          <ac:picMkLst>
            <pc:docMk/>
            <pc:sldMk cId="2764762628" sldId="270"/>
            <ac:picMk id="55" creationId="{BA816B2B-2DAD-4A48-95ED-75E388BCE882}"/>
          </ac:picMkLst>
        </pc:picChg>
        <pc:picChg chg="add">
          <ac:chgData name="James Clegg" userId="c6df1435-7a36-4b38-be4d-16e68e91152f" providerId="ADAL" clId="{D4BC34C7-0FC0-45CF-9290-6D3AB16C9CDB}" dt="2020-12-01T14:49:55.176" v="13"/>
          <ac:picMkLst>
            <pc:docMk/>
            <pc:sldMk cId="2764762628" sldId="270"/>
            <ac:picMk id="56" creationId="{217A8260-615E-4132-8B2F-13D082E365F0}"/>
          </ac:picMkLst>
        </pc:picChg>
        <pc:picChg chg="add">
          <ac:chgData name="James Clegg" userId="c6df1435-7a36-4b38-be4d-16e68e91152f" providerId="ADAL" clId="{D4BC34C7-0FC0-45CF-9290-6D3AB16C9CDB}" dt="2020-12-01T14:49:55.176" v="13"/>
          <ac:picMkLst>
            <pc:docMk/>
            <pc:sldMk cId="2764762628" sldId="270"/>
            <ac:picMk id="57" creationId="{496CED8F-585D-482E-9CF6-90DC2CBB8163}"/>
          </ac:picMkLst>
        </pc:picChg>
        <pc:picChg chg="del mod">
          <ac:chgData name="James Clegg" userId="c6df1435-7a36-4b38-be4d-16e68e91152f" providerId="ADAL" clId="{D4BC34C7-0FC0-45CF-9290-6D3AB16C9CDB}" dt="2020-12-01T14:49:54.941" v="12" actId="478"/>
          <ac:picMkLst>
            <pc:docMk/>
            <pc:sldMk cId="2764762628" sldId="270"/>
            <ac:picMk id="58" creationId="{3145B8E3-1592-4F68-818C-8CA7B1D1EDA8}"/>
          </ac:picMkLst>
        </pc:picChg>
        <pc:picChg chg="del mod">
          <ac:chgData name="James Clegg" userId="c6df1435-7a36-4b38-be4d-16e68e91152f" providerId="ADAL" clId="{D4BC34C7-0FC0-45CF-9290-6D3AB16C9CDB}" dt="2020-12-01T14:49:54.941" v="12" actId="478"/>
          <ac:picMkLst>
            <pc:docMk/>
            <pc:sldMk cId="2764762628" sldId="270"/>
            <ac:picMk id="59" creationId="{3145B8E3-1592-4F68-818C-8CA7B1D1EDA8}"/>
          </ac:picMkLst>
        </pc:picChg>
        <pc:picChg chg="del mod">
          <ac:chgData name="James Clegg" userId="c6df1435-7a36-4b38-be4d-16e68e91152f" providerId="ADAL" clId="{D4BC34C7-0FC0-45CF-9290-6D3AB16C9CDB}" dt="2020-12-01T14:49:54.941" v="12" actId="478"/>
          <ac:picMkLst>
            <pc:docMk/>
            <pc:sldMk cId="2764762628" sldId="270"/>
            <ac:picMk id="60" creationId="{3145B8E3-1592-4F68-818C-8CA7B1D1EDA8}"/>
          </ac:picMkLst>
        </pc:picChg>
        <pc:picChg chg="del mod">
          <ac:chgData name="James Clegg" userId="c6df1435-7a36-4b38-be4d-16e68e91152f" providerId="ADAL" clId="{D4BC34C7-0FC0-45CF-9290-6D3AB16C9CDB}" dt="2020-12-01T14:49:54.941" v="12" actId="478"/>
          <ac:picMkLst>
            <pc:docMk/>
            <pc:sldMk cId="2764762628" sldId="270"/>
            <ac:picMk id="61" creationId="{3145B8E3-1592-4F68-818C-8CA7B1D1EDA8}"/>
          </ac:picMkLst>
        </pc:picChg>
        <pc:picChg chg="del mod">
          <ac:chgData name="James Clegg" userId="c6df1435-7a36-4b38-be4d-16e68e91152f" providerId="ADAL" clId="{D4BC34C7-0FC0-45CF-9290-6D3AB16C9CDB}" dt="2020-12-01T14:49:54.941" v="12" actId="478"/>
          <ac:picMkLst>
            <pc:docMk/>
            <pc:sldMk cId="2764762628" sldId="270"/>
            <ac:picMk id="62" creationId="{3145B8E3-1592-4F68-818C-8CA7B1D1EDA8}"/>
          </ac:picMkLst>
        </pc:picChg>
        <pc:picChg chg="del mod">
          <ac:chgData name="James Clegg" userId="c6df1435-7a36-4b38-be4d-16e68e91152f" providerId="ADAL" clId="{D4BC34C7-0FC0-45CF-9290-6D3AB16C9CDB}" dt="2020-12-01T14:49:54.941" v="12" actId="478"/>
          <ac:picMkLst>
            <pc:docMk/>
            <pc:sldMk cId="2764762628" sldId="270"/>
            <ac:picMk id="63" creationId="{3145B8E3-1592-4F68-818C-8CA7B1D1EDA8}"/>
          </ac:picMkLst>
        </pc:picChg>
        <pc:picChg chg="del mod">
          <ac:chgData name="James Clegg" userId="c6df1435-7a36-4b38-be4d-16e68e91152f" providerId="ADAL" clId="{D4BC34C7-0FC0-45CF-9290-6D3AB16C9CDB}" dt="2020-12-01T14:49:54.941" v="12" actId="478"/>
          <ac:picMkLst>
            <pc:docMk/>
            <pc:sldMk cId="2764762628" sldId="270"/>
            <ac:picMk id="64" creationId="{3145B8E3-1592-4F68-818C-8CA7B1D1EDA8}"/>
          </ac:picMkLst>
        </pc:picChg>
        <pc:picChg chg="add">
          <ac:chgData name="James Clegg" userId="c6df1435-7a36-4b38-be4d-16e68e91152f" providerId="ADAL" clId="{D4BC34C7-0FC0-45CF-9290-6D3AB16C9CDB}" dt="2020-12-01T14:49:55.176" v="13"/>
          <ac:picMkLst>
            <pc:docMk/>
            <pc:sldMk cId="2764762628" sldId="270"/>
            <ac:picMk id="67" creationId="{91493464-653C-4345-BEC3-D1887C9718B0}"/>
          </ac:picMkLst>
        </pc:picChg>
        <pc:picChg chg="add">
          <ac:chgData name="James Clegg" userId="c6df1435-7a36-4b38-be4d-16e68e91152f" providerId="ADAL" clId="{D4BC34C7-0FC0-45CF-9290-6D3AB16C9CDB}" dt="2020-12-01T14:49:55.176" v="13"/>
          <ac:picMkLst>
            <pc:docMk/>
            <pc:sldMk cId="2764762628" sldId="270"/>
            <ac:picMk id="68" creationId="{FD4B220E-3B71-49C9-9495-835D58BC5E17}"/>
          </ac:picMkLst>
        </pc:picChg>
        <pc:picChg chg="add">
          <ac:chgData name="James Clegg" userId="c6df1435-7a36-4b38-be4d-16e68e91152f" providerId="ADAL" clId="{D4BC34C7-0FC0-45CF-9290-6D3AB16C9CDB}" dt="2020-12-01T14:49:55.176" v="13"/>
          <ac:picMkLst>
            <pc:docMk/>
            <pc:sldMk cId="2764762628" sldId="270"/>
            <ac:picMk id="69" creationId="{D1F4BF30-3343-4B0C-8DBA-E42F9CE8FD9B}"/>
          </ac:picMkLst>
        </pc:picChg>
      </pc:sldChg>
      <pc:sldChg chg="modSp">
        <pc:chgData name="James Clegg" userId="c6df1435-7a36-4b38-be4d-16e68e91152f" providerId="ADAL" clId="{D4BC34C7-0FC0-45CF-9290-6D3AB16C9CDB}" dt="2020-12-01T14:50:30.515" v="19" actId="1076"/>
        <pc:sldMkLst>
          <pc:docMk/>
          <pc:sldMk cId="921436105" sldId="271"/>
        </pc:sldMkLst>
        <pc:picChg chg="mod">
          <ac:chgData name="James Clegg" userId="c6df1435-7a36-4b38-be4d-16e68e91152f" providerId="ADAL" clId="{D4BC34C7-0FC0-45CF-9290-6D3AB16C9CDB}" dt="2020-12-01T14:50:30.515" v="19" actId="1076"/>
          <ac:picMkLst>
            <pc:docMk/>
            <pc:sldMk cId="921436105" sldId="271"/>
            <ac:picMk id="22" creationId="{5697DAA4-4B8D-4E47-816B-EE0F869160A4}"/>
          </ac:picMkLst>
        </pc:picChg>
        <pc:picChg chg="mod">
          <ac:chgData name="James Clegg" userId="c6df1435-7a36-4b38-be4d-16e68e91152f" providerId="ADAL" clId="{D4BC34C7-0FC0-45CF-9290-6D3AB16C9CDB}" dt="2020-12-01T14:50:17.815" v="16" actId="1076"/>
          <ac:picMkLst>
            <pc:docMk/>
            <pc:sldMk cId="921436105" sldId="271"/>
            <ac:picMk id="23" creationId="{70EF517C-C9BE-4CC2-BE4C-2C0A6FF666B6}"/>
          </ac:picMkLst>
        </pc:picChg>
      </pc:sldChg>
      <pc:sldChg chg="addSp delSp">
        <pc:chgData name="James Clegg" userId="c6df1435-7a36-4b38-be4d-16e68e91152f" providerId="ADAL" clId="{D4BC34C7-0FC0-45CF-9290-6D3AB16C9CDB}" dt="2020-12-01T14:50:36.162" v="21"/>
        <pc:sldMkLst>
          <pc:docMk/>
          <pc:sldMk cId="307825746" sldId="272"/>
        </pc:sldMkLst>
        <pc:picChg chg="del">
          <ac:chgData name="James Clegg" userId="c6df1435-7a36-4b38-be4d-16e68e91152f" providerId="ADAL" clId="{D4BC34C7-0FC0-45CF-9290-6D3AB16C9CDB}" dt="2020-12-01T14:50:35.890" v="20" actId="478"/>
          <ac:picMkLst>
            <pc:docMk/>
            <pc:sldMk cId="307825746" sldId="272"/>
            <ac:picMk id="36" creationId="{5697DAA4-4B8D-4E47-816B-EE0F869160A4}"/>
          </ac:picMkLst>
        </pc:picChg>
        <pc:picChg chg="del">
          <ac:chgData name="James Clegg" userId="c6df1435-7a36-4b38-be4d-16e68e91152f" providerId="ADAL" clId="{D4BC34C7-0FC0-45CF-9290-6D3AB16C9CDB}" dt="2020-12-01T14:50:35.890" v="20" actId="478"/>
          <ac:picMkLst>
            <pc:docMk/>
            <pc:sldMk cId="307825746" sldId="272"/>
            <ac:picMk id="37" creationId="{70EF517C-C9BE-4CC2-BE4C-2C0A6FF666B6}"/>
          </ac:picMkLst>
        </pc:picChg>
        <pc:picChg chg="add">
          <ac:chgData name="James Clegg" userId="c6df1435-7a36-4b38-be4d-16e68e91152f" providerId="ADAL" clId="{D4BC34C7-0FC0-45CF-9290-6D3AB16C9CDB}" dt="2020-12-01T14:50:36.162" v="21"/>
          <ac:picMkLst>
            <pc:docMk/>
            <pc:sldMk cId="307825746" sldId="272"/>
            <ac:picMk id="39" creationId="{A1E870E7-3BFD-456F-901C-E87686934487}"/>
          </ac:picMkLst>
        </pc:picChg>
        <pc:picChg chg="add">
          <ac:chgData name="James Clegg" userId="c6df1435-7a36-4b38-be4d-16e68e91152f" providerId="ADAL" clId="{D4BC34C7-0FC0-45CF-9290-6D3AB16C9CDB}" dt="2020-12-01T14:50:36.162" v="21"/>
          <ac:picMkLst>
            <pc:docMk/>
            <pc:sldMk cId="307825746" sldId="272"/>
            <ac:picMk id="41" creationId="{FB6D0B68-7CB8-43E0-B88A-CC37B1D32794}"/>
          </ac:picMkLst>
        </pc:picChg>
      </pc:sldChg>
      <pc:sldChg chg="addSp delSp">
        <pc:chgData name="James Clegg" userId="c6df1435-7a36-4b38-be4d-16e68e91152f" providerId="ADAL" clId="{D4BC34C7-0FC0-45CF-9290-6D3AB16C9CDB}" dt="2020-12-01T14:50:41.971" v="23"/>
        <pc:sldMkLst>
          <pc:docMk/>
          <pc:sldMk cId="779240912" sldId="273"/>
        </pc:sldMkLst>
        <pc:picChg chg="add">
          <ac:chgData name="James Clegg" userId="c6df1435-7a36-4b38-be4d-16e68e91152f" providerId="ADAL" clId="{D4BC34C7-0FC0-45CF-9290-6D3AB16C9CDB}" dt="2020-12-01T14:50:41.971" v="23"/>
          <ac:picMkLst>
            <pc:docMk/>
            <pc:sldMk cId="779240912" sldId="273"/>
            <ac:picMk id="32" creationId="{F0FD28A3-F91A-4C19-8733-43A19DC5BBFD}"/>
          </ac:picMkLst>
        </pc:picChg>
        <pc:picChg chg="add">
          <ac:chgData name="James Clegg" userId="c6df1435-7a36-4b38-be4d-16e68e91152f" providerId="ADAL" clId="{D4BC34C7-0FC0-45CF-9290-6D3AB16C9CDB}" dt="2020-12-01T14:50:41.971" v="23"/>
          <ac:picMkLst>
            <pc:docMk/>
            <pc:sldMk cId="779240912" sldId="273"/>
            <ac:picMk id="33" creationId="{68DFE5E2-5BD2-4C6B-A96D-992580F9D591}"/>
          </ac:picMkLst>
        </pc:picChg>
        <pc:picChg chg="del">
          <ac:chgData name="James Clegg" userId="c6df1435-7a36-4b38-be4d-16e68e91152f" providerId="ADAL" clId="{D4BC34C7-0FC0-45CF-9290-6D3AB16C9CDB}" dt="2020-12-01T14:50:41.721" v="22" actId="478"/>
          <ac:picMkLst>
            <pc:docMk/>
            <pc:sldMk cId="779240912" sldId="273"/>
            <ac:picMk id="59" creationId="{3B9ACE41-2559-442E-9369-BE14AF106DF5}"/>
          </ac:picMkLst>
        </pc:picChg>
        <pc:picChg chg="del">
          <ac:chgData name="James Clegg" userId="c6df1435-7a36-4b38-be4d-16e68e91152f" providerId="ADAL" clId="{D4BC34C7-0FC0-45CF-9290-6D3AB16C9CDB}" dt="2020-12-01T14:50:41.721" v="22" actId="478"/>
          <ac:picMkLst>
            <pc:docMk/>
            <pc:sldMk cId="779240912" sldId="273"/>
            <ac:picMk id="60" creationId="{C7F5F039-7ED0-4E79-95C7-938A3B5BEF95}"/>
          </ac:picMkLst>
        </pc:picChg>
      </pc:sldChg>
      <pc:sldChg chg="add">
        <pc:chgData name="James Clegg" userId="c6df1435-7a36-4b38-be4d-16e68e91152f" providerId="ADAL" clId="{D4BC34C7-0FC0-45CF-9290-6D3AB16C9CDB}" dt="2020-12-01T14:47:12.317" v="1"/>
        <pc:sldMkLst>
          <pc:docMk/>
          <pc:sldMk cId="593140160" sldId="274"/>
        </pc:sldMkLst>
      </pc:sldChg>
      <pc:sldChg chg="del">
        <pc:chgData name="James Clegg" userId="c6df1435-7a36-4b38-be4d-16e68e91152f" providerId="ADAL" clId="{D4BC34C7-0FC0-45CF-9290-6D3AB16C9CDB}" dt="2020-12-01T14:47:09.921" v="0" actId="2696"/>
        <pc:sldMkLst>
          <pc:docMk/>
          <pc:sldMk cId="2242711678" sldId="27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6.png"/><Relationship Id="rId3" Type="http://schemas.openxmlformats.org/officeDocument/2006/relationships/image" Target="../media/image14.jpeg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170.png"/><Relationship Id="rId11" Type="http://schemas.openxmlformats.org/officeDocument/2006/relationships/image" Target="../media/image21.png"/><Relationship Id="rId10" Type="http://schemas.openxmlformats.org/officeDocument/2006/relationships/image" Target="../media/image20.pn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6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9.png"/><Relationship Id="rId5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6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26.png"/><Relationship Id="rId5" Type="http://schemas.openxmlformats.org/officeDocument/2006/relationships/image" Target="../media/image23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3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26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4.jpeg"/><Relationship Id="rId7" Type="http://schemas.openxmlformats.org/officeDocument/2006/relationships/image" Target="../media/image1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10" Type="http://schemas.openxmlformats.org/officeDocument/2006/relationships/image" Target="../media/image160.png"/><Relationship Id="rId4" Type="http://schemas.openxmlformats.org/officeDocument/2006/relationships/image" Target="../media/image16.png"/><Relationship Id="rId9" Type="http://schemas.openxmlformats.org/officeDocument/2006/relationships/image" Target="../media/image1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469CA4-E105-412C-8299-AE9E696F9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199" y="4125718"/>
            <a:ext cx="1243458" cy="11825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E55A9A-0F44-499F-96DA-A8A0DD222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8966" y="3294294"/>
            <a:ext cx="1487513" cy="17795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F4E20F-6932-43C4-935A-DD3F1C2C95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6675" y="3743041"/>
            <a:ext cx="1063831" cy="12726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123542-31A6-44B7-BF21-E6B01D909E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7616" y="3323654"/>
            <a:ext cx="1543566" cy="18465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73AC2F-D2F6-41C9-8AB9-FED61A58E2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1541" y="4082292"/>
            <a:ext cx="806390" cy="9646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131B4C-49B1-4588-BCF6-8D3584DB29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9997" y="1139972"/>
            <a:ext cx="5779509" cy="22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40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Blank Snowman Template - ClipArt Best">
            <a:extLst>
              <a:ext uri="{FF2B5EF4-FFF2-40B4-BE49-F238E27FC236}">
                <a16:creationId xmlns:a16="http://schemas.microsoft.com/office/drawing/2014/main" id="{8ED2BC78-17F0-4A65-9E04-E734D77226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0" t="18459" r="17984" b="9402"/>
          <a:stretch/>
        </p:blipFill>
        <p:spPr bwMode="auto">
          <a:xfrm>
            <a:off x="2328382" y="887279"/>
            <a:ext cx="1836310" cy="254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Blank Snowman Template - ClipArt Best">
            <a:extLst>
              <a:ext uri="{FF2B5EF4-FFF2-40B4-BE49-F238E27FC236}">
                <a16:creationId xmlns:a16="http://schemas.microsoft.com/office/drawing/2014/main" id="{0D26C9DC-6C84-4534-819C-87380468B3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0" t="18459" r="17984" b="9402"/>
          <a:stretch/>
        </p:blipFill>
        <p:spPr bwMode="auto">
          <a:xfrm>
            <a:off x="759417" y="562967"/>
            <a:ext cx="1836310" cy="254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AD4189C-A14B-400F-8A5E-C9650B9B0F3D}"/>
                  </a:ext>
                </a:extLst>
              </p:cNvPr>
              <p:cNvSpPr txBox="1"/>
              <p:nvPr/>
            </p:nvSpPr>
            <p:spPr>
              <a:xfrm>
                <a:off x="4838296" y="684860"/>
                <a:ext cx="5295816" cy="671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/>
                          <m:t>3</m:t>
                        </m:r>
                      </m:den>
                    </m:f>
                  </m:oMath>
                </a14:m>
                <a:r>
                  <a:rPr lang="en-GB" sz="2400" dirty="0"/>
                  <a:t> of them are on snowman 1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AD4189C-A14B-400F-8A5E-C9650B9B0F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8296" y="684860"/>
                <a:ext cx="5295816" cy="671274"/>
              </a:xfrm>
              <a:prstGeom prst="rect">
                <a:avLst/>
              </a:prstGeom>
              <a:blipFill>
                <a:blip r:embed="rId6"/>
                <a:stretch>
                  <a:fillRect b="-81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677521" y="3057541"/>
            <a:ext cx="18161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Snowman 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2551239" y="3295262"/>
            <a:ext cx="18161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Snowman 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4226447" y="2986636"/>
            <a:ext cx="18161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Snowman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9AD4189C-A14B-400F-8A5E-C9650B9B0F3D}"/>
                  </a:ext>
                </a:extLst>
              </p:cNvPr>
              <p:cNvSpPr txBox="1"/>
              <p:nvPr/>
            </p:nvSpPr>
            <p:spPr>
              <a:xfrm>
                <a:off x="4838296" y="1416833"/>
                <a:ext cx="5295816" cy="672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/>
                          <m:t>5</m:t>
                        </m:r>
                      </m:den>
                    </m:f>
                  </m:oMath>
                </a14:m>
                <a:r>
                  <a:rPr lang="en-GB" sz="2400" dirty="0"/>
                  <a:t> of them are on snowman 2</a:t>
                </a:r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9AD4189C-A14B-400F-8A5E-C9650B9B0F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8296" y="1416833"/>
                <a:ext cx="5295816" cy="672685"/>
              </a:xfrm>
              <a:prstGeom prst="rect">
                <a:avLst/>
              </a:prstGeom>
              <a:blipFill>
                <a:blip r:embed="rId8"/>
                <a:stretch>
                  <a:fillRect b="-810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9AD4189C-A14B-400F-8A5E-C9650B9B0F3D}"/>
                  </a:ext>
                </a:extLst>
              </p:cNvPr>
              <p:cNvSpPr txBox="1"/>
              <p:nvPr/>
            </p:nvSpPr>
            <p:spPr>
              <a:xfrm>
                <a:off x="4838296" y="2136714"/>
                <a:ext cx="5295816" cy="6707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/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/>
                          <m:t>15</m:t>
                        </m:r>
                      </m:den>
                    </m:f>
                  </m:oMath>
                </a14:m>
                <a:r>
                  <a:rPr lang="en-GB" sz="2400" dirty="0"/>
                  <a:t> of them are on snowman 3</a:t>
                </a:r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9AD4189C-A14B-400F-8A5E-C9650B9B0F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8296" y="2136714"/>
                <a:ext cx="5295816" cy="670761"/>
              </a:xfrm>
              <a:prstGeom prst="rect">
                <a:avLst/>
              </a:prstGeom>
              <a:blipFill>
                <a:blip r:embed="rId9"/>
                <a:stretch>
                  <a:fillRect b="-81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759417" y="4220411"/>
                <a:ext cx="2419070" cy="7675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3</m:t>
                        </m:r>
                      </m:den>
                    </m:f>
                  </m:oMath>
                </a14:m>
                <a:r>
                  <a:rPr lang="en-GB" sz="2800" dirty="0"/>
                  <a:t> of 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30</a:t>
                </a:r>
                <a:r>
                  <a:rPr lang="en-GB" sz="2800" dirty="0"/>
                  <a:t>  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10</a:t>
                </a: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417" y="4220411"/>
                <a:ext cx="2419070" cy="767582"/>
              </a:xfrm>
              <a:prstGeom prst="rect">
                <a:avLst/>
              </a:prstGeom>
              <a:blipFill>
                <a:blip r:embed="rId10"/>
                <a:stretch>
                  <a:fillRect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ounded Rectangle 26"/>
          <p:cNvSpPr/>
          <p:nvPr/>
        </p:nvSpPr>
        <p:spPr>
          <a:xfrm>
            <a:off x="1445594" y="4220411"/>
            <a:ext cx="638978" cy="8530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3178487" y="4220411"/>
                <a:ext cx="2419070" cy="7675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of 30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12 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8487" y="4220411"/>
                <a:ext cx="2419070" cy="767582"/>
              </a:xfrm>
              <a:prstGeom prst="rect">
                <a:avLst/>
              </a:prstGeom>
              <a:blipFill>
                <a:blip r:embed="rId11"/>
                <a:stretch>
                  <a:fillRect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ounded Rectangle 29"/>
          <p:cNvSpPr/>
          <p:nvPr/>
        </p:nvSpPr>
        <p:spPr>
          <a:xfrm>
            <a:off x="4634072" y="4263132"/>
            <a:ext cx="638978" cy="8530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5843607" y="4220411"/>
                <a:ext cx="2419070" cy="7675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15</m:t>
                        </m:r>
                      </m:den>
                    </m:f>
                  </m:oMath>
                </a14:m>
                <a:r>
                  <a:rPr lang="en-GB" sz="2800" dirty="0"/>
                  <a:t> of 30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8 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3607" y="4220411"/>
                <a:ext cx="2419070" cy="767582"/>
              </a:xfrm>
              <a:prstGeom prst="rect">
                <a:avLst/>
              </a:prstGeom>
              <a:blipFill>
                <a:blip r:embed="rId12"/>
                <a:stretch>
                  <a:fillRect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ounded Rectangle 31"/>
          <p:cNvSpPr/>
          <p:nvPr/>
        </p:nvSpPr>
        <p:spPr>
          <a:xfrm>
            <a:off x="7486204" y="4241772"/>
            <a:ext cx="638978" cy="8530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313531"/>
              </p:ext>
            </p:extLst>
          </p:nvPr>
        </p:nvGraphicFramePr>
        <p:xfrm>
          <a:off x="3354585" y="4389534"/>
          <a:ext cx="31872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432">
                  <a:extLst>
                    <a:ext uri="{9D8B030D-6E8A-4147-A177-3AD203B41FA5}">
                      <a16:colId xmlns:a16="http://schemas.microsoft.com/office/drawing/2014/main" val="414238523"/>
                    </a:ext>
                  </a:extLst>
                </a:gridCol>
                <a:gridCol w="1062432">
                  <a:extLst>
                    <a:ext uri="{9D8B030D-6E8A-4147-A177-3AD203B41FA5}">
                      <a16:colId xmlns:a16="http://schemas.microsoft.com/office/drawing/2014/main" val="649575691"/>
                    </a:ext>
                  </a:extLst>
                </a:gridCol>
                <a:gridCol w="1062432">
                  <a:extLst>
                    <a:ext uri="{9D8B030D-6E8A-4147-A177-3AD203B41FA5}">
                      <a16:colId xmlns:a16="http://schemas.microsoft.com/office/drawing/2014/main" val="33806042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38961"/>
                  </a:ext>
                </a:extLst>
              </a:tr>
            </a:tbl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3384511" y="4333565"/>
            <a:ext cx="100000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10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4031425" y="4333565"/>
            <a:ext cx="18161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10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062534" y="4333565"/>
            <a:ext cx="18161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10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878612"/>
              </p:ext>
            </p:extLst>
          </p:nvPr>
        </p:nvGraphicFramePr>
        <p:xfrm>
          <a:off x="5350544" y="4394366"/>
          <a:ext cx="394655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9311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789311">
                  <a:extLst>
                    <a:ext uri="{9D8B030D-6E8A-4147-A177-3AD203B41FA5}">
                      <a16:colId xmlns:a16="http://schemas.microsoft.com/office/drawing/2014/main" val="2902421269"/>
                    </a:ext>
                  </a:extLst>
                </a:gridCol>
                <a:gridCol w="789311">
                  <a:extLst>
                    <a:ext uri="{9D8B030D-6E8A-4147-A177-3AD203B41FA5}">
                      <a16:colId xmlns:a16="http://schemas.microsoft.com/office/drawing/2014/main" val="3414102280"/>
                    </a:ext>
                  </a:extLst>
                </a:gridCol>
                <a:gridCol w="789311">
                  <a:extLst>
                    <a:ext uri="{9D8B030D-6E8A-4147-A177-3AD203B41FA5}">
                      <a16:colId xmlns:a16="http://schemas.microsoft.com/office/drawing/2014/main" val="3622105031"/>
                    </a:ext>
                  </a:extLst>
                </a:gridCol>
                <a:gridCol w="789311">
                  <a:extLst>
                    <a:ext uri="{9D8B030D-6E8A-4147-A177-3AD203B41FA5}">
                      <a16:colId xmlns:a16="http://schemas.microsoft.com/office/drawing/2014/main" val="13733490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p:sp>
        <p:nvSpPr>
          <p:cNvPr id="38" name="Right Brace 37"/>
          <p:cNvSpPr/>
          <p:nvPr/>
        </p:nvSpPr>
        <p:spPr>
          <a:xfrm rot="16200000">
            <a:off x="7094046" y="2130509"/>
            <a:ext cx="478551" cy="3927555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6456682" y="3331542"/>
            <a:ext cx="18161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30</a:t>
            </a:r>
          </a:p>
        </p:txBody>
      </p:sp>
      <p:sp>
        <p:nvSpPr>
          <p:cNvPr id="45" name="Right Brace 44"/>
          <p:cNvSpPr/>
          <p:nvPr/>
        </p:nvSpPr>
        <p:spPr>
          <a:xfrm rot="5400000">
            <a:off x="6017592" y="4185689"/>
            <a:ext cx="277218" cy="1541821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194690" y="5057467"/>
            <a:ext cx="18161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?</a:t>
            </a:r>
          </a:p>
        </p:txBody>
      </p:sp>
      <p:sp>
        <p:nvSpPr>
          <p:cNvPr id="47" name="Right Brace 46"/>
          <p:cNvSpPr/>
          <p:nvPr/>
        </p:nvSpPr>
        <p:spPr>
          <a:xfrm rot="16200000">
            <a:off x="4717097" y="2508777"/>
            <a:ext cx="478551" cy="3171017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4005688" y="3382702"/>
            <a:ext cx="18161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?</a:t>
            </a:r>
          </a:p>
        </p:txBody>
      </p:sp>
      <p:pic>
        <p:nvPicPr>
          <p:cNvPr id="40" name="Picture 2" descr="Blank Snowman Template - ClipArt Best">
            <a:extLst>
              <a:ext uri="{FF2B5EF4-FFF2-40B4-BE49-F238E27FC236}">
                <a16:creationId xmlns:a16="http://schemas.microsoft.com/office/drawing/2014/main" id="{61233A73-0BD5-4461-8AA3-169E3977A0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0" t="18459" r="17984" b="9402"/>
          <a:stretch/>
        </p:blipFill>
        <p:spPr bwMode="auto">
          <a:xfrm>
            <a:off x="3920141" y="562967"/>
            <a:ext cx="1836310" cy="254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908983DF-F842-4F75-9837-7D1AA8C2FE4B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0125" t="33494" r="37459" b="30350"/>
          <a:stretch/>
        </p:blipFill>
        <p:spPr>
          <a:xfrm>
            <a:off x="1411672" y="991633"/>
            <a:ext cx="244454" cy="23852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C9451CB-8492-4AE5-8CE8-86FB64852652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0125" t="33494" r="37459" b="30350"/>
          <a:stretch/>
        </p:blipFill>
        <p:spPr>
          <a:xfrm>
            <a:off x="1574245" y="1338283"/>
            <a:ext cx="244454" cy="23852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5B21218-87AE-4DBF-A7D1-62C353E7613E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0125" t="33494" r="37459" b="30350"/>
          <a:stretch/>
        </p:blipFill>
        <p:spPr>
          <a:xfrm>
            <a:off x="1574245" y="1552834"/>
            <a:ext cx="244454" cy="238528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74AA8B0B-6D5D-41FF-844E-8E65096DF331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0125" t="33494" r="37459" b="30350"/>
          <a:stretch/>
        </p:blipFill>
        <p:spPr>
          <a:xfrm>
            <a:off x="1574245" y="2104263"/>
            <a:ext cx="244454" cy="238528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A816B2B-2DAD-4A48-95ED-75E388BCE882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0125" t="33494" r="37459" b="30350"/>
          <a:stretch/>
        </p:blipFill>
        <p:spPr>
          <a:xfrm>
            <a:off x="1574245" y="2326911"/>
            <a:ext cx="244454" cy="238528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217A8260-615E-4132-8B2F-13D082E365F0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0125" t="33494" r="37459" b="30350"/>
          <a:stretch/>
        </p:blipFill>
        <p:spPr>
          <a:xfrm>
            <a:off x="1574245" y="2536131"/>
            <a:ext cx="244454" cy="23852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496CED8F-585D-482E-9CF6-90DC2CBB8163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0125" t="33494" r="37459" b="30350"/>
          <a:stretch/>
        </p:blipFill>
        <p:spPr>
          <a:xfrm>
            <a:off x="1601488" y="1029551"/>
            <a:ext cx="244454" cy="238528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91493464-653C-4345-BEC3-D1887C9718B0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0125" t="33494" r="37459" b="30350"/>
          <a:stretch/>
        </p:blipFill>
        <p:spPr>
          <a:xfrm>
            <a:off x="1753520" y="719713"/>
            <a:ext cx="244454" cy="238528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FD4B220E-3B71-49C9-9495-835D58BC5E17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0125" t="33494" r="37459" b="30350"/>
          <a:stretch/>
        </p:blipFill>
        <p:spPr>
          <a:xfrm>
            <a:off x="1456384" y="720672"/>
            <a:ext cx="244454" cy="238528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D1F4BF30-3343-4B0C-8DBA-E42F9CE8FD9B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0125" t="33494" r="37459" b="30350"/>
          <a:stretch/>
        </p:blipFill>
        <p:spPr>
          <a:xfrm>
            <a:off x="1791597" y="974799"/>
            <a:ext cx="244454" cy="2385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6476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6" grpId="0"/>
      <p:bldP spid="27" grpId="0" animBg="1"/>
      <p:bldP spid="27" grpId="1" animBg="1"/>
      <p:bldP spid="29" grpId="0"/>
      <p:bldP spid="30" grpId="0" animBg="1"/>
      <p:bldP spid="30" grpId="1" animBg="1"/>
      <p:bldP spid="31" grpId="0"/>
      <p:bldP spid="32" grpId="0" animBg="1"/>
      <p:bldP spid="32" grpId="1" animBg="1"/>
      <p:bldP spid="34" grpId="0"/>
      <p:bldP spid="34" grpId="1"/>
      <p:bldP spid="35" grpId="0"/>
      <p:bldP spid="35" grpId="1"/>
      <p:bldP spid="36" grpId="0"/>
      <p:bldP spid="36" grpId="1"/>
      <p:bldP spid="38" grpId="0" animBg="1"/>
      <p:bldP spid="38" grpId="1" animBg="1"/>
      <p:bldP spid="44" grpId="0"/>
      <p:bldP spid="44" grpId="1"/>
      <p:bldP spid="45" grpId="0" animBg="1"/>
      <p:bldP spid="45" grpId="1" animBg="1"/>
      <p:bldP spid="46" grpId="0"/>
      <p:bldP spid="46" grpId="1"/>
      <p:bldP spid="47" grpId="0" animBg="1"/>
      <p:bldP spid="47" grpId="1" animBg="1"/>
      <p:bldP spid="48" grpId="0"/>
      <p:bldP spid="4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3927" y="737573"/>
            <a:ext cx="7315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Equipment needed to decorate a snowman: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45B8E3-1592-4F68-818C-8CA7B1D1ED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125" t="33494" r="37459" b="30350"/>
          <a:stretch/>
        </p:blipFill>
        <p:spPr>
          <a:xfrm>
            <a:off x="879097" y="1297588"/>
            <a:ext cx="462157" cy="4509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9442" y="1748541"/>
            <a:ext cx="1435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5 buttons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94812" y="1748541"/>
            <a:ext cx="1231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 carrot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09565" y="1187305"/>
            <a:ext cx="448595" cy="7888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62989" y="1748541"/>
            <a:ext cx="1231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 sticks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84031" y="1748541"/>
            <a:ext cx="1231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 hat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89457" y="1748541"/>
            <a:ext cx="1231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 scarf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41255" y="2540524"/>
            <a:ext cx="161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Dexter has: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53" y="2432426"/>
            <a:ext cx="947267" cy="6541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1747" y="3124566"/>
            <a:ext cx="161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97 buttons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89274" y="3124566"/>
            <a:ext cx="161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22 carrots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6801" y="3124566"/>
            <a:ext cx="161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39 sticks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30612" y="3124566"/>
            <a:ext cx="161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21 hats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15262" y="3124566"/>
            <a:ext cx="161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/>
              <a:t>20 scarves</a:t>
            </a:r>
            <a:endParaRPr lang="en-GB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1993978" y="3810635"/>
            <a:ext cx="626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is the maximum amount of snowmen Dexter can fully decorate?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99514" y="4550255"/>
            <a:ext cx="747045" cy="74704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7002358" y="469294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697DAA4-4B8D-4E47-816B-EE0F869160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40846" y="1162446"/>
            <a:ext cx="906371" cy="81692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0EF517C-C9BE-4CC2-BE4C-2C0A6FF666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30612" y="1130831"/>
            <a:ext cx="975305" cy="87905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0156" y="1226704"/>
            <a:ext cx="911020" cy="5921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1436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3927" y="737573"/>
            <a:ext cx="7315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Equipment needed to decorate a snowman: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45B8E3-1592-4F68-818C-8CA7B1D1ED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125" t="33494" r="37459" b="30350"/>
          <a:stretch/>
        </p:blipFill>
        <p:spPr>
          <a:xfrm>
            <a:off x="879097" y="1297588"/>
            <a:ext cx="462157" cy="4509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9442" y="1748541"/>
            <a:ext cx="1435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5 buttons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94812" y="1748541"/>
            <a:ext cx="1231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 carrot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09565" y="1184473"/>
            <a:ext cx="448595" cy="7888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62989" y="1748541"/>
            <a:ext cx="1231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 sticks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84031" y="1748541"/>
            <a:ext cx="1231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 hat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89457" y="1748541"/>
            <a:ext cx="1231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 scarf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41255" y="2540524"/>
            <a:ext cx="161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Dexter has: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53" y="2432426"/>
            <a:ext cx="947267" cy="6541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1747" y="3124566"/>
            <a:ext cx="161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97 buttons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89274" y="3124566"/>
            <a:ext cx="161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22 carrots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6801" y="3124566"/>
            <a:ext cx="161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39 sticks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30612" y="3124566"/>
            <a:ext cx="161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21 hats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15262" y="3124566"/>
            <a:ext cx="161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20 scarves</a:t>
            </a: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946047"/>
              </p:ext>
            </p:extLst>
          </p:nvPr>
        </p:nvGraphicFramePr>
        <p:xfrm>
          <a:off x="733927" y="3693713"/>
          <a:ext cx="585346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899">
                  <a:extLst>
                    <a:ext uri="{9D8B030D-6E8A-4147-A177-3AD203B41FA5}">
                      <a16:colId xmlns:a16="http://schemas.microsoft.com/office/drawing/2014/main" val="926679049"/>
                    </a:ext>
                  </a:extLst>
                </a:gridCol>
                <a:gridCol w="944850">
                  <a:extLst>
                    <a:ext uri="{9D8B030D-6E8A-4147-A177-3AD203B41FA5}">
                      <a16:colId xmlns:a16="http://schemas.microsoft.com/office/drawing/2014/main" val="986117302"/>
                    </a:ext>
                  </a:extLst>
                </a:gridCol>
                <a:gridCol w="943429">
                  <a:extLst>
                    <a:ext uri="{9D8B030D-6E8A-4147-A177-3AD203B41FA5}">
                      <a16:colId xmlns:a16="http://schemas.microsoft.com/office/drawing/2014/main" val="3850696227"/>
                    </a:ext>
                  </a:extLst>
                </a:gridCol>
                <a:gridCol w="943429">
                  <a:extLst>
                    <a:ext uri="{9D8B030D-6E8A-4147-A177-3AD203B41FA5}">
                      <a16:colId xmlns:a16="http://schemas.microsoft.com/office/drawing/2014/main" val="1762237660"/>
                    </a:ext>
                  </a:extLst>
                </a:gridCol>
                <a:gridCol w="943429">
                  <a:extLst>
                    <a:ext uri="{9D8B030D-6E8A-4147-A177-3AD203B41FA5}">
                      <a16:colId xmlns:a16="http://schemas.microsoft.com/office/drawing/2014/main" val="517355829"/>
                    </a:ext>
                  </a:extLst>
                </a:gridCol>
                <a:gridCol w="943429">
                  <a:extLst>
                    <a:ext uri="{9D8B030D-6E8A-4147-A177-3AD203B41FA5}">
                      <a16:colId xmlns:a16="http://schemas.microsoft.com/office/drawing/2014/main" val="13690738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Snowmen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Buttons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Carrot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Sticks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Hat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Scarf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4634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4187517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016175" y="4010090"/>
            <a:ext cx="53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039177" y="4010090"/>
            <a:ext cx="53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026633" y="4010090"/>
            <a:ext cx="779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110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16175" y="4010090"/>
            <a:ext cx="53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34517" y="4010090"/>
            <a:ext cx="53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939708" y="4010090"/>
            <a:ext cx="53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39177" y="4010090"/>
            <a:ext cx="53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018814" y="4010090"/>
            <a:ext cx="869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16175" y="4010090"/>
            <a:ext cx="53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19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039177" y="4010090"/>
            <a:ext cx="53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19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939708" y="4010090"/>
            <a:ext cx="53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19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834517" y="4010090"/>
            <a:ext cx="53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19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118656" y="4010090"/>
            <a:ext cx="53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95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009153" y="4010090"/>
            <a:ext cx="53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38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499934" y="4675503"/>
            <a:ext cx="5441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Dexter can decorate 19 snowmen.</a:t>
            </a: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6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0156" y="1226704"/>
            <a:ext cx="911020" cy="59216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1E870E7-3BFD-456F-901C-E876869344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40846" y="1162446"/>
            <a:ext cx="906371" cy="81692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FB6D0B68-7CB8-43E0-B88A-CC37B1D3279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30612" y="1130831"/>
            <a:ext cx="975305" cy="8790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782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2" grpId="0"/>
      <p:bldP spid="13" grpId="0"/>
      <p:bldP spid="16" grpId="0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23CE95A2-6D4F-4DE0-9845-5B242AF789F3}"/>
              </a:ext>
            </a:extLst>
          </p:cNvPr>
          <p:cNvSpPr txBox="1"/>
          <p:nvPr/>
        </p:nvSpPr>
        <p:spPr>
          <a:xfrm>
            <a:off x="1016175" y="4010090"/>
            <a:ext cx="53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19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2134145-7F6F-44DD-A6E0-5A0E7D211CA0}"/>
              </a:ext>
            </a:extLst>
          </p:cNvPr>
          <p:cNvSpPr txBox="1"/>
          <p:nvPr/>
        </p:nvSpPr>
        <p:spPr>
          <a:xfrm>
            <a:off x="2118656" y="4010090"/>
            <a:ext cx="53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95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98D33EE-5C64-4AC6-BDF9-1769A0CA1DAC}"/>
              </a:ext>
            </a:extLst>
          </p:cNvPr>
          <p:cNvSpPr txBox="1"/>
          <p:nvPr/>
        </p:nvSpPr>
        <p:spPr>
          <a:xfrm>
            <a:off x="3039177" y="4010090"/>
            <a:ext cx="53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19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C8684B2-AB78-404F-BFC6-3FAD61311D3A}"/>
              </a:ext>
            </a:extLst>
          </p:cNvPr>
          <p:cNvSpPr txBox="1"/>
          <p:nvPr/>
        </p:nvSpPr>
        <p:spPr>
          <a:xfrm>
            <a:off x="4939708" y="4010090"/>
            <a:ext cx="53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19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43C1DE3-8D82-493E-861C-7A463681BEBF}"/>
              </a:ext>
            </a:extLst>
          </p:cNvPr>
          <p:cNvSpPr txBox="1"/>
          <p:nvPr/>
        </p:nvSpPr>
        <p:spPr>
          <a:xfrm>
            <a:off x="5834517" y="4010090"/>
            <a:ext cx="53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19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33927" y="737573"/>
            <a:ext cx="7315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Equipment needed to decorate a snowman: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9442" y="1748541"/>
            <a:ext cx="1435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5 buttons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94812" y="1748541"/>
            <a:ext cx="1231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 carrot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62989" y="1748541"/>
            <a:ext cx="1231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 sticks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84031" y="1748541"/>
            <a:ext cx="1231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 hat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89457" y="1748541"/>
            <a:ext cx="1231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 scarf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41255" y="2540524"/>
            <a:ext cx="161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Dexter has: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53" y="2432426"/>
            <a:ext cx="947267" cy="6541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1747" y="3124566"/>
            <a:ext cx="161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97 buttons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89274" y="3124566"/>
            <a:ext cx="161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22 carrots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6801" y="3124566"/>
            <a:ext cx="161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39 sticks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30612" y="3124566"/>
            <a:ext cx="161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21 hats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15262" y="3124566"/>
            <a:ext cx="161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20 scarves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499934" y="4675503"/>
            <a:ext cx="5441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Dexter can decorate 19 snowmen.</a:t>
            </a:r>
          </a:p>
        </p:txBody>
      </p:sp>
      <p:sp>
        <p:nvSpPr>
          <p:cNvPr id="36" name="Rectangle: Rounded Corners 58">
            <a:extLst>
              <a:ext uri="{FF2B5EF4-FFF2-40B4-BE49-F238E27FC236}">
                <a16:creationId xmlns:a16="http://schemas.microsoft.com/office/drawing/2014/main" id="{C85A75B9-6F55-4E9E-A6CF-C6C3555469EB}"/>
              </a:ext>
            </a:extLst>
          </p:cNvPr>
          <p:cNvSpPr/>
          <p:nvPr/>
        </p:nvSpPr>
        <p:spPr>
          <a:xfrm>
            <a:off x="6655738" y="3586231"/>
            <a:ext cx="2725200" cy="176782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2200" dirty="0"/>
              <a:t>How much more of each equipment will Dexter need to decorate 20 snowmen?</a:t>
            </a:r>
          </a:p>
        </p:txBody>
      </p:sp>
      <p:sp>
        <p:nvSpPr>
          <p:cNvPr id="37" name="Rectangle: Rounded Corners 58">
            <a:extLst>
              <a:ext uri="{FF2B5EF4-FFF2-40B4-BE49-F238E27FC236}">
                <a16:creationId xmlns:a16="http://schemas.microsoft.com/office/drawing/2014/main" id="{C85A75B9-6F55-4E9E-A6CF-C6C3555469EB}"/>
              </a:ext>
            </a:extLst>
          </p:cNvPr>
          <p:cNvSpPr/>
          <p:nvPr/>
        </p:nvSpPr>
        <p:spPr>
          <a:xfrm>
            <a:off x="6655738" y="3586231"/>
            <a:ext cx="2725200" cy="176782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2200" dirty="0"/>
              <a:t>How much more of each equipment will Dexter need to decorate 30 snowmen?</a:t>
            </a:r>
          </a:p>
        </p:txBody>
      </p:sp>
      <p:sp>
        <p:nvSpPr>
          <p:cNvPr id="38" name="Rectangle: Rounded Corners 58">
            <a:extLst>
              <a:ext uri="{FF2B5EF4-FFF2-40B4-BE49-F238E27FC236}">
                <a16:creationId xmlns:a16="http://schemas.microsoft.com/office/drawing/2014/main" id="{C85A75B9-6F55-4E9E-A6CF-C6C3555469EB}"/>
              </a:ext>
            </a:extLst>
          </p:cNvPr>
          <p:cNvSpPr/>
          <p:nvPr/>
        </p:nvSpPr>
        <p:spPr>
          <a:xfrm>
            <a:off x="6655738" y="3586231"/>
            <a:ext cx="2725200" cy="176782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2200" dirty="0"/>
              <a:t>How much more of each equipment will Dexter need to decorate 100 snowmen?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C5F6F453-F088-4EEF-B61A-FC3026C649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879097" y="1297588"/>
            <a:ext cx="462157" cy="45095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1D93DF3-6088-4EF3-8A98-626606E83A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09565" y="1184473"/>
            <a:ext cx="448595" cy="788821"/>
          </a:xfrm>
          <a:prstGeom prst="rect">
            <a:avLst/>
          </a:prstGeom>
        </p:spPr>
      </p:pic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F84A65FA-76E0-4E93-84CE-7F0C297FA0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23379"/>
              </p:ext>
            </p:extLst>
          </p:nvPr>
        </p:nvGraphicFramePr>
        <p:xfrm>
          <a:off x="733927" y="3693713"/>
          <a:ext cx="585346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899">
                  <a:extLst>
                    <a:ext uri="{9D8B030D-6E8A-4147-A177-3AD203B41FA5}">
                      <a16:colId xmlns:a16="http://schemas.microsoft.com/office/drawing/2014/main" val="926679049"/>
                    </a:ext>
                  </a:extLst>
                </a:gridCol>
                <a:gridCol w="944850">
                  <a:extLst>
                    <a:ext uri="{9D8B030D-6E8A-4147-A177-3AD203B41FA5}">
                      <a16:colId xmlns:a16="http://schemas.microsoft.com/office/drawing/2014/main" val="986117302"/>
                    </a:ext>
                  </a:extLst>
                </a:gridCol>
                <a:gridCol w="943429">
                  <a:extLst>
                    <a:ext uri="{9D8B030D-6E8A-4147-A177-3AD203B41FA5}">
                      <a16:colId xmlns:a16="http://schemas.microsoft.com/office/drawing/2014/main" val="3850696227"/>
                    </a:ext>
                  </a:extLst>
                </a:gridCol>
                <a:gridCol w="943429">
                  <a:extLst>
                    <a:ext uri="{9D8B030D-6E8A-4147-A177-3AD203B41FA5}">
                      <a16:colId xmlns:a16="http://schemas.microsoft.com/office/drawing/2014/main" val="1762237660"/>
                    </a:ext>
                  </a:extLst>
                </a:gridCol>
                <a:gridCol w="943429">
                  <a:extLst>
                    <a:ext uri="{9D8B030D-6E8A-4147-A177-3AD203B41FA5}">
                      <a16:colId xmlns:a16="http://schemas.microsoft.com/office/drawing/2014/main" val="517355829"/>
                    </a:ext>
                  </a:extLst>
                </a:gridCol>
                <a:gridCol w="943429">
                  <a:extLst>
                    <a:ext uri="{9D8B030D-6E8A-4147-A177-3AD203B41FA5}">
                      <a16:colId xmlns:a16="http://schemas.microsoft.com/office/drawing/2014/main" val="13690738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Snowmen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Buttons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Carrot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Sticks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Hat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Scarf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4634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4187517"/>
                  </a:ext>
                </a:extLst>
              </a:tr>
            </a:tbl>
          </a:graphicData>
        </a:graphic>
      </p:graphicFrame>
      <p:sp>
        <p:nvSpPr>
          <p:cNvPr id="58" name="TextBox 57">
            <a:extLst>
              <a:ext uri="{FF2B5EF4-FFF2-40B4-BE49-F238E27FC236}">
                <a16:creationId xmlns:a16="http://schemas.microsoft.com/office/drawing/2014/main" id="{420918CE-E189-47F0-9C41-718CAAE02CA3}"/>
              </a:ext>
            </a:extLst>
          </p:cNvPr>
          <p:cNvSpPr txBox="1"/>
          <p:nvPr/>
        </p:nvSpPr>
        <p:spPr>
          <a:xfrm>
            <a:off x="4009153" y="4010090"/>
            <a:ext cx="53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38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F94BDA76-68A5-4054-9720-6C64F97CBEC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0156" y="1226704"/>
            <a:ext cx="911020" cy="59216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0FD28A3-F91A-4C19-8733-43A19DC5BB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40846" y="1162446"/>
            <a:ext cx="906371" cy="81692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8DFE5E2-5BD2-4C6B-A96D-992580F9D59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30612" y="1130831"/>
            <a:ext cx="975305" cy="8790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7924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1962399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A</a:t>
            </a:r>
          </a:p>
          <a:p>
            <a:pPr algn="ctr"/>
            <a:r>
              <a:rPr lang="en-GB" sz="2000" dirty="0"/>
              <a:t>1,630 mm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B5232E1-2432-42AD-8517-A4DA8C82CDC0}"/>
              </a:ext>
            </a:extLst>
          </p:cNvPr>
          <p:cNvSpPr txBox="1"/>
          <p:nvPr/>
        </p:nvSpPr>
        <p:spPr>
          <a:xfrm>
            <a:off x="3487611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B</a:t>
            </a:r>
          </a:p>
          <a:p>
            <a:pPr algn="ctr"/>
            <a:r>
              <a:rPr lang="en-GB" sz="2000" dirty="0"/>
              <a:t>98 cm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05D870-4B55-4996-A5E2-FDBFD4DA19AD}"/>
              </a:ext>
            </a:extLst>
          </p:cNvPr>
          <p:cNvSpPr txBox="1"/>
          <p:nvPr/>
        </p:nvSpPr>
        <p:spPr>
          <a:xfrm>
            <a:off x="5012823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C</a:t>
            </a:r>
          </a:p>
          <a:p>
            <a:pPr algn="ctr"/>
            <a:r>
              <a:rPr lang="en-GB" sz="2000" dirty="0"/>
              <a:t>167 cm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9EC771-A553-4A29-A718-989408EF9DBE}"/>
              </a:ext>
            </a:extLst>
          </p:cNvPr>
          <p:cNvSpPr txBox="1"/>
          <p:nvPr/>
        </p:nvSpPr>
        <p:spPr>
          <a:xfrm>
            <a:off x="6538035" y="1875703"/>
            <a:ext cx="14659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D</a:t>
            </a:r>
          </a:p>
          <a:p>
            <a:pPr algn="ctr"/>
            <a:r>
              <a:rPr lang="en-GB" sz="2000" dirty="0"/>
              <a:t>One and half metres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591023" y="3412222"/>
            <a:ext cx="4979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Order the snowmen from smallest to tallest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3189" y="4411896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896033" y="455458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7CA30453-DAAA-4B90-80F2-2E65BD0C5D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068734" y="576442"/>
            <a:ext cx="1185262" cy="141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62794CA8-D504-419B-BDC5-49DC17BE4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557108" y="576442"/>
            <a:ext cx="1185262" cy="141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7AF5AA67-C0B4-4FB2-A664-22A36E50A5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094962" y="576442"/>
            <a:ext cx="1185262" cy="141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F25A305C-6926-4D68-91D5-E7C6CC3C07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674381" y="576442"/>
            <a:ext cx="1185262" cy="141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1962399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A</a:t>
            </a:r>
          </a:p>
          <a:p>
            <a:pPr algn="ctr"/>
            <a:r>
              <a:rPr lang="en-GB" sz="2000" dirty="0"/>
              <a:t>1,630 mm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B5232E1-2432-42AD-8517-A4DA8C82CDC0}"/>
              </a:ext>
            </a:extLst>
          </p:cNvPr>
          <p:cNvSpPr txBox="1"/>
          <p:nvPr/>
        </p:nvSpPr>
        <p:spPr>
          <a:xfrm>
            <a:off x="3487611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B</a:t>
            </a:r>
          </a:p>
          <a:p>
            <a:pPr algn="ctr"/>
            <a:r>
              <a:rPr lang="en-GB" sz="2000" dirty="0"/>
              <a:t>98 cm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05D870-4B55-4996-A5E2-FDBFD4DA19AD}"/>
              </a:ext>
            </a:extLst>
          </p:cNvPr>
          <p:cNvSpPr txBox="1"/>
          <p:nvPr/>
        </p:nvSpPr>
        <p:spPr>
          <a:xfrm>
            <a:off x="5012823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C</a:t>
            </a:r>
          </a:p>
          <a:p>
            <a:pPr algn="ctr"/>
            <a:r>
              <a:rPr lang="en-GB" sz="2000" dirty="0"/>
              <a:t>167 cm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9EC771-A553-4A29-A718-989408EF9DBE}"/>
              </a:ext>
            </a:extLst>
          </p:cNvPr>
          <p:cNvSpPr txBox="1"/>
          <p:nvPr/>
        </p:nvSpPr>
        <p:spPr>
          <a:xfrm>
            <a:off x="6538035" y="1875703"/>
            <a:ext cx="14659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D</a:t>
            </a:r>
          </a:p>
          <a:p>
            <a:pPr algn="ctr"/>
            <a:r>
              <a:rPr lang="en-GB" sz="2000" dirty="0"/>
              <a:t>One and half metres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1976697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A</a:t>
            </a:r>
          </a:p>
          <a:p>
            <a:pPr algn="ctr"/>
            <a:r>
              <a:rPr lang="en-GB" sz="2000" dirty="0"/>
              <a:t>163 cm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49EC771-A553-4A29-A718-989408EF9DBE}"/>
              </a:ext>
            </a:extLst>
          </p:cNvPr>
          <p:cNvSpPr txBox="1"/>
          <p:nvPr/>
        </p:nvSpPr>
        <p:spPr>
          <a:xfrm>
            <a:off x="6542436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D</a:t>
            </a:r>
          </a:p>
          <a:p>
            <a:pPr algn="ctr"/>
            <a:r>
              <a:rPr lang="en-GB" sz="2000" dirty="0"/>
              <a:t>150 cm</a:t>
            </a: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FAB89FBB-6BA3-45ED-BD55-C92A043C75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068734" y="576442"/>
            <a:ext cx="1185262" cy="141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5842EC83-0921-4B3E-B86E-9FF73894EA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57108" y="576442"/>
            <a:ext cx="1185262" cy="141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46D85A62-287C-48E9-831F-E1FDB47B3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094962" y="576442"/>
            <a:ext cx="1185262" cy="141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E56E2C39-0189-427D-9A03-6BF85F5692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674381" y="576442"/>
            <a:ext cx="1185262" cy="141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9282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  <p:bldP spid="17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00C1EE3D-A9A3-4AE5-856B-689AA3EBD6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3528" y="4225737"/>
            <a:ext cx="435133" cy="1215132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3FD527CD-2685-4E3B-AD7A-2C1237CAE4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8415" y="4225108"/>
            <a:ext cx="435133" cy="121513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2612B6-EC6B-4917-9E15-28E4EEBC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3302" y="4224479"/>
            <a:ext cx="435133" cy="121513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3DEB85C5-B87A-4A2C-A209-3EA4811ECA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8189" y="4223850"/>
            <a:ext cx="435133" cy="121513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0DA97D9-F209-4447-9608-6FD30C8E8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3076" y="4223221"/>
            <a:ext cx="435133" cy="121513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DCA070A2-8039-42E5-A20E-E9B43F8A33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7963" y="4222592"/>
            <a:ext cx="435133" cy="121513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FA9F1B6A-425D-4981-BBC2-7E2085DF88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2850" y="4221963"/>
            <a:ext cx="435133" cy="121513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79D07E3C-5BF6-42ED-8B9B-BADA92B2C3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7737" y="4221334"/>
            <a:ext cx="435133" cy="121513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7099203-F1CF-496D-AC89-7E729CEE9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4027" y="4208053"/>
            <a:ext cx="435133" cy="1215132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BFED57A-3E64-4C28-B328-3AD56171F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068734" y="576442"/>
            <a:ext cx="1185262" cy="141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29012B3-1790-40C8-9A5C-2B5F06940B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557108" y="576442"/>
            <a:ext cx="1185262" cy="141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A29C128A-4BF0-423A-8E50-70DB91E40E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094962" y="576442"/>
            <a:ext cx="1185262" cy="141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E09083AA-9CA0-4CF0-B349-9C2242C6EB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674381" y="576442"/>
            <a:ext cx="1185262" cy="141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77118DA-4D96-45AB-BE9A-6BCCCBA383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6772" y="4234451"/>
            <a:ext cx="1134875" cy="11876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B0EAC4-FDFD-4CC8-823D-56C8EBB678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9994" y="5108316"/>
            <a:ext cx="232199" cy="2657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D35926-6A92-4E2F-92CC-7B2A85FA8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7780" y="4208053"/>
            <a:ext cx="435133" cy="121513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D9BB8DA-9E69-474D-9EB3-97031147E7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9994" y="5013060"/>
            <a:ext cx="232199" cy="2657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3316596-3CBA-49EB-8031-DB74502E4A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9994" y="4917803"/>
            <a:ext cx="232199" cy="26577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D5FA86F-9535-409D-B582-7C03EB27CF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2624" y="4220705"/>
            <a:ext cx="435133" cy="121513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B522D7BA-E60D-4979-8F7A-135184BC79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5579" y="5154667"/>
            <a:ext cx="232199" cy="26577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A98D277A-8D50-4D8D-9633-CE00145DBC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5579" y="5062250"/>
            <a:ext cx="232199" cy="265778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7ABE9FF8-75A5-4C20-8DD4-6CEC7D27F2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5579" y="4969833"/>
            <a:ext cx="232199" cy="265778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030F1902-B675-402D-B29E-C55F5872DE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5579" y="4877416"/>
            <a:ext cx="232199" cy="26577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0CA3DD37-EB6B-4632-A916-EF9D26BCD6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5579" y="4784999"/>
            <a:ext cx="232199" cy="26577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3D9326D6-A55A-4DD3-8DB6-2F684EC49F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5579" y="4692582"/>
            <a:ext cx="232199" cy="265778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01BD61B7-7426-4A07-9755-E98275758B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5579" y="4600165"/>
            <a:ext cx="232199" cy="265778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079BC935-1327-4723-B882-0F789DD5AA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5579" y="4507748"/>
            <a:ext cx="232199" cy="265778"/>
          </a:xfrm>
          <a:prstGeom prst="rect">
            <a:avLst/>
          </a:prstGeom>
        </p:spPr>
      </p:pic>
      <p:sp>
        <p:nvSpPr>
          <p:cNvPr id="80" name="TextBox 79">
            <a:extLst>
              <a:ext uri="{FF2B5EF4-FFF2-40B4-BE49-F238E27FC236}">
                <a16:creationId xmlns:a16="http://schemas.microsoft.com/office/drawing/2014/main" id="{3B5232E1-2432-42AD-8517-A4DA8C82CDC0}"/>
              </a:ext>
            </a:extLst>
          </p:cNvPr>
          <p:cNvSpPr txBox="1"/>
          <p:nvPr/>
        </p:nvSpPr>
        <p:spPr>
          <a:xfrm>
            <a:off x="3487611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B</a:t>
            </a:r>
          </a:p>
          <a:p>
            <a:pPr algn="ctr"/>
            <a:r>
              <a:rPr lang="en-GB" sz="2000" dirty="0"/>
              <a:t>98 cm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005D870-4B55-4996-A5E2-FDBFD4DA19AD}"/>
              </a:ext>
            </a:extLst>
          </p:cNvPr>
          <p:cNvSpPr txBox="1"/>
          <p:nvPr/>
        </p:nvSpPr>
        <p:spPr>
          <a:xfrm>
            <a:off x="5012823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C</a:t>
            </a:r>
          </a:p>
          <a:p>
            <a:pPr algn="ctr"/>
            <a:r>
              <a:rPr lang="en-GB" sz="2000" dirty="0"/>
              <a:t>167 cm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1966800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A</a:t>
            </a:r>
          </a:p>
          <a:p>
            <a:pPr algn="ctr"/>
            <a:r>
              <a:rPr lang="en-GB" sz="2000" dirty="0"/>
              <a:t>163 cm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49EC771-A553-4A29-A718-989408EF9DBE}"/>
              </a:ext>
            </a:extLst>
          </p:cNvPr>
          <p:cNvSpPr txBox="1"/>
          <p:nvPr/>
        </p:nvSpPr>
        <p:spPr>
          <a:xfrm>
            <a:off x="6542436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D</a:t>
            </a:r>
          </a:p>
          <a:p>
            <a:pPr algn="ctr"/>
            <a:r>
              <a:rPr lang="en-GB" sz="2000" dirty="0"/>
              <a:t>150 cm</a:t>
            </a:r>
          </a:p>
        </p:txBody>
      </p:sp>
      <p:pic>
        <p:nvPicPr>
          <p:cNvPr id="85" name="Picture 84">
            <a:extLst>
              <a:ext uri="{FF2B5EF4-FFF2-40B4-BE49-F238E27FC236}">
                <a16:creationId xmlns:a16="http://schemas.microsoft.com/office/drawing/2014/main" id="{57099203-F1CF-496D-AC89-7E729CEE9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7945" y="4208053"/>
            <a:ext cx="435133" cy="1215132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57099203-F1CF-496D-AC89-7E729CEE9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6083" y="4208053"/>
            <a:ext cx="435133" cy="1215132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57099203-F1CF-496D-AC89-7E729CEE9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4221" y="4208053"/>
            <a:ext cx="435133" cy="1215132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57099203-F1CF-496D-AC89-7E729CEE9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359" y="4208053"/>
            <a:ext cx="435133" cy="1215132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57099203-F1CF-496D-AC89-7E729CEE9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978" y="4241367"/>
            <a:ext cx="435133" cy="1215132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777118DA-4D96-45AB-BE9A-6BCCCBA383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6723" y="4267765"/>
            <a:ext cx="1134875" cy="1187641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14B0EAC4-FDFD-4CC8-823D-56C8EBB678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9945" y="5141630"/>
            <a:ext cx="232199" cy="265778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9BD35926-6A92-4E2F-92CC-7B2A85FA8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7731" y="4241367"/>
            <a:ext cx="435133" cy="1215132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4D9BB8DA-9E69-474D-9EB3-97031147E7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9945" y="5046374"/>
            <a:ext cx="232199" cy="265778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C3316596-3CBA-49EB-8031-DB74502E4A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9945" y="4951117"/>
            <a:ext cx="232199" cy="265778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57099203-F1CF-496D-AC89-7E729CEE9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896" y="4241367"/>
            <a:ext cx="435133" cy="1215132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57099203-F1CF-496D-AC89-7E729CEE9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6034" y="4241367"/>
            <a:ext cx="435133" cy="1215132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57099203-F1CF-496D-AC89-7E729CEE9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4172" y="4241367"/>
            <a:ext cx="435133" cy="1215132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57099203-F1CF-496D-AC89-7E729CEE9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2310" y="4241367"/>
            <a:ext cx="435133" cy="1215132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14B0EAC4-FDFD-4CC8-823D-56C8EBB678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9945" y="4863556"/>
            <a:ext cx="232199" cy="265778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4D9BB8DA-9E69-474D-9EB3-97031147E7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9945" y="4768300"/>
            <a:ext cx="232199" cy="265778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C3316596-3CBA-49EB-8031-DB74502E4A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9945" y="4673043"/>
            <a:ext cx="232199" cy="265778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C3316596-3CBA-49EB-8031-DB74502E4A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9945" y="4586320"/>
            <a:ext cx="232199" cy="265778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777118DA-4D96-45AB-BE9A-6BCCCBA383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4544" y="4253228"/>
            <a:ext cx="1134875" cy="1187641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9BD35926-6A92-4E2F-92CC-7B2A85FA8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5552" y="4226830"/>
            <a:ext cx="435133" cy="1215132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57099203-F1CF-496D-AC89-7E729CEE9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5717" y="4226830"/>
            <a:ext cx="435133" cy="1215132"/>
          </a:xfrm>
          <a:prstGeom prst="rect">
            <a:avLst/>
          </a:prstGeom>
        </p:spPr>
      </p:pic>
      <p:pic>
        <p:nvPicPr>
          <p:cNvPr id="124" name="Picture 123">
            <a:extLst>
              <a:ext uri="{FF2B5EF4-FFF2-40B4-BE49-F238E27FC236}">
                <a16:creationId xmlns:a16="http://schemas.microsoft.com/office/drawing/2014/main" id="{57099203-F1CF-496D-AC89-7E729CEE9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3855" y="4226830"/>
            <a:ext cx="435133" cy="1215132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57099203-F1CF-496D-AC89-7E729CEE9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1993" y="4226830"/>
            <a:ext cx="435133" cy="1215132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57099203-F1CF-496D-AC89-7E729CEE9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0131" y="4226830"/>
            <a:ext cx="435133" cy="12151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743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5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5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0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"/>
                            </p:stCondLst>
                            <p:childTnLst>
                              <p:par>
                                <p:cTn id="1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500"/>
                            </p:stCondLst>
                            <p:childTnLst>
                              <p:par>
                                <p:cTn id="1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1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4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0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3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6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9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2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5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8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1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4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0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3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6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9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1.48148E-6 L -0.15481 0.27708 " pathEditMode="relative" rAng="0" ptsTypes="AA">
                                      <p:cBhvr>
                                        <p:cTn id="2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40" y="13843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3846E-6 5.55112E-17 L -0.16634 0.26644 " pathEditMode="relative" rAng="0" ptsTypes="AA">
                                      <p:cBhvr>
                                        <p:cTn id="255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17" y="13310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5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9" dur="2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" tmFilter="0, 0; .2, .5; .8, .5; 1, 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2" dur="250" autoRev="1" fill="hold"/>
                                        <p:tgtEl>
                                          <p:spTgt spid="1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500" tmFilter="0, 0; .2, .5; .8, .5; 1, 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7" dur="250" autoRev="1" fill="hold"/>
                                        <p:tgtEl>
                                          <p:spTgt spid="1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500" tmFilter="0, 0; .2, .5; .8, .5; 1, 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0" dur="250" autoRev="1" fill="hold"/>
                                        <p:tgtEl>
                                          <p:spTgt spid="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500" tmFilter="0, 0; .2, .5; .8, .5; 1, 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3" dur="250" autoRev="1" fill="hold"/>
                                        <p:tgtEl>
                                          <p:spTgt spid="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 tmFilter="0, 0; .2, .5; .8, .5; 1, 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6" dur="250" autoRev="1" fill="hold"/>
                                        <p:tgtEl>
                                          <p:spTgt spid="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50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9" dur="250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1.48148E-6 L -0.31218 0.26504 " pathEditMode="relative" rAng="0" ptsTypes="AA">
                                      <p:cBhvr>
                                        <p:cTn id="3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9" y="13241"/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7179E-6 5.55112E-17 L -0.30914 0.26435 " pathEditMode="relative" rAng="0" ptsTypes="AA">
                                      <p:cBhvr>
                                        <p:cTn id="325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65" y="13218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5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1" dur="2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5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4" dur="2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5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7" dur="2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5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0" dur="2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5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3" dur="2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500" tmFilter="0, 0; .2, .5; .8, .5; 1, 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6" dur="250" autoRev="1" fill="hold"/>
                                        <p:tgtEl>
                                          <p:spTgt spid="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9" dur="25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7 1.48148E-6 L 0.3101 0.26991 " pathEditMode="relative" rAng="0" ptsTypes="AA">
                                      <p:cBhvr>
                                        <p:cTn id="37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97" y="13495"/>
                                    </p:animMotion>
                                  </p:childTnLst>
                                </p:cTn>
                              </p:par>
                              <p:par>
                                <p:cTn id="37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5.55112E-17 L 0.31554 0.26435 " pathEditMode="relative" rAng="0" ptsTypes="AA">
                                      <p:cBhvr>
                                        <p:cTn id="375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69" y="13218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3846E-6 1.48148E-6 L 0.19118 0.27083 " pathEditMode="relative" rAng="0" ptsTypes="AA">
                                      <p:cBhvr>
                                        <p:cTn id="39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51" y="13542"/>
                                    </p:animMotion>
                                  </p:childTnLst>
                                </p:cTn>
                              </p:par>
                              <p:par>
                                <p:cTn id="40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128E-6 5.55112E-17 L 0.1984 0.26435 " pathEditMode="relative" rAng="0" ptsTypes="AA">
                                      <p:cBhvr>
                                        <p:cTn id="401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0" y="13218"/>
                                    </p:animMotion>
                                  </p:childTnLst>
                                </p:cTn>
                              </p:par>
                              <p:par>
                                <p:cTn id="4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2" grpId="0"/>
      <p:bldP spid="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2">
            <a:extLst>
              <a:ext uri="{FF2B5EF4-FFF2-40B4-BE49-F238E27FC236}">
                <a16:creationId xmlns:a16="http://schemas.microsoft.com/office/drawing/2014/main" id="{2B1B6CB0-A151-4F5D-882D-7EFFB19D0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428288" y="3569369"/>
            <a:ext cx="1185262" cy="141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>
            <a:extLst>
              <a:ext uri="{FF2B5EF4-FFF2-40B4-BE49-F238E27FC236}">
                <a16:creationId xmlns:a16="http://schemas.microsoft.com/office/drawing/2014/main" id="{2A488542-E5D7-4EB6-A1C8-37EF4E15D3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442302" y="3560311"/>
            <a:ext cx="1185262" cy="141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">
            <a:extLst>
              <a:ext uri="{FF2B5EF4-FFF2-40B4-BE49-F238E27FC236}">
                <a16:creationId xmlns:a16="http://schemas.microsoft.com/office/drawing/2014/main" id="{6BE4D97D-66AE-41F4-9CE6-0F374CF52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479290" y="3559312"/>
            <a:ext cx="1185262" cy="141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>
            <a:extLst>
              <a:ext uri="{FF2B5EF4-FFF2-40B4-BE49-F238E27FC236}">
                <a16:creationId xmlns:a16="http://schemas.microsoft.com/office/drawing/2014/main" id="{D5A19C76-6106-4913-ADAD-D9EB617A2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488597" y="3561342"/>
            <a:ext cx="1185262" cy="141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CA88CA39-93A1-4CC0-9560-191832E45A59}"/>
              </a:ext>
            </a:extLst>
          </p:cNvPr>
          <p:cNvSpPr txBox="1"/>
          <p:nvPr/>
        </p:nvSpPr>
        <p:spPr>
          <a:xfrm>
            <a:off x="3310082" y="4793928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D</a:t>
            </a:r>
          </a:p>
          <a:p>
            <a:pPr algn="ctr"/>
            <a:r>
              <a:rPr lang="en-GB" sz="2000" dirty="0"/>
              <a:t>150 cm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BC09BE8-50DD-435F-88B1-2D51A2528B3E}"/>
              </a:ext>
            </a:extLst>
          </p:cNvPr>
          <p:cNvSpPr txBox="1"/>
          <p:nvPr/>
        </p:nvSpPr>
        <p:spPr>
          <a:xfrm>
            <a:off x="1203450" y="4793928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B</a:t>
            </a:r>
          </a:p>
          <a:p>
            <a:pPr algn="ctr"/>
            <a:r>
              <a:rPr lang="en-GB" sz="2000" dirty="0"/>
              <a:t>98 cm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BED74E0-F2F7-4FC0-99C1-15FA57CE415F}"/>
              </a:ext>
            </a:extLst>
          </p:cNvPr>
          <p:cNvSpPr txBox="1"/>
          <p:nvPr/>
        </p:nvSpPr>
        <p:spPr>
          <a:xfrm>
            <a:off x="7289637" y="4793928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C</a:t>
            </a:r>
          </a:p>
          <a:p>
            <a:pPr algn="ctr"/>
            <a:r>
              <a:rPr lang="en-GB" sz="2000" dirty="0"/>
              <a:t>167 cm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FCB4893-5415-4041-B1A5-B803F075C648}"/>
              </a:ext>
            </a:extLst>
          </p:cNvPr>
          <p:cNvSpPr txBox="1"/>
          <p:nvPr/>
        </p:nvSpPr>
        <p:spPr>
          <a:xfrm>
            <a:off x="5352568" y="4793928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A</a:t>
            </a:r>
          </a:p>
          <a:p>
            <a:pPr algn="ctr"/>
            <a:r>
              <a:rPr lang="en-GB" sz="2000" dirty="0"/>
              <a:t>163 cm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900E3938-0B0C-4113-B02C-FA66E19D2D0F}"/>
              </a:ext>
            </a:extLst>
          </p:cNvPr>
          <p:cNvSpPr txBox="1"/>
          <p:nvPr/>
        </p:nvSpPr>
        <p:spPr>
          <a:xfrm>
            <a:off x="2055000" y="595989"/>
            <a:ext cx="60262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Dora builds another snowman that becomes the third tallest.</a:t>
            </a:r>
          </a:p>
          <a:p>
            <a:pPr algn="ctr"/>
            <a:r>
              <a:rPr lang="en-GB" sz="2800" dirty="0"/>
              <a:t>How tall could it be?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D5E969-40E4-4C39-B61F-EA338A557D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8703" y="998675"/>
            <a:ext cx="1313264" cy="906918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D34CDE27-48E3-43FB-B453-10BDE0BD40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9922" y="1690549"/>
            <a:ext cx="747045" cy="747045"/>
          </a:xfrm>
          <a:prstGeom prst="rect">
            <a:avLst/>
          </a:prstGeom>
        </p:spPr>
      </p:pic>
      <p:sp>
        <p:nvSpPr>
          <p:cNvPr id="82" name="TextBox 81">
            <a:extLst>
              <a:ext uri="{FF2B5EF4-FFF2-40B4-BE49-F238E27FC236}">
                <a16:creationId xmlns:a16="http://schemas.microsoft.com/office/drawing/2014/main" id="{31AAAC8E-9D13-44C2-965F-3A2D5E97D773}"/>
              </a:ext>
            </a:extLst>
          </p:cNvPr>
          <p:cNvSpPr txBox="1"/>
          <p:nvPr/>
        </p:nvSpPr>
        <p:spPr>
          <a:xfrm>
            <a:off x="6722766" y="183323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21967" y="2864236"/>
            <a:ext cx="6039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Any height between 150 cm and 163 cm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554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3846E-6 -3.7037E-6 L -0.19984 -0.2129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0" y="-1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7692E-6 -4.44444E-6 L -0.2008 -0.1613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48" y="-8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-2.22222E-6 L 0.20305 -0.21736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44" y="-10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2051E-6 -4.44444E-6 L 0.20161 -0.162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80" y="-8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6" grpId="1"/>
      <p:bldP spid="77" grpId="0"/>
      <p:bldP spid="78" grpId="0"/>
      <p:bldP spid="79" grpId="0"/>
      <p:bldP spid="79" grpId="1"/>
      <p:bldP spid="80" grpId="0"/>
      <p:bldP spid="82" grpId="0"/>
      <p:bldP spid="8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BACB65F4-8F37-464C-844A-02FCFCB70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591375" y="1813112"/>
            <a:ext cx="1028554" cy="123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5B6CD3C-375C-415A-A1DC-2D7192F5C3CD}"/>
              </a:ext>
            </a:extLst>
          </p:cNvPr>
          <p:cNvSpPr txBox="1"/>
          <p:nvPr/>
        </p:nvSpPr>
        <p:spPr>
          <a:xfrm>
            <a:off x="2120460" y="2924567"/>
            <a:ext cx="1905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Eva’s Snowman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173883-ACFB-4C55-9CB7-69B2AED28B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5737" y="4561104"/>
            <a:ext cx="747045" cy="7470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03F229C-DC10-4995-838B-CDB7532CFE64}"/>
              </a:ext>
            </a:extLst>
          </p:cNvPr>
          <p:cNvSpPr txBox="1"/>
          <p:nvPr/>
        </p:nvSpPr>
        <p:spPr>
          <a:xfrm>
            <a:off x="6778581" y="470379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BACB65F4-8F37-464C-844A-02FCFCB70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5348288" y="306204"/>
            <a:ext cx="2610361" cy="3122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5B6CD3C-375C-415A-A1DC-2D7192F5C3CD}"/>
              </a:ext>
            </a:extLst>
          </p:cNvPr>
          <p:cNvSpPr txBox="1"/>
          <p:nvPr/>
        </p:nvSpPr>
        <p:spPr>
          <a:xfrm>
            <a:off x="5757301" y="2924567"/>
            <a:ext cx="1905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Ron’s Snowman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38825" y="3483694"/>
            <a:ext cx="78021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Ron builds a snowman 3 times the height of Eva’s snowman. </a:t>
            </a:r>
          </a:p>
          <a:p>
            <a:pPr algn="ctr"/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1138825" y="3956579"/>
            <a:ext cx="78021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height of the two snowmen altogether is 264 cm.</a:t>
            </a:r>
          </a:p>
          <a:p>
            <a:pPr algn="ctr"/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1138825" y="4429464"/>
            <a:ext cx="78021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tall is Ron’s snowman?</a:t>
            </a:r>
          </a:p>
          <a:p>
            <a:pPr algn="ctr"/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507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4E10BABA-2937-490D-9315-10146BBE9477}"/>
              </a:ext>
            </a:extLst>
          </p:cNvPr>
          <p:cNvSpPr txBox="1"/>
          <p:nvPr/>
        </p:nvSpPr>
        <p:spPr>
          <a:xfrm>
            <a:off x="712922" y="3429000"/>
            <a:ext cx="1905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Ron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7E6826-4D18-4553-8EAF-44A54443343D}"/>
              </a:ext>
            </a:extLst>
          </p:cNvPr>
          <p:cNvSpPr txBox="1"/>
          <p:nvPr/>
        </p:nvSpPr>
        <p:spPr>
          <a:xfrm>
            <a:off x="712922" y="1822988"/>
            <a:ext cx="1905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Eva</a:t>
            </a: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6C138FA0-00A1-4736-88DB-1332B5862D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198295"/>
              </p:ext>
            </p:extLst>
          </p:nvPr>
        </p:nvGraphicFramePr>
        <p:xfrm>
          <a:off x="2167179" y="1742281"/>
          <a:ext cx="1150570" cy="561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057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56152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6C138FA0-00A1-4736-88DB-1332B5862D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131618"/>
              </p:ext>
            </p:extLst>
          </p:nvPr>
        </p:nvGraphicFramePr>
        <p:xfrm>
          <a:off x="2167179" y="3274901"/>
          <a:ext cx="1150570" cy="561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057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56152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id="{6C138FA0-00A1-4736-88DB-1332B5862D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006758"/>
              </p:ext>
            </p:extLst>
          </p:nvPr>
        </p:nvGraphicFramePr>
        <p:xfrm>
          <a:off x="3317749" y="3274901"/>
          <a:ext cx="1150570" cy="561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057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56152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:a16="http://schemas.microsoft.com/office/drawing/2014/main" id="{6C138FA0-00A1-4736-88DB-1332B5862D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907437"/>
              </p:ext>
            </p:extLst>
          </p:nvPr>
        </p:nvGraphicFramePr>
        <p:xfrm>
          <a:off x="4468319" y="3274901"/>
          <a:ext cx="1150570" cy="561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057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56152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sp>
        <p:nvSpPr>
          <p:cNvPr id="10" name="Right Brace 9"/>
          <p:cNvSpPr/>
          <p:nvPr/>
        </p:nvSpPr>
        <p:spPr>
          <a:xfrm>
            <a:off x="6139543" y="1792210"/>
            <a:ext cx="538843" cy="2044216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27E6826-4D18-4553-8EAF-44A54443343D}"/>
              </a:ext>
            </a:extLst>
          </p:cNvPr>
          <p:cNvSpPr txBox="1"/>
          <p:nvPr/>
        </p:nvSpPr>
        <p:spPr>
          <a:xfrm>
            <a:off x="6408964" y="2581718"/>
            <a:ext cx="1905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264 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A27E6826-4D18-4553-8EAF-44A54443343D}"/>
                  </a:ext>
                </a:extLst>
              </p:cNvPr>
              <p:cNvSpPr txBox="1"/>
              <p:nvPr/>
            </p:nvSpPr>
            <p:spPr>
              <a:xfrm>
                <a:off x="1987586" y="4851464"/>
                <a:ext cx="19054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264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/>
                  <a:t> 4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A27E6826-4D18-4553-8EAF-44A5444334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7586" y="4851464"/>
                <a:ext cx="1905448" cy="461665"/>
              </a:xfrm>
              <a:prstGeom prst="rect">
                <a:avLst/>
              </a:prstGeom>
              <a:blipFill>
                <a:blip r:embed="rId5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>
            <a:extLst>
              <a:ext uri="{FF2B5EF4-FFF2-40B4-BE49-F238E27FC236}">
                <a16:creationId xmlns:a16="http://schemas.microsoft.com/office/drawing/2014/main" id="{A27E6826-4D18-4553-8EAF-44A54443343D}"/>
              </a:ext>
            </a:extLst>
          </p:cNvPr>
          <p:cNvSpPr txBox="1"/>
          <p:nvPr/>
        </p:nvSpPr>
        <p:spPr>
          <a:xfrm>
            <a:off x="3181432" y="4851464"/>
            <a:ext cx="1905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66 cm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27E6826-4D18-4553-8EAF-44A54443343D}"/>
              </a:ext>
            </a:extLst>
          </p:cNvPr>
          <p:cNvSpPr txBox="1"/>
          <p:nvPr/>
        </p:nvSpPr>
        <p:spPr>
          <a:xfrm>
            <a:off x="1789740" y="1792210"/>
            <a:ext cx="1905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66 cm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27E6826-4D18-4553-8EAF-44A54443343D}"/>
              </a:ext>
            </a:extLst>
          </p:cNvPr>
          <p:cNvSpPr txBox="1"/>
          <p:nvPr/>
        </p:nvSpPr>
        <p:spPr>
          <a:xfrm>
            <a:off x="1877048" y="3326341"/>
            <a:ext cx="1818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66 cm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27E6826-4D18-4553-8EAF-44A54443343D}"/>
              </a:ext>
            </a:extLst>
          </p:cNvPr>
          <p:cNvSpPr txBox="1"/>
          <p:nvPr/>
        </p:nvSpPr>
        <p:spPr>
          <a:xfrm>
            <a:off x="2995809" y="3322951"/>
            <a:ext cx="1818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66 cm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27E6826-4D18-4553-8EAF-44A54443343D}"/>
              </a:ext>
            </a:extLst>
          </p:cNvPr>
          <p:cNvSpPr txBox="1"/>
          <p:nvPr/>
        </p:nvSpPr>
        <p:spPr>
          <a:xfrm>
            <a:off x="4215841" y="3326341"/>
            <a:ext cx="1716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66 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A27E6826-4D18-4553-8EAF-44A54443343D}"/>
                  </a:ext>
                </a:extLst>
              </p:cNvPr>
              <p:cNvSpPr txBox="1"/>
              <p:nvPr/>
            </p:nvSpPr>
            <p:spPr>
              <a:xfrm>
                <a:off x="5288018" y="4851464"/>
                <a:ext cx="19054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66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3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A27E6826-4D18-4553-8EAF-44A5444334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8018" y="4851464"/>
                <a:ext cx="1905448" cy="461665"/>
              </a:xfrm>
              <a:prstGeom prst="rect">
                <a:avLst/>
              </a:prstGeom>
              <a:blipFill>
                <a:blip r:embed="rId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TextBox 51">
            <a:extLst>
              <a:ext uri="{FF2B5EF4-FFF2-40B4-BE49-F238E27FC236}">
                <a16:creationId xmlns:a16="http://schemas.microsoft.com/office/drawing/2014/main" id="{A27E6826-4D18-4553-8EAF-44A54443343D}"/>
              </a:ext>
            </a:extLst>
          </p:cNvPr>
          <p:cNvSpPr txBox="1"/>
          <p:nvPr/>
        </p:nvSpPr>
        <p:spPr>
          <a:xfrm>
            <a:off x="6441880" y="4851464"/>
            <a:ext cx="1905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198 cm 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27E6826-4D18-4553-8EAF-44A54443343D}"/>
              </a:ext>
            </a:extLst>
          </p:cNvPr>
          <p:cNvSpPr txBox="1"/>
          <p:nvPr/>
        </p:nvSpPr>
        <p:spPr>
          <a:xfrm>
            <a:off x="2618370" y="767324"/>
            <a:ext cx="529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Ron’s snowman is 198 cm tall.</a:t>
            </a:r>
          </a:p>
        </p:txBody>
      </p:sp>
      <p:sp>
        <p:nvSpPr>
          <p:cNvPr id="54" name="Right Brace 53"/>
          <p:cNvSpPr/>
          <p:nvPr/>
        </p:nvSpPr>
        <p:spPr>
          <a:xfrm rot="5400000">
            <a:off x="3688338" y="2419167"/>
            <a:ext cx="409389" cy="3451711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27E6826-4D18-4553-8EAF-44A54443343D}"/>
              </a:ext>
            </a:extLst>
          </p:cNvPr>
          <p:cNvSpPr txBox="1"/>
          <p:nvPr/>
        </p:nvSpPr>
        <p:spPr>
          <a:xfrm>
            <a:off x="2943875" y="4397296"/>
            <a:ext cx="1905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743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0" grpId="0" animBg="1"/>
      <p:bldP spid="43" grpId="0"/>
      <p:bldP spid="44" grpId="0"/>
      <p:bldP spid="45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 animBg="1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4E10BABA-2937-490D-9315-10146BBE9477}"/>
              </a:ext>
            </a:extLst>
          </p:cNvPr>
          <p:cNvSpPr txBox="1"/>
          <p:nvPr/>
        </p:nvSpPr>
        <p:spPr>
          <a:xfrm>
            <a:off x="712922" y="3429000"/>
            <a:ext cx="1905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Ron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7E6826-4D18-4553-8EAF-44A54443343D}"/>
              </a:ext>
            </a:extLst>
          </p:cNvPr>
          <p:cNvSpPr txBox="1"/>
          <p:nvPr/>
        </p:nvSpPr>
        <p:spPr>
          <a:xfrm>
            <a:off x="712922" y="1822988"/>
            <a:ext cx="1905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Eva</a:t>
            </a: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6C138FA0-00A1-4736-88DB-1332B5862D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198295"/>
              </p:ext>
            </p:extLst>
          </p:nvPr>
        </p:nvGraphicFramePr>
        <p:xfrm>
          <a:off x="2167179" y="1742281"/>
          <a:ext cx="1150570" cy="561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057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56152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6C138FA0-00A1-4736-88DB-1332B5862D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131618"/>
              </p:ext>
            </p:extLst>
          </p:nvPr>
        </p:nvGraphicFramePr>
        <p:xfrm>
          <a:off x="2167179" y="3274901"/>
          <a:ext cx="1150570" cy="561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057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56152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id="{6C138FA0-00A1-4736-88DB-1332B5862D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006758"/>
              </p:ext>
            </p:extLst>
          </p:nvPr>
        </p:nvGraphicFramePr>
        <p:xfrm>
          <a:off x="3317749" y="3274901"/>
          <a:ext cx="1150570" cy="561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057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56152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:a16="http://schemas.microsoft.com/office/drawing/2014/main" id="{6C138FA0-00A1-4736-88DB-1332B5862D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907437"/>
              </p:ext>
            </p:extLst>
          </p:nvPr>
        </p:nvGraphicFramePr>
        <p:xfrm>
          <a:off x="4468319" y="3274901"/>
          <a:ext cx="1150570" cy="561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057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56152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sp>
        <p:nvSpPr>
          <p:cNvPr id="47" name="TextBox 46">
            <a:extLst>
              <a:ext uri="{FF2B5EF4-FFF2-40B4-BE49-F238E27FC236}">
                <a16:creationId xmlns:a16="http://schemas.microsoft.com/office/drawing/2014/main" id="{A27E6826-4D18-4553-8EAF-44A54443343D}"/>
              </a:ext>
            </a:extLst>
          </p:cNvPr>
          <p:cNvSpPr txBox="1"/>
          <p:nvPr/>
        </p:nvSpPr>
        <p:spPr>
          <a:xfrm>
            <a:off x="1789740" y="1792210"/>
            <a:ext cx="1905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66 cm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27E6826-4D18-4553-8EAF-44A54443343D}"/>
              </a:ext>
            </a:extLst>
          </p:cNvPr>
          <p:cNvSpPr txBox="1"/>
          <p:nvPr/>
        </p:nvSpPr>
        <p:spPr>
          <a:xfrm>
            <a:off x="2618370" y="767324"/>
            <a:ext cx="529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Ron’s snowman is 198 cm tall.</a:t>
            </a:r>
          </a:p>
        </p:txBody>
      </p:sp>
      <p:sp>
        <p:nvSpPr>
          <p:cNvPr id="19" name="Rectangle: Rounded Corners 58">
            <a:extLst>
              <a:ext uri="{FF2B5EF4-FFF2-40B4-BE49-F238E27FC236}">
                <a16:creationId xmlns:a16="http://schemas.microsoft.com/office/drawing/2014/main" id="{C85A75B9-6F55-4E9E-A6CF-C6C3555469EB}"/>
              </a:ext>
            </a:extLst>
          </p:cNvPr>
          <p:cNvSpPr/>
          <p:nvPr/>
        </p:nvSpPr>
        <p:spPr>
          <a:xfrm>
            <a:off x="1611772" y="4038502"/>
            <a:ext cx="3156412" cy="122838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2400" dirty="0"/>
              <a:t>What is the difference in height between the two snowmen?</a:t>
            </a:r>
          </a:p>
        </p:txBody>
      </p:sp>
      <p:sp>
        <p:nvSpPr>
          <p:cNvPr id="20" name="Rectangle: Rounded Corners 58">
            <a:extLst>
              <a:ext uri="{FF2B5EF4-FFF2-40B4-BE49-F238E27FC236}">
                <a16:creationId xmlns:a16="http://schemas.microsoft.com/office/drawing/2014/main" id="{C85A75B9-6F55-4E9E-A6CF-C6C3555469EB}"/>
              </a:ext>
            </a:extLst>
          </p:cNvPr>
          <p:cNvSpPr/>
          <p:nvPr/>
        </p:nvSpPr>
        <p:spPr>
          <a:xfrm>
            <a:off x="5211721" y="4038502"/>
            <a:ext cx="3296948" cy="122838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2400" dirty="0"/>
              <a:t>What if Ron’s snowman was 264 cm. How tall would Eva’s be?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26FB31-8FBC-4288-9477-C6FC34851338}"/>
              </a:ext>
            </a:extLst>
          </p:cNvPr>
          <p:cNvSpPr txBox="1"/>
          <p:nvPr/>
        </p:nvSpPr>
        <p:spPr>
          <a:xfrm>
            <a:off x="1877048" y="3326341"/>
            <a:ext cx="1818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66 cm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39F806-F424-4E5F-B84E-B853140903F7}"/>
              </a:ext>
            </a:extLst>
          </p:cNvPr>
          <p:cNvSpPr txBox="1"/>
          <p:nvPr/>
        </p:nvSpPr>
        <p:spPr>
          <a:xfrm>
            <a:off x="2995809" y="3322951"/>
            <a:ext cx="1818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66 cm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5FD440-C9CA-4D03-BB65-AE5BD9D5E45D}"/>
              </a:ext>
            </a:extLst>
          </p:cNvPr>
          <p:cNvSpPr txBox="1"/>
          <p:nvPr/>
        </p:nvSpPr>
        <p:spPr>
          <a:xfrm>
            <a:off x="4215841" y="3326341"/>
            <a:ext cx="1716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66 cm</a:t>
            </a:r>
          </a:p>
        </p:txBody>
      </p:sp>
      <p:sp>
        <p:nvSpPr>
          <p:cNvPr id="24" name="Right Brace 23">
            <a:extLst>
              <a:ext uri="{FF2B5EF4-FFF2-40B4-BE49-F238E27FC236}">
                <a16:creationId xmlns:a16="http://schemas.microsoft.com/office/drawing/2014/main" id="{5D629DAB-EA37-46D6-A99E-AAEBCB58F476}"/>
              </a:ext>
            </a:extLst>
          </p:cNvPr>
          <p:cNvSpPr/>
          <p:nvPr/>
        </p:nvSpPr>
        <p:spPr>
          <a:xfrm>
            <a:off x="6139543" y="1792210"/>
            <a:ext cx="538843" cy="2044216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3A98D1-FF5D-4D87-8DB7-D7A2037FB524}"/>
              </a:ext>
            </a:extLst>
          </p:cNvPr>
          <p:cNvSpPr txBox="1"/>
          <p:nvPr/>
        </p:nvSpPr>
        <p:spPr>
          <a:xfrm>
            <a:off x="6408964" y="2581718"/>
            <a:ext cx="1905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264 cm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598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Blank Snowman Template - ClipArt Best">
            <a:extLst>
              <a:ext uri="{FF2B5EF4-FFF2-40B4-BE49-F238E27FC236}">
                <a16:creationId xmlns:a16="http://schemas.microsoft.com/office/drawing/2014/main" id="{8ED2BC78-17F0-4A65-9E04-E734D77226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0" t="18459" r="17984" b="9402"/>
          <a:stretch/>
        </p:blipFill>
        <p:spPr bwMode="auto">
          <a:xfrm>
            <a:off x="2328382" y="887279"/>
            <a:ext cx="1836310" cy="254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Blank Snowman Template - ClipArt Best">
            <a:extLst>
              <a:ext uri="{FF2B5EF4-FFF2-40B4-BE49-F238E27FC236}">
                <a16:creationId xmlns:a16="http://schemas.microsoft.com/office/drawing/2014/main" id="{221D7B4B-6F1F-4EF9-BE97-3E80F0BD2E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0" t="18459" r="17984" b="9402"/>
          <a:stretch/>
        </p:blipFill>
        <p:spPr bwMode="auto">
          <a:xfrm>
            <a:off x="3920141" y="562967"/>
            <a:ext cx="1836310" cy="254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Blank Snowman Template - ClipArt Best">
            <a:extLst>
              <a:ext uri="{FF2B5EF4-FFF2-40B4-BE49-F238E27FC236}">
                <a16:creationId xmlns:a16="http://schemas.microsoft.com/office/drawing/2014/main" id="{0D26C9DC-6C84-4534-819C-87380468B3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0" t="18459" r="17984" b="9402"/>
          <a:stretch/>
        </p:blipFill>
        <p:spPr bwMode="auto">
          <a:xfrm>
            <a:off x="759417" y="562967"/>
            <a:ext cx="1836310" cy="254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145B8E3-1592-4F68-818C-8CA7B1D1ED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6209086" y="1072112"/>
            <a:ext cx="462157" cy="45095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AD4189C-A14B-400F-8A5E-C9650B9B0F3D}"/>
                  </a:ext>
                </a:extLst>
              </p:cNvPr>
              <p:cNvSpPr txBox="1"/>
              <p:nvPr/>
            </p:nvSpPr>
            <p:spPr>
              <a:xfrm>
                <a:off x="240035" y="3556873"/>
                <a:ext cx="5295816" cy="671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/>
                          <m:t>3</m:t>
                        </m:r>
                      </m:den>
                    </m:f>
                  </m:oMath>
                </a14:m>
                <a:r>
                  <a:rPr lang="en-GB" sz="2400" dirty="0"/>
                  <a:t> of them are on snowman 1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AD4189C-A14B-400F-8A5E-C9650B9B0F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035" y="3556873"/>
                <a:ext cx="5295816" cy="671274"/>
              </a:xfrm>
              <a:prstGeom prst="rect">
                <a:avLst/>
              </a:prstGeom>
              <a:blipFill>
                <a:blip r:embed="rId7"/>
                <a:stretch>
                  <a:fillRect b="-7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" name="Picture 39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63890" y="2303423"/>
            <a:ext cx="747045" cy="747045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66734" y="244611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2E4F9CF-DBED-4049-A975-D1C3E0E064FC}"/>
              </a:ext>
            </a:extLst>
          </p:cNvPr>
          <p:cNvSpPr/>
          <p:nvPr/>
        </p:nvSpPr>
        <p:spPr>
          <a:xfrm>
            <a:off x="6866734" y="720672"/>
            <a:ext cx="235890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600" dirty="0"/>
              <a:t>Mo has a certain amount of buttons.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677521" y="3057541"/>
            <a:ext cx="18161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Snowman 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2551239" y="3295262"/>
            <a:ext cx="18161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Snowman 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4226447" y="2986636"/>
            <a:ext cx="18161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Snowman 3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3145B8E3-1592-4F68-818C-8CA7B1D1ED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1411672" y="991633"/>
            <a:ext cx="244454" cy="238528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145B8E3-1592-4F68-818C-8CA7B1D1ED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1574245" y="1338283"/>
            <a:ext cx="244454" cy="23852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3145B8E3-1592-4F68-818C-8CA7B1D1ED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1574245" y="1552834"/>
            <a:ext cx="244454" cy="238528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3145B8E3-1592-4F68-818C-8CA7B1D1ED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1574245" y="2104263"/>
            <a:ext cx="244454" cy="23852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3145B8E3-1592-4F68-818C-8CA7B1D1ED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1574245" y="2326911"/>
            <a:ext cx="244454" cy="238528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3145B8E3-1592-4F68-818C-8CA7B1D1ED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1574245" y="2536131"/>
            <a:ext cx="244454" cy="238528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3145B8E3-1592-4F68-818C-8CA7B1D1ED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1601488" y="1029551"/>
            <a:ext cx="244454" cy="238528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3145B8E3-1592-4F68-818C-8CA7B1D1ED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1753520" y="719713"/>
            <a:ext cx="244454" cy="23852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145B8E3-1592-4F68-818C-8CA7B1D1ED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1456384" y="720672"/>
            <a:ext cx="244454" cy="238528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145B8E3-1592-4F68-818C-8CA7B1D1ED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1791597" y="974799"/>
            <a:ext cx="244454" cy="2385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9AD4189C-A14B-400F-8A5E-C9650B9B0F3D}"/>
                  </a:ext>
                </a:extLst>
              </p:cNvPr>
              <p:cNvSpPr txBox="1"/>
              <p:nvPr/>
            </p:nvSpPr>
            <p:spPr>
              <a:xfrm>
                <a:off x="240035" y="4168599"/>
                <a:ext cx="5295816" cy="672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/>
                          <m:t>5</m:t>
                        </m:r>
                      </m:den>
                    </m:f>
                  </m:oMath>
                </a14:m>
                <a:r>
                  <a:rPr lang="en-GB" sz="2400" dirty="0"/>
                  <a:t> of them are on snowman 2</a:t>
                </a:r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9AD4189C-A14B-400F-8A5E-C9650B9B0F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035" y="4168599"/>
                <a:ext cx="5295816" cy="672685"/>
              </a:xfrm>
              <a:prstGeom prst="rect">
                <a:avLst/>
              </a:prstGeom>
              <a:blipFill>
                <a:blip r:embed="rId9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9AD4189C-A14B-400F-8A5E-C9650B9B0F3D}"/>
                  </a:ext>
                </a:extLst>
              </p:cNvPr>
              <p:cNvSpPr txBox="1"/>
              <p:nvPr/>
            </p:nvSpPr>
            <p:spPr>
              <a:xfrm>
                <a:off x="240035" y="4781736"/>
                <a:ext cx="5295816" cy="6707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/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/>
                          <m:t>15</m:t>
                        </m:r>
                      </m:den>
                    </m:f>
                  </m:oMath>
                </a14:m>
                <a:r>
                  <a:rPr lang="en-GB" sz="2400" dirty="0"/>
                  <a:t> of them are on snowman 3</a:t>
                </a:r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9AD4189C-A14B-400F-8A5E-C9650B9B0F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035" y="4781736"/>
                <a:ext cx="5295816" cy="670761"/>
              </a:xfrm>
              <a:prstGeom prst="rect">
                <a:avLst/>
              </a:prstGeom>
              <a:blipFill>
                <a:blip r:embed="rId10"/>
                <a:stretch>
                  <a:fillRect b="-81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TextBox 66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204024" y="3961493"/>
            <a:ext cx="4068596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How many buttons are on snowman 2 and 3?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795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2" grpId="0"/>
      <p:bldP spid="6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9|1.2|2.3|2.1|2|1.6|2.6|7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6.3|5.9|7.7|8.9|4.9|9.5|0.9|2.4|7.7|5.6|1.3|2.8|1.6|0.9|5.4|11.8|6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6|8.4|4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3|1.3|5.4|0.9|4.2|0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6|1.6|3.3|5|4.9|5|1.4|3.2|4.1|1.4|6.1|4.9|5.1|6.5|3.2|10.1|4.4|4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5.3|7.5|3.1|1.8|2.4|1.7|12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|5.5|7.1|5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1|3.6|3.5|1.2|0.9|1.8|1.9|3.3|3.1|4.3|3.2|16.4|2.5|0.8|0.7|0.6|6.7|3.3|3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4|5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|0.7|2.2|4.4|3.6|3.7|6|9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4.9|4.6|1.6|4.2|0.9|1.7|1|13.4|1.9|4.9|1.2|4.8|4.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E50DCF-37B0-40E0-8911-A7B4E0A7F4F9}">
  <ds:schemaRefs>
    <ds:schemaRef ds:uri="cee99ee9-287b-4f9a-957c-ba5ae7375c9a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522d4c35-b548-4432-90ae-af4376e1c4b4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462B685B-7AB4-487A-8CDD-AC58609F56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878</TotalTime>
  <Words>512</Words>
  <Application>Microsoft Office PowerPoint</Application>
  <PresentationFormat>A4 Paper (210x297 mm)</PresentationFormat>
  <Paragraphs>170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Bariol Bold</vt:lpstr>
      <vt:lpstr>Calibri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82</cp:revision>
  <dcterms:created xsi:type="dcterms:W3CDTF">2019-10-15T10:24:11Z</dcterms:created>
  <dcterms:modified xsi:type="dcterms:W3CDTF">2020-12-01T14:54:20Z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