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85" r:id="rId5"/>
    <p:sldId id="259" r:id="rId6"/>
    <p:sldId id="273" r:id="rId7"/>
    <p:sldId id="268" r:id="rId8"/>
    <p:sldId id="274" r:id="rId9"/>
    <p:sldId id="275" r:id="rId10"/>
    <p:sldId id="261" r:id="rId11"/>
    <p:sldId id="276" r:id="rId12"/>
    <p:sldId id="277" r:id="rId13"/>
    <p:sldId id="278" r:id="rId14"/>
    <p:sldId id="279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0"/>
      </p:cViewPr>
      <p:guideLst>
        <p:guide orient="horz" pos="304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8CD8B2F7-32F9-4CC8-AEB8-6F3AB49E2130}"/>
    <pc:docChg chg="undo custSel modSld">
      <pc:chgData name="James Clegg" userId="c6df1435-7a36-4b38-be4d-16e68e91152f" providerId="ADAL" clId="{8CD8B2F7-32F9-4CC8-AEB8-6F3AB49E2130}" dt="2020-12-01T13:49:52.114" v="313"/>
      <pc:docMkLst>
        <pc:docMk/>
      </pc:docMkLst>
      <pc:sldChg chg="modSp">
        <pc:chgData name="James Clegg" userId="c6df1435-7a36-4b38-be4d-16e68e91152f" providerId="ADAL" clId="{8CD8B2F7-32F9-4CC8-AEB8-6F3AB49E2130}" dt="2020-12-01T13:34:09.812" v="219" actId="732"/>
        <pc:sldMkLst>
          <pc:docMk/>
          <pc:sldMk cId="3299310921" sldId="259"/>
        </pc:sldMkLst>
        <pc:picChg chg="mod modCrop">
          <ac:chgData name="James Clegg" userId="c6df1435-7a36-4b38-be4d-16e68e91152f" providerId="ADAL" clId="{8CD8B2F7-32F9-4CC8-AEB8-6F3AB49E2130}" dt="2020-12-01T13:34:09.812" v="219" actId="732"/>
          <ac:picMkLst>
            <pc:docMk/>
            <pc:sldMk cId="3299310921" sldId="259"/>
            <ac:picMk id="14" creationId="{F1A241B5-C97F-442A-B83D-87F0CABF7C6F}"/>
          </ac:picMkLst>
        </pc:picChg>
        <pc:picChg chg="mod modCrop">
          <ac:chgData name="James Clegg" userId="c6df1435-7a36-4b38-be4d-16e68e91152f" providerId="ADAL" clId="{8CD8B2F7-32F9-4CC8-AEB8-6F3AB49E2130}" dt="2020-12-01T13:34:03.651" v="218" actId="732"/>
          <ac:picMkLst>
            <pc:docMk/>
            <pc:sldMk cId="3299310921" sldId="259"/>
            <ac:picMk id="15" creationId="{97024B74-6685-419D-B17E-E987A3A31EAE}"/>
          </ac:picMkLst>
        </pc:picChg>
        <pc:picChg chg="mod modCrop">
          <ac:chgData name="James Clegg" userId="c6df1435-7a36-4b38-be4d-16e68e91152f" providerId="ADAL" clId="{8CD8B2F7-32F9-4CC8-AEB8-6F3AB49E2130}" dt="2020-12-01T13:33:54.175" v="216" actId="732"/>
          <ac:picMkLst>
            <pc:docMk/>
            <pc:sldMk cId="3299310921" sldId="259"/>
            <ac:picMk id="16" creationId="{26F8A270-AC34-4040-B3CC-DCF77C838638}"/>
          </ac:picMkLst>
        </pc:picChg>
        <pc:picChg chg="mod modCrop">
          <ac:chgData name="James Clegg" userId="c6df1435-7a36-4b38-be4d-16e68e91152f" providerId="ADAL" clId="{8CD8B2F7-32F9-4CC8-AEB8-6F3AB49E2130}" dt="2020-12-01T13:33:24.909" v="211" actId="732"/>
          <ac:picMkLst>
            <pc:docMk/>
            <pc:sldMk cId="3299310921" sldId="259"/>
            <ac:picMk id="21" creationId="{F1A241B5-C97F-442A-B83D-87F0CABF7C6F}"/>
          </ac:picMkLst>
        </pc:picChg>
        <pc:picChg chg="mod modCrop">
          <ac:chgData name="James Clegg" userId="c6df1435-7a36-4b38-be4d-16e68e91152f" providerId="ADAL" clId="{8CD8B2F7-32F9-4CC8-AEB8-6F3AB49E2130}" dt="2020-12-01T13:33:14.481" v="208" actId="732"/>
          <ac:picMkLst>
            <pc:docMk/>
            <pc:sldMk cId="3299310921" sldId="259"/>
            <ac:picMk id="29" creationId="{97024B74-6685-419D-B17E-E987A3A31EAE}"/>
          </ac:picMkLst>
        </pc:picChg>
        <pc:picChg chg="mod modCrop">
          <ac:chgData name="James Clegg" userId="c6df1435-7a36-4b38-be4d-16e68e91152f" providerId="ADAL" clId="{8CD8B2F7-32F9-4CC8-AEB8-6F3AB49E2130}" dt="2020-12-01T13:33:41.345" v="215" actId="732"/>
          <ac:picMkLst>
            <pc:docMk/>
            <pc:sldMk cId="3299310921" sldId="259"/>
            <ac:picMk id="30" creationId="{26F8A270-AC34-4040-B3CC-DCF77C838638}"/>
          </ac:picMkLst>
        </pc:picChg>
      </pc:sldChg>
      <pc:sldChg chg="addSp delSp modSp">
        <pc:chgData name="James Clegg" userId="c6df1435-7a36-4b38-be4d-16e68e91152f" providerId="ADAL" clId="{8CD8B2F7-32F9-4CC8-AEB8-6F3AB49E2130}" dt="2020-12-01T13:35:19.328" v="229" actId="1076"/>
        <pc:sldMkLst>
          <pc:docMk/>
          <pc:sldMk cId="3177433244" sldId="261"/>
        </pc:sldMkLst>
        <pc:spChg chg="mod">
          <ac:chgData name="James Clegg" userId="c6df1435-7a36-4b38-be4d-16e68e91152f" providerId="ADAL" clId="{8CD8B2F7-32F9-4CC8-AEB8-6F3AB49E2130}" dt="2020-12-01T09:49:40.017" v="80" actId="465"/>
          <ac:spMkLst>
            <pc:docMk/>
            <pc:sldMk cId="3177433244" sldId="261"/>
            <ac:spMk id="2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49:40.017" v="80" actId="465"/>
          <ac:spMkLst>
            <pc:docMk/>
            <pc:sldMk cId="3177433244" sldId="261"/>
            <ac:spMk id="61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49:40.017" v="80" actId="465"/>
          <ac:spMkLst>
            <pc:docMk/>
            <pc:sldMk cId="3177433244" sldId="261"/>
            <ac:spMk id="62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49:40.017" v="80" actId="465"/>
          <ac:spMkLst>
            <pc:docMk/>
            <pc:sldMk cId="3177433244" sldId="261"/>
            <ac:spMk id="63" creationId="{00000000-0000-0000-0000-000000000000}"/>
          </ac:spMkLst>
        </pc:spChg>
        <pc:picChg chg="del">
          <ac:chgData name="James Clegg" userId="c6df1435-7a36-4b38-be4d-16e68e91152f" providerId="ADAL" clId="{8CD8B2F7-32F9-4CC8-AEB8-6F3AB49E2130}" dt="2020-12-01T13:35:13.396" v="226" actId="478"/>
          <ac:picMkLst>
            <pc:docMk/>
            <pc:sldMk cId="3177433244" sldId="261"/>
            <ac:picMk id="12" creationId="{F1A241B5-C97F-442A-B83D-87F0CABF7C6F}"/>
          </ac:picMkLst>
        </pc:picChg>
        <pc:picChg chg="add mod">
          <ac:chgData name="James Clegg" userId="c6df1435-7a36-4b38-be4d-16e68e91152f" providerId="ADAL" clId="{8CD8B2F7-32F9-4CC8-AEB8-6F3AB49E2130}" dt="2020-12-01T13:35:16.589" v="228" actId="1076"/>
          <ac:picMkLst>
            <pc:docMk/>
            <pc:sldMk cId="3177433244" sldId="261"/>
            <ac:picMk id="13" creationId="{2FF404F6-D80D-4316-9A41-09858B4523FA}"/>
          </ac:picMkLst>
        </pc:picChg>
        <pc:picChg chg="del">
          <ac:chgData name="James Clegg" userId="c6df1435-7a36-4b38-be4d-16e68e91152f" providerId="ADAL" clId="{8CD8B2F7-32F9-4CC8-AEB8-6F3AB49E2130}" dt="2020-12-01T13:35:13.396" v="226" actId="478"/>
          <ac:picMkLst>
            <pc:docMk/>
            <pc:sldMk cId="3177433244" sldId="261"/>
            <ac:picMk id="14" creationId="{26F8A270-AC34-4040-B3CC-DCF77C838638}"/>
          </ac:picMkLst>
        </pc:picChg>
        <pc:picChg chg="add mod">
          <ac:chgData name="James Clegg" userId="c6df1435-7a36-4b38-be4d-16e68e91152f" providerId="ADAL" clId="{8CD8B2F7-32F9-4CC8-AEB8-6F3AB49E2130}" dt="2020-12-01T13:35:19.328" v="229" actId="1076"/>
          <ac:picMkLst>
            <pc:docMk/>
            <pc:sldMk cId="3177433244" sldId="261"/>
            <ac:picMk id="15" creationId="{EF3CEA38-9C65-4DA1-8CCB-30A6ACABAEA1}"/>
          </ac:picMkLst>
        </pc:picChg>
      </pc:sldChg>
      <pc:sldChg chg="addSp delSp modSp">
        <pc:chgData name="James Clegg" userId="c6df1435-7a36-4b38-be4d-16e68e91152f" providerId="ADAL" clId="{8CD8B2F7-32F9-4CC8-AEB8-6F3AB49E2130}" dt="2020-12-01T13:40:15.277" v="234" actId="465"/>
        <pc:sldMkLst>
          <pc:docMk/>
          <pc:sldMk cId="2388068337" sldId="273"/>
        </pc:sldMkLst>
        <pc:spChg chg="mod">
          <ac:chgData name="James Clegg" userId="c6df1435-7a36-4b38-be4d-16e68e91152f" providerId="ADAL" clId="{8CD8B2F7-32F9-4CC8-AEB8-6F3AB49E2130}" dt="2020-12-01T09:48:08.076" v="30" actId="1036"/>
          <ac:spMkLst>
            <pc:docMk/>
            <pc:sldMk cId="2388068337" sldId="273"/>
            <ac:spMk id="5" creationId="{D10AC74E-04FC-450A-BBA3-4930537CE386}"/>
          </ac:spMkLst>
        </pc:spChg>
        <pc:spChg chg="mod">
          <ac:chgData name="James Clegg" userId="c6df1435-7a36-4b38-be4d-16e68e91152f" providerId="ADAL" clId="{8CD8B2F7-32F9-4CC8-AEB8-6F3AB49E2130}" dt="2020-12-01T09:48:26.867" v="54" actId="1036"/>
          <ac:spMkLst>
            <pc:docMk/>
            <pc:sldMk cId="2388068337" sldId="273"/>
            <ac:spMk id="6" creationId="{88F45912-C93C-4E27-99F0-782073A46F41}"/>
          </ac:spMkLst>
        </pc:spChg>
        <pc:spChg chg="mod">
          <ac:chgData name="James Clegg" userId="c6df1435-7a36-4b38-be4d-16e68e91152f" providerId="ADAL" clId="{8CD8B2F7-32F9-4CC8-AEB8-6F3AB49E2130}" dt="2020-12-01T09:48:26.867" v="54" actId="1036"/>
          <ac:spMkLst>
            <pc:docMk/>
            <pc:sldMk cId="2388068337" sldId="273"/>
            <ac:spMk id="7" creationId="{23221E3B-4E41-4F21-A40C-FD8539FBDF76}"/>
          </ac:spMkLst>
        </pc:spChg>
        <pc:spChg chg="mod">
          <ac:chgData name="James Clegg" userId="c6df1435-7a36-4b38-be4d-16e68e91152f" providerId="ADAL" clId="{8CD8B2F7-32F9-4CC8-AEB8-6F3AB49E2130}" dt="2020-12-01T09:48:33.839" v="62" actId="1036"/>
          <ac:spMkLst>
            <pc:docMk/>
            <pc:sldMk cId="2388068337" sldId="273"/>
            <ac:spMk id="9" creationId="{55971448-1F1E-4E0D-8B6C-5E2468DC0C8C}"/>
          </ac:spMkLst>
        </pc:spChg>
        <pc:spChg chg="mod">
          <ac:chgData name="James Clegg" userId="c6df1435-7a36-4b38-be4d-16e68e91152f" providerId="ADAL" clId="{8CD8B2F7-32F9-4CC8-AEB8-6F3AB49E2130}" dt="2020-12-01T09:48:33.839" v="62" actId="1036"/>
          <ac:spMkLst>
            <pc:docMk/>
            <pc:sldMk cId="2388068337" sldId="273"/>
            <ac:spMk id="10" creationId="{A743E3BC-0AF4-4DD6-8E08-B8B94B46C0D2}"/>
          </ac:spMkLst>
        </pc:spChg>
        <pc:spChg chg="mod">
          <ac:chgData name="James Clegg" userId="c6df1435-7a36-4b38-be4d-16e68e91152f" providerId="ADAL" clId="{8CD8B2F7-32F9-4CC8-AEB8-6F3AB49E2130}" dt="2020-12-01T09:48:26.867" v="54" actId="1036"/>
          <ac:spMkLst>
            <pc:docMk/>
            <pc:sldMk cId="2388068337" sldId="273"/>
            <ac:spMk id="11" creationId="{5F15B1CB-3D89-4361-833A-C7597BB76450}"/>
          </ac:spMkLst>
        </pc:spChg>
        <pc:spChg chg="mod">
          <ac:chgData name="James Clegg" userId="c6df1435-7a36-4b38-be4d-16e68e91152f" providerId="ADAL" clId="{8CD8B2F7-32F9-4CC8-AEB8-6F3AB49E2130}" dt="2020-12-01T09:47:42.283" v="18" actId="1035"/>
          <ac:spMkLst>
            <pc:docMk/>
            <pc:sldMk cId="2388068337" sldId="273"/>
            <ac:spMk id="15" creationId="{31E16AD1-1DCE-4CF1-A894-31AFE23638E3}"/>
          </ac:spMkLst>
        </pc:spChg>
        <pc:spChg chg="mod">
          <ac:chgData name="James Clegg" userId="c6df1435-7a36-4b38-be4d-16e68e91152f" providerId="ADAL" clId="{8CD8B2F7-32F9-4CC8-AEB8-6F3AB49E2130}" dt="2020-12-01T09:47:42.283" v="18" actId="1035"/>
          <ac:spMkLst>
            <pc:docMk/>
            <pc:sldMk cId="2388068337" sldId="273"/>
            <ac:spMk id="20" creationId="{49C09175-D121-400E-BC3E-57F91716A67D}"/>
          </ac:spMkLst>
        </pc:spChg>
        <pc:spChg chg="mod">
          <ac:chgData name="James Clegg" userId="c6df1435-7a36-4b38-be4d-16e68e91152f" providerId="ADAL" clId="{8CD8B2F7-32F9-4CC8-AEB8-6F3AB49E2130}" dt="2020-12-01T09:48:08.076" v="30" actId="1036"/>
          <ac:spMkLst>
            <pc:docMk/>
            <pc:sldMk cId="2388068337" sldId="273"/>
            <ac:spMk id="32" creationId="{D10AC74E-04FC-450A-BBA3-4930537CE386}"/>
          </ac:spMkLst>
        </pc:spChg>
        <pc:spChg chg="mod">
          <ac:chgData name="James Clegg" userId="c6df1435-7a36-4b38-be4d-16e68e91152f" providerId="ADAL" clId="{8CD8B2F7-32F9-4CC8-AEB8-6F3AB49E2130}" dt="2020-12-01T09:48:08.076" v="30" actId="1036"/>
          <ac:spMkLst>
            <pc:docMk/>
            <pc:sldMk cId="2388068337" sldId="273"/>
            <ac:spMk id="33" creationId="{D10AC74E-04FC-450A-BBA3-4930537CE386}"/>
          </ac:spMkLst>
        </pc:spChg>
        <pc:spChg chg="mod">
          <ac:chgData name="James Clegg" userId="c6df1435-7a36-4b38-be4d-16e68e91152f" providerId="ADAL" clId="{8CD8B2F7-32F9-4CC8-AEB8-6F3AB49E2130}" dt="2020-12-01T09:48:15.394" v="40" actId="1035"/>
          <ac:spMkLst>
            <pc:docMk/>
            <pc:sldMk cId="2388068337" sldId="273"/>
            <ac:spMk id="34" creationId="{D10AC74E-04FC-450A-BBA3-4930537CE386}"/>
          </ac:spMkLst>
        </pc:spChg>
        <pc:spChg chg="mod">
          <ac:chgData name="James Clegg" userId="c6df1435-7a36-4b38-be4d-16e68e91152f" providerId="ADAL" clId="{8CD8B2F7-32F9-4CC8-AEB8-6F3AB49E2130}" dt="2020-12-01T09:48:15.394" v="40" actId="1035"/>
          <ac:spMkLst>
            <pc:docMk/>
            <pc:sldMk cId="2388068337" sldId="273"/>
            <ac:spMk id="35" creationId="{D10AC74E-04FC-450A-BBA3-4930537CE386}"/>
          </ac:spMkLst>
        </pc:spChg>
        <pc:spChg chg="mod">
          <ac:chgData name="James Clegg" userId="c6df1435-7a36-4b38-be4d-16e68e91152f" providerId="ADAL" clId="{8CD8B2F7-32F9-4CC8-AEB8-6F3AB49E2130}" dt="2020-12-01T09:48:15.394" v="40" actId="1035"/>
          <ac:spMkLst>
            <pc:docMk/>
            <pc:sldMk cId="2388068337" sldId="273"/>
            <ac:spMk id="36" creationId="{D10AC74E-04FC-450A-BBA3-4930537CE386}"/>
          </ac:spMkLst>
        </pc:spChg>
        <pc:spChg chg="mod">
          <ac:chgData name="James Clegg" userId="c6df1435-7a36-4b38-be4d-16e68e91152f" providerId="ADAL" clId="{8CD8B2F7-32F9-4CC8-AEB8-6F3AB49E2130}" dt="2020-12-01T09:48:33.839" v="62" actId="1036"/>
          <ac:spMkLst>
            <pc:docMk/>
            <pc:sldMk cId="2388068337" sldId="273"/>
            <ac:spMk id="39" creationId="{88F45912-C93C-4E27-99F0-782073A46F41}"/>
          </ac:spMkLst>
        </pc:spChg>
        <pc:spChg chg="mod">
          <ac:chgData name="James Clegg" userId="c6df1435-7a36-4b38-be4d-16e68e91152f" providerId="ADAL" clId="{8CD8B2F7-32F9-4CC8-AEB8-6F3AB49E2130}" dt="2020-12-01T09:48:33.839" v="62" actId="1036"/>
          <ac:spMkLst>
            <pc:docMk/>
            <pc:sldMk cId="2388068337" sldId="273"/>
            <ac:spMk id="40" creationId="{23221E3B-4E41-4F21-A40C-FD8539FBDF76}"/>
          </ac:spMkLst>
        </pc:spChg>
        <pc:spChg chg="mod">
          <ac:chgData name="James Clegg" userId="c6df1435-7a36-4b38-be4d-16e68e91152f" providerId="ADAL" clId="{8CD8B2F7-32F9-4CC8-AEB8-6F3AB49E2130}" dt="2020-12-01T09:48:33.839" v="62" actId="1036"/>
          <ac:spMkLst>
            <pc:docMk/>
            <pc:sldMk cId="2388068337" sldId="273"/>
            <ac:spMk id="41" creationId="{5F15B1CB-3D89-4361-833A-C7597BB76450}"/>
          </ac:spMkLst>
        </pc:spChg>
        <pc:spChg chg="mod">
          <ac:chgData name="James Clegg" userId="c6df1435-7a36-4b38-be4d-16e68e91152f" providerId="ADAL" clId="{8CD8B2F7-32F9-4CC8-AEB8-6F3AB49E2130}" dt="2020-12-01T09:48:42.011" v="67" actId="1036"/>
          <ac:spMkLst>
            <pc:docMk/>
            <pc:sldMk cId="2388068337" sldId="273"/>
            <ac:spMk id="43" creationId="{88F45912-C93C-4E27-99F0-782073A46F41}"/>
          </ac:spMkLst>
        </pc:spChg>
        <pc:spChg chg="mod">
          <ac:chgData name="James Clegg" userId="c6df1435-7a36-4b38-be4d-16e68e91152f" providerId="ADAL" clId="{8CD8B2F7-32F9-4CC8-AEB8-6F3AB49E2130}" dt="2020-12-01T09:48:42.011" v="67" actId="1036"/>
          <ac:spMkLst>
            <pc:docMk/>
            <pc:sldMk cId="2388068337" sldId="273"/>
            <ac:spMk id="44" creationId="{23221E3B-4E41-4F21-A40C-FD8539FBDF76}"/>
          </ac:spMkLst>
        </pc:spChg>
        <pc:spChg chg="mod">
          <ac:chgData name="James Clegg" userId="c6df1435-7a36-4b38-be4d-16e68e91152f" providerId="ADAL" clId="{8CD8B2F7-32F9-4CC8-AEB8-6F3AB49E2130}" dt="2020-12-01T09:48:42.011" v="67" actId="1036"/>
          <ac:spMkLst>
            <pc:docMk/>
            <pc:sldMk cId="2388068337" sldId="273"/>
            <ac:spMk id="45" creationId="{5F15B1CB-3D89-4361-833A-C7597BB76450}"/>
          </ac:spMkLst>
        </pc:spChg>
        <pc:spChg chg="mod">
          <ac:chgData name="James Clegg" userId="c6df1435-7a36-4b38-be4d-16e68e91152f" providerId="ADAL" clId="{8CD8B2F7-32F9-4CC8-AEB8-6F3AB49E2130}" dt="2020-12-01T09:48:55.274" v="77" actId="1036"/>
          <ac:spMkLst>
            <pc:docMk/>
            <pc:sldMk cId="2388068337" sldId="273"/>
            <ac:spMk id="47" creationId="{31E16AD1-1DCE-4CF1-A894-31AFE23638E3}"/>
          </ac:spMkLst>
        </pc:spChg>
        <pc:spChg chg="mod">
          <ac:chgData name="James Clegg" userId="c6df1435-7a36-4b38-be4d-16e68e91152f" providerId="ADAL" clId="{8CD8B2F7-32F9-4CC8-AEB8-6F3AB49E2130}" dt="2020-12-01T09:48:55.274" v="77" actId="1036"/>
          <ac:spMkLst>
            <pc:docMk/>
            <pc:sldMk cId="2388068337" sldId="273"/>
            <ac:spMk id="48" creationId="{49C09175-D121-400E-BC3E-57F91716A67D}"/>
          </ac:spMkLst>
        </pc:spChg>
        <pc:spChg chg="mod">
          <ac:chgData name="James Clegg" userId="c6df1435-7a36-4b38-be4d-16e68e91152f" providerId="ADAL" clId="{8CD8B2F7-32F9-4CC8-AEB8-6F3AB49E2130}" dt="2020-12-01T09:47:58.285" v="21" actId="1036"/>
          <ac:spMkLst>
            <pc:docMk/>
            <pc:sldMk cId="2388068337" sldId="273"/>
            <ac:spMk id="55" creationId="{D10AC74E-04FC-450A-BBA3-4930537CE386}"/>
          </ac:spMkLst>
        </pc:spChg>
        <pc:spChg chg="mod">
          <ac:chgData name="James Clegg" userId="c6df1435-7a36-4b38-be4d-16e68e91152f" providerId="ADAL" clId="{8CD8B2F7-32F9-4CC8-AEB8-6F3AB49E2130}" dt="2020-12-01T09:47:58.285" v="21" actId="1036"/>
          <ac:spMkLst>
            <pc:docMk/>
            <pc:sldMk cId="2388068337" sldId="273"/>
            <ac:spMk id="57" creationId="{D10AC74E-04FC-450A-BBA3-4930537CE386}"/>
          </ac:spMkLst>
        </pc:spChg>
        <pc:spChg chg="mod">
          <ac:chgData name="James Clegg" userId="c6df1435-7a36-4b38-be4d-16e68e91152f" providerId="ADAL" clId="{8CD8B2F7-32F9-4CC8-AEB8-6F3AB49E2130}" dt="2020-12-01T09:47:58.285" v="21" actId="1036"/>
          <ac:spMkLst>
            <pc:docMk/>
            <pc:sldMk cId="2388068337" sldId="273"/>
            <ac:spMk id="58" creationId="{D10AC74E-04FC-450A-BBA3-4930537CE386}"/>
          </ac:spMkLst>
        </pc:spChg>
        <pc:spChg chg="mod">
          <ac:chgData name="James Clegg" userId="c6df1435-7a36-4b38-be4d-16e68e91152f" providerId="ADAL" clId="{8CD8B2F7-32F9-4CC8-AEB8-6F3AB49E2130}" dt="2020-12-01T09:48:50.687" v="75" actId="1035"/>
          <ac:spMkLst>
            <pc:docMk/>
            <pc:sldMk cId="2388068337" sldId="273"/>
            <ac:spMk id="59" creationId="{31E16AD1-1DCE-4CF1-A894-31AFE23638E3}"/>
          </ac:spMkLst>
        </pc:spChg>
        <pc:spChg chg="mod">
          <ac:chgData name="James Clegg" userId="c6df1435-7a36-4b38-be4d-16e68e91152f" providerId="ADAL" clId="{8CD8B2F7-32F9-4CC8-AEB8-6F3AB49E2130}" dt="2020-12-01T09:48:50.687" v="75" actId="1035"/>
          <ac:spMkLst>
            <pc:docMk/>
            <pc:sldMk cId="2388068337" sldId="273"/>
            <ac:spMk id="60" creationId="{49C09175-D121-400E-BC3E-57F91716A67D}"/>
          </ac:spMkLst>
        </pc:spChg>
        <pc:spChg chg="mod">
          <ac:chgData name="James Clegg" userId="c6df1435-7a36-4b38-be4d-16e68e91152f" providerId="ADAL" clId="{8CD8B2F7-32F9-4CC8-AEB8-6F3AB49E2130}" dt="2020-12-01T09:48:50.687" v="75" actId="1035"/>
          <ac:spMkLst>
            <pc:docMk/>
            <pc:sldMk cId="2388068337" sldId="273"/>
            <ac:spMk id="61" creationId="{49C09175-D121-400E-BC3E-57F91716A67D}"/>
          </ac:spMkLst>
        </pc:spChg>
        <pc:spChg chg="mod">
          <ac:chgData name="James Clegg" userId="c6df1435-7a36-4b38-be4d-16e68e91152f" providerId="ADAL" clId="{8CD8B2F7-32F9-4CC8-AEB8-6F3AB49E2130}" dt="2020-12-01T09:48:33.839" v="62" actId="1036"/>
          <ac:spMkLst>
            <pc:docMk/>
            <pc:sldMk cId="2388068337" sldId="273"/>
            <ac:spMk id="64" creationId="{23221E3B-4E41-4F21-A40C-FD8539FBDF76}"/>
          </ac:spMkLst>
        </pc:spChg>
        <pc:graphicFrameChg chg="mod">
          <ac:chgData name="James Clegg" userId="c6df1435-7a36-4b38-be4d-16e68e91152f" providerId="ADAL" clId="{8CD8B2F7-32F9-4CC8-AEB8-6F3AB49E2130}" dt="2020-12-01T09:47:42.283" v="18" actId="1035"/>
          <ac:graphicFrameMkLst>
            <pc:docMk/>
            <pc:sldMk cId="2388068337" sldId="273"/>
            <ac:graphicFrameMk id="2" creationId="{FA50588D-AC98-436A-ACA1-7E5127749660}"/>
          </ac:graphicFrameMkLst>
        </pc:graphicFrameChg>
        <pc:picChg chg="del">
          <ac:chgData name="James Clegg" userId="c6df1435-7a36-4b38-be4d-16e68e91152f" providerId="ADAL" clId="{8CD8B2F7-32F9-4CC8-AEB8-6F3AB49E2130}" dt="2020-12-01T13:34:46.787" v="224" actId="478"/>
          <ac:picMkLst>
            <pc:docMk/>
            <pc:sldMk cId="2388068337" sldId="273"/>
            <ac:picMk id="24" creationId="{C263C682-5FDC-4CB8-AF6B-FA2DFB027D43}"/>
          </ac:picMkLst>
        </pc:picChg>
        <pc:picChg chg="mod">
          <ac:chgData name="James Clegg" userId="c6df1435-7a36-4b38-be4d-16e68e91152f" providerId="ADAL" clId="{8CD8B2F7-32F9-4CC8-AEB8-6F3AB49E2130}" dt="2020-12-01T13:40:15.277" v="234" actId="465"/>
          <ac:picMkLst>
            <pc:docMk/>
            <pc:sldMk cId="2388068337" sldId="273"/>
            <ac:picMk id="31" creationId="{4128859B-43C0-40A4-BFC7-B84248DF7684}"/>
          </ac:picMkLst>
        </pc:picChg>
        <pc:picChg chg="mod">
          <ac:chgData name="James Clegg" userId="c6df1435-7a36-4b38-be4d-16e68e91152f" providerId="ADAL" clId="{8CD8B2F7-32F9-4CC8-AEB8-6F3AB49E2130}" dt="2020-12-01T13:40:15.277" v="234" actId="465"/>
          <ac:picMkLst>
            <pc:docMk/>
            <pc:sldMk cId="2388068337" sldId="273"/>
            <ac:picMk id="37" creationId="{4128859B-43C0-40A4-BFC7-B84248DF7684}"/>
          </ac:picMkLst>
        </pc:picChg>
        <pc:picChg chg="mod">
          <ac:chgData name="James Clegg" userId="c6df1435-7a36-4b38-be4d-16e68e91152f" providerId="ADAL" clId="{8CD8B2F7-32F9-4CC8-AEB8-6F3AB49E2130}" dt="2020-12-01T13:40:15.277" v="234" actId="465"/>
          <ac:picMkLst>
            <pc:docMk/>
            <pc:sldMk cId="2388068337" sldId="273"/>
            <ac:picMk id="38" creationId="{4128859B-43C0-40A4-BFC7-B84248DF7684}"/>
          </ac:picMkLst>
        </pc:picChg>
        <pc:picChg chg="mod">
          <ac:chgData name="James Clegg" userId="c6df1435-7a36-4b38-be4d-16e68e91152f" providerId="ADAL" clId="{8CD8B2F7-32F9-4CC8-AEB8-6F3AB49E2130}" dt="2020-12-01T13:40:15.277" v="234" actId="465"/>
          <ac:picMkLst>
            <pc:docMk/>
            <pc:sldMk cId="2388068337" sldId="273"/>
            <ac:picMk id="42" creationId="{4128859B-43C0-40A4-BFC7-B84248DF7684}"/>
          </ac:picMkLst>
        </pc:picChg>
        <pc:picChg chg="mod">
          <ac:chgData name="James Clegg" userId="c6df1435-7a36-4b38-be4d-16e68e91152f" providerId="ADAL" clId="{8CD8B2F7-32F9-4CC8-AEB8-6F3AB49E2130}" dt="2020-12-01T13:40:15.277" v="234" actId="465"/>
          <ac:picMkLst>
            <pc:docMk/>
            <pc:sldMk cId="2388068337" sldId="273"/>
            <ac:picMk id="46" creationId="{4128859B-43C0-40A4-BFC7-B84248DF7684}"/>
          </ac:picMkLst>
        </pc:picChg>
        <pc:picChg chg="del">
          <ac:chgData name="James Clegg" userId="c6df1435-7a36-4b38-be4d-16e68e91152f" providerId="ADAL" clId="{8CD8B2F7-32F9-4CC8-AEB8-6F3AB49E2130}" dt="2020-12-01T13:34:29.102" v="220" actId="478"/>
          <ac:picMkLst>
            <pc:docMk/>
            <pc:sldMk cId="2388068337" sldId="273"/>
            <ac:picMk id="52" creationId="{F1A241B5-C97F-442A-B83D-87F0CABF7C6F}"/>
          </ac:picMkLst>
        </pc:picChg>
        <pc:picChg chg="del">
          <ac:chgData name="James Clegg" userId="c6df1435-7a36-4b38-be4d-16e68e91152f" providerId="ADAL" clId="{8CD8B2F7-32F9-4CC8-AEB8-6F3AB49E2130}" dt="2020-12-01T13:34:29.102" v="220" actId="478"/>
          <ac:picMkLst>
            <pc:docMk/>
            <pc:sldMk cId="2388068337" sldId="273"/>
            <ac:picMk id="53" creationId="{97024B74-6685-419D-B17E-E987A3A31EAE}"/>
          </ac:picMkLst>
        </pc:picChg>
        <pc:picChg chg="del">
          <ac:chgData name="James Clegg" userId="c6df1435-7a36-4b38-be4d-16e68e91152f" providerId="ADAL" clId="{8CD8B2F7-32F9-4CC8-AEB8-6F3AB49E2130}" dt="2020-12-01T13:34:29.102" v="220" actId="478"/>
          <ac:picMkLst>
            <pc:docMk/>
            <pc:sldMk cId="2388068337" sldId="273"/>
            <ac:picMk id="54" creationId="{26F8A270-AC34-4040-B3CC-DCF77C838638}"/>
          </ac:picMkLst>
        </pc:picChg>
        <pc:picChg chg="mod">
          <ac:chgData name="James Clegg" userId="c6df1435-7a36-4b38-be4d-16e68e91152f" providerId="ADAL" clId="{8CD8B2F7-32F9-4CC8-AEB8-6F3AB49E2130}" dt="2020-12-01T13:40:15.277" v="234" actId="465"/>
          <ac:picMkLst>
            <pc:docMk/>
            <pc:sldMk cId="2388068337" sldId="273"/>
            <ac:picMk id="56" creationId="{4128859B-43C0-40A4-BFC7-B84248DF7684}"/>
          </ac:picMkLst>
        </pc:picChg>
        <pc:picChg chg="mod">
          <ac:chgData name="James Clegg" userId="c6df1435-7a36-4b38-be4d-16e68e91152f" providerId="ADAL" clId="{8CD8B2F7-32F9-4CC8-AEB8-6F3AB49E2130}" dt="2020-12-01T13:40:15.277" v="234" actId="465"/>
          <ac:picMkLst>
            <pc:docMk/>
            <pc:sldMk cId="2388068337" sldId="273"/>
            <ac:picMk id="62" creationId="{4128859B-43C0-40A4-BFC7-B84248DF7684}"/>
          </ac:picMkLst>
        </pc:picChg>
        <pc:picChg chg="del">
          <ac:chgData name="James Clegg" userId="c6df1435-7a36-4b38-be4d-16e68e91152f" providerId="ADAL" clId="{8CD8B2F7-32F9-4CC8-AEB8-6F3AB49E2130}" dt="2020-12-01T13:34:44.744" v="223" actId="478"/>
          <ac:picMkLst>
            <pc:docMk/>
            <pc:sldMk cId="2388068337" sldId="273"/>
            <ac:picMk id="65" creationId="{F1A241B5-C97F-442A-B83D-87F0CABF7C6F}"/>
          </ac:picMkLst>
        </pc:picChg>
        <pc:picChg chg="del">
          <ac:chgData name="James Clegg" userId="c6df1435-7a36-4b38-be4d-16e68e91152f" providerId="ADAL" clId="{8CD8B2F7-32F9-4CC8-AEB8-6F3AB49E2130}" dt="2020-12-01T13:34:44.744" v="223" actId="478"/>
          <ac:picMkLst>
            <pc:docMk/>
            <pc:sldMk cId="2388068337" sldId="273"/>
            <ac:picMk id="66" creationId="{97024B74-6685-419D-B17E-E987A3A31EAE}"/>
          </ac:picMkLst>
        </pc:picChg>
        <pc:picChg chg="del">
          <ac:chgData name="James Clegg" userId="c6df1435-7a36-4b38-be4d-16e68e91152f" providerId="ADAL" clId="{8CD8B2F7-32F9-4CC8-AEB8-6F3AB49E2130}" dt="2020-12-01T13:34:44.744" v="223" actId="478"/>
          <ac:picMkLst>
            <pc:docMk/>
            <pc:sldMk cId="2388068337" sldId="273"/>
            <ac:picMk id="67" creationId="{26F8A270-AC34-4040-B3CC-DCF77C838638}"/>
          </ac:picMkLst>
        </pc:picChg>
        <pc:picChg chg="add mod">
          <ac:chgData name="James Clegg" userId="c6df1435-7a36-4b38-be4d-16e68e91152f" providerId="ADAL" clId="{8CD8B2F7-32F9-4CC8-AEB8-6F3AB49E2130}" dt="2020-12-01T13:34:33.574" v="222" actId="1076"/>
          <ac:picMkLst>
            <pc:docMk/>
            <pc:sldMk cId="2388068337" sldId="273"/>
            <ac:picMk id="68" creationId="{0BA130AA-5026-4097-BC8F-113FFFAF943C}"/>
          </ac:picMkLst>
        </pc:picChg>
        <pc:picChg chg="add mod">
          <ac:chgData name="James Clegg" userId="c6df1435-7a36-4b38-be4d-16e68e91152f" providerId="ADAL" clId="{8CD8B2F7-32F9-4CC8-AEB8-6F3AB49E2130}" dt="2020-12-01T13:34:33.574" v="222" actId="1076"/>
          <ac:picMkLst>
            <pc:docMk/>
            <pc:sldMk cId="2388068337" sldId="273"/>
            <ac:picMk id="69" creationId="{92284868-EAC0-4544-8919-5FAC6C4D7907}"/>
          </ac:picMkLst>
        </pc:picChg>
        <pc:picChg chg="add mod">
          <ac:chgData name="James Clegg" userId="c6df1435-7a36-4b38-be4d-16e68e91152f" providerId="ADAL" clId="{8CD8B2F7-32F9-4CC8-AEB8-6F3AB49E2130}" dt="2020-12-01T13:34:33.574" v="222" actId="1076"/>
          <ac:picMkLst>
            <pc:docMk/>
            <pc:sldMk cId="2388068337" sldId="273"/>
            <ac:picMk id="70" creationId="{574527B0-17D2-4DEA-BF3D-3C9DC16732FB}"/>
          </ac:picMkLst>
        </pc:picChg>
        <pc:picChg chg="add">
          <ac:chgData name="James Clegg" userId="c6df1435-7a36-4b38-be4d-16e68e91152f" providerId="ADAL" clId="{8CD8B2F7-32F9-4CC8-AEB8-6F3AB49E2130}" dt="2020-12-01T13:34:46.996" v="225"/>
          <ac:picMkLst>
            <pc:docMk/>
            <pc:sldMk cId="2388068337" sldId="273"/>
            <ac:picMk id="71" creationId="{4C4CA572-CEC1-4221-AC2A-3BFB3FFF32B7}"/>
          </ac:picMkLst>
        </pc:picChg>
        <pc:picChg chg="add">
          <ac:chgData name="James Clegg" userId="c6df1435-7a36-4b38-be4d-16e68e91152f" providerId="ADAL" clId="{8CD8B2F7-32F9-4CC8-AEB8-6F3AB49E2130}" dt="2020-12-01T13:34:46.996" v="225"/>
          <ac:picMkLst>
            <pc:docMk/>
            <pc:sldMk cId="2388068337" sldId="273"/>
            <ac:picMk id="72" creationId="{DB09979B-683E-455E-82E8-84FCA3E59B84}"/>
          </ac:picMkLst>
        </pc:picChg>
        <pc:picChg chg="add">
          <ac:chgData name="James Clegg" userId="c6df1435-7a36-4b38-be4d-16e68e91152f" providerId="ADAL" clId="{8CD8B2F7-32F9-4CC8-AEB8-6F3AB49E2130}" dt="2020-12-01T13:34:46.996" v="225"/>
          <ac:picMkLst>
            <pc:docMk/>
            <pc:sldMk cId="2388068337" sldId="273"/>
            <ac:picMk id="73" creationId="{3A67B3C5-C8F4-457C-80F4-E3837A094515}"/>
          </ac:picMkLst>
        </pc:picChg>
        <pc:picChg chg="add">
          <ac:chgData name="James Clegg" userId="c6df1435-7a36-4b38-be4d-16e68e91152f" providerId="ADAL" clId="{8CD8B2F7-32F9-4CC8-AEB8-6F3AB49E2130}" dt="2020-12-01T13:34:46.996" v="225"/>
          <ac:picMkLst>
            <pc:docMk/>
            <pc:sldMk cId="2388068337" sldId="273"/>
            <ac:picMk id="74" creationId="{C3289D88-7C95-4F4D-A4AC-A09D268B1BEE}"/>
          </ac:picMkLst>
        </pc:picChg>
      </pc:sldChg>
      <pc:sldChg chg="modSp">
        <pc:chgData name="James Clegg" userId="c6df1435-7a36-4b38-be4d-16e68e91152f" providerId="ADAL" clId="{8CD8B2F7-32F9-4CC8-AEB8-6F3AB49E2130}" dt="2020-12-01T09:49:25.242" v="78" actId="554"/>
        <pc:sldMkLst>
          <pc:docMk/>
          <pc:sldMk cId="3891549924" sldId="275"/>
        </pc:sldMkLst>
        <pc:spChg chg="mod">
          <ac:chgData name="James Clegg" userId="c6df1435-7a36-4b38-be4d-16e68e91152f" providerId="ADAL" clId="{8CD8B2F7-32F9-4CC8-AEB8-6F3AB49E2130}" dt="2020-12-01T09:49:25.242" v="78" actId="554"/>
          <ac:spMkLst>
            <pc:docMk/>
            <pc:sldMk cId="3891549924" sldId="275"/>
            <ac:spMk id="17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49:25.242" v="78" actId="554"/>
          <ac:spMkLst>
            <pc:docMk/>
            <pc:sldMk cId="3891549924" sldId="275"/>
            <ac:spMk id="21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49:25.242" v="78" actId="554"/>
          <ac:spMkLst>
            <pc:docMk/>
            <pc:sldMk cId="3891549924" sldId="275"/>
            <ac:spMk id="30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49:25.242" v="78" actId="554"/>
          <ac:spMkLst>
            <pc:docMk/>
            <pc:sldMk cId="3891549924" sldId="275"/>
            <ac:spMk id="31" creationId="{00000000-0000-0000-0000-000000000000}"/>
          </ac:spMkLst>
        </pc:spChg>
      </pc:sldChg>
      <pc:sldChg chg="addSp delSp modSp">
        <pc:chgData name="James Clegg" userId="c6df1435-7a36-4b38-be4d-16e68e91152f" providerId="ADAL" clId="{8CD8B2F7-32F9-4CC8-AEB8-6F3AB49E2130}" dt="2020-12-01T13:36:12.105" v="231"/>
        <pc:sldMkLst>
          <pc:docMk/>
          <pc:sldMk cId="550459661" sldId="276"/>
        </pc:sldMkLst>
        <pc:spChg chg="mod">
          <ac:chgData name="James Clegg" userId="c6df1435-7a36-4b38-be4d-16e68e91152f" providerId="ADAL" clId="{8CD8B2F7-32F9-4CC8-AEB8-6F3AB49E2130}" dt="2020-12-01T09:49:49.873" v="83" actId="465"/>
          <ac:spMkLst>
            <pc:docMk/>
            <pc:sldMk cId="550459661" sldId="276"/>
            <ac:spMk id="2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50:22.275" v="119" actId="1582"/>
          <ac:spMkLst>
            <pc:docMk/>
            <pc:sldMk cId="550459661" sldId="276"/>
            <ac:spMk id="21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50:11.804" v="118" actId="1037"/>
          <ac:spMkLst>
            <pc:docMk/>
            <pc:sldMk cId="550459661" sldId="276"/>
            <ac:spMk id="22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50:11.804" v="118" actId="1037"/>
          <ac:spMkLst>
            <pc:docMk/>
            <pc:sldMk cId="550459661" sldId="276"/>
            <ac:spMk id="24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49:49.873" v="83" actId="465"/>
          <ac:spMkLst>
            <pc:docMk/>
            <pc:sldMk cId="550459661" sldId="276"/>
            <ac:spMk id="61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49:49.873" v="83" actId="465"/>
          <ac:spMkLst>
            <pc:docMk/>
            <pc:sldMk cId="550459661" sldId="276"/>
            <ac:spMk id="62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49:49.873" v="83" actId="465"/>
          <ac:spMkLst>
            <pc:docMk/>
            <pc:sldMk cId="550459661" sldId="276"/>
            <ac:spMk id="63" creationId="{00000000-0000-0000-0000-000000000000}"/>
          </ac:spMkLst>
        </pc:spChg>
        <pc:picChg chg="del">
          <ac:chgData name="James Clegg" userId="c6df1435-7a36-4b38-be4d-16e68e91152f" providerId="ADAL" clId="{8CD8B2F7-32F9-4CC8-AEB8-6F3AB49E2130}" dt="2020-12-01T13:36:11.875" v="230" actId="478"/>
          <ac:picMkLst>
            <pc:docMk/>
            <pc:sldMk cId="550459661" sldId="276"/>
            <ac:picMk id="35" creationId="{F1A241B5-C97F-442A-B83D-87F0CABF7C6F}"/>
          </ac:picMkLst>
        </pc:picChg>
        <pc:picChg chg="del">
          <ac:chgData name="James Clegg" userId="c6df1435-7a36-4b38-be4d-16e68e91152f" providerId="ADAL" clId="{8CD8B2F7-32F9-4CC8-AEB8-6F3AB49E2130}" dt="2020-12-01T13:36:11.875" v="230" actId="478"/>
          <ac:picMkLst>
            <pc:docMk/>
            <pc:sldMk cId="550459661" sldId="276"/>
            <ac:picMk id="36" creationId="{26F8A270-AC34-4040-B3CC-DCF77C838638}"/>
          </ac:picMkLst>
        </pc:picChg>
        <pc:picChg chg="add">
          <ac:chgData name="James Clegg" userId="c6df1435-7a36-4b38-be4d-16e68e91152f" providerId="ADAL" clId="{8CD8B2F7-32F9-4CC8-AEB8-6F3AB49E2130}" dt="2020-12-01T13:36:12.105" v="231"/>
          <ac:picMkLst>
            <pc:docMk/>
            <pc:sldMk cId="550459661" sldId="276"/>
            <ac:picMk id="37" creationId="{F85ADE09-487F-4423-B944-AFFBDB0BEF42}"/>
          </ac:picMkLst>
        </pc:picChg>
        <pc:picChg chg="add">
          <ac:chgData name="James Clegg" userId="c6df1435-7a36-4b38-be4d-16e68e91152f" providerId="ADAL" clId="{8CD8B2F7-32F9-4CC8-AEB8-6F3AB49E2130}" dt="2020-12-01T13:36:12.105" v="231"/>
          <ac:picMkLst>
            <pc:docMk/>
            <pc:sldMk cId="550459661" sldId="276"/>
            <ac:picMk id="38" creationId="{4ED6242A-6C99-4E2E-A53A-630BB44F2802}"/>
          </ac:picMkLst>
        </pc:picChg>
        <pc:picChg chg="add">
          <ac:chgData name="James Clegg" userId="c6df1435-7a36-4b38-be4d-16e68e91152f" providerId="ADAL" clId="{8CD8B2F7-32F9-4CC8-AEB8-6F3AB49E2130}" dt="2020-12-01T13:36:12.105" v="231"/>
          <ac:picMkLst>
            <pc:docMk/>
            <pc:sldMk cId="550459661" sldId="276"/>
            <ac:picMk id="39" creationId="{F6DD93FA-656C-4835-AFD2-CE2E52790282}"/>
          </ac:picMkLst>
        </pc:picChg>
        <pc:picChg chg="del">
          <ac:chgData name="James Clegg" userId="c6df1435-7a36-4b38-be4d-16e68e91152f" providerId="ADAL" clId="{8CD8B2F7-32F9-4CC8-AEB8-6F3AB49E2130}" dt="2020-12-01T13:36:11.875" v="230" actId="478"/>
          <ac:picMkLst>
            <pc:docMk/>
            <pc:sldMk cId="550459661" sldId="276"/>
            <ac:picMk id="58" creationId="{C263C682-5FDC-4CB8-AF6B-FA2DFB027D43}"/>
          </ac:picMkLst>
        </pc:picChg>
        <pc:cxnChg chg="mod">
          <ac:chgData name="James Clegg" userId="c6df1435-7a36-4b38-be4d-16e68e91152f" providerId="ADAL" clId="{8CD8B2F7-32F9-4CC8-AEB8-6F3AB49E2130}" dt="2020-12-01T09:50:11.804" v="118" actId="1037"/>
          <ac:cxnSpMkLst>
            <pc:docMk/>
            <pc:sldMk cId="550459661" sldId="276"/>
            <ac:cxnSpMk id="23" creationId="{00000000-0000-0000-0000-000000000000}"/>
          </ac:cxnSpMkLst>
        </pc:cxnChg>
      </pc:sldChg>
      <pc:sldChg chg="addSp delSp modSp delAnim modAnim">
        <pc:chgData name="James Clegg" userId="c6df1435-7a36-4b38-be4d-16e68e91152f" providerId="ADAL" clId="{8CD8B2F7-32F9-4CC8-AEB8-6F3AB49E2130}" dt="2020-12-01T13:46:36.303" v="311" actId="1038"/>
        <pc:sldMkLst>
          <pc:docMk/>
          <pc:sldMk cId="1539005617" sldId="277"/>
        </pc:sldMkLst>
        <pc:spChg chg="mod">
          <ac:chgData name="James Clegg" userId="c6df1435-7a36-4b38-be4d-16e68e91152f" providerId="ADAL" clId="{8CD8B2F7-32F9-4CC8-AEB8-6F3AB49E2130}" dt="2020-12-01T13:45:59.531" v="244" actId="1037"/>
          <ac:spMkLst>
            <pc:docMk/>
            <pc:sldMk cId="1539005617" sldId="277"/>
            <ac:spMk id="13" creationId="{00000000-0000-0000-0000-000000000000}"/>
          </ac:spMkLst>
        </pc:spChg>
        <pc:picChg chg="del mod">
          <ac:chgData name="James Clegg" userId="c6df1435-7a36-4b38-be4d-16e68e91152f" providerId="ADAL" clId="{8CD8B2F7-32F9-4CC8-AEB8-6F3AB49E2130}" dt="2020-12-01T11:03:46.304" v="135" actId="478"/>
          <ac:picMkLst>
            <pc:docMk/>
            <pc:sldMk cId="1539005617" sldId="277"/>
            <ac:picMk id="12" creationId="{00000000-0000-0000-0000-000000000000}"/>
          </ac:picMkLst>
        </pc:picChg>
        <pc:picChg chg="add mod modCrop">
          <ac:chgData name="James Clegg" userId="c6df1435-7a36-4b38-be4d-16e68e91152f" providerId="ADAL" clId="{8CD8B2F7-32F9-4CC8-AEB8-6F3AB49E2130}" dt="2020-12-01T13:46:26.877" v="271" actId="1037"/>
          <ac:picMkLst>
            <pc:docMk/>
            <pc:sldMk cId="1539005617" sldId="277"/>
            <ac:picMk id="16" creationId="{3B22392D-9CEB-4953-8F24-450FD8592D98}"/>
          </ac:picMkLst>
        </pc:picChg>
        <pc:picChg chg="add mod modCrop">
          <ac:chgData name="James Clegg" userId="c6df1435-7a36-4b38-be4d-16e68e91152f" providerId="ADAL" clId="{8CD8B2F7-32F9-4CC8-AEB8-6F3AB49E2130}" dt="2020-12-01T13:46:36.303" v="311" actId="1038"/>
          <ac:picMkLst>
            <pc:docMk/>
            <pc:sldMk cId="1539005617" sldId="277"/>
            <ac:picMk id="17" creationId="{210398D7-FBBF-43DC-8386-39F597018D8D}"/>
          </ac:picMkLst>
        </pc:picChg>
        <pc:picChg chg="add mod modCrop">
          <ac:chgData name="James Clegg" userId="c6df1435-7a36-4b38-be4d-16e68e91152f" providerId="ADAL" clId="{8CD8B2F7-32F9-4CC8-AEB8-6F3AB49E2130}" dt="2020-12-01T13:46:09.767" v="251" actId="732"/>
          <ac:picMkLst>
            <pc:docMk/>
            <pc:sldMk cId="1539005617" sldId="277"/>
            <ac:picMk id="1026" creationId="{A3A82C51-61E0-48BF-8917-F281242A8172}"/>
          </ac:picMkLst>
        </pc:picChg>
        <pc:cxnChg chg="mod">
          <ac:chgData name="James Clegg" userId="c6df1435-7a36-4b38-be4d-16e68e91152f" providerId="ADAL" clId="{8CD8B2F7-32F9-4CC8-AEB8-6F3AB49E2130}" dt="2020-12-01T09:50:41.075" v="120" actId="1582"/>
          <ac:cxnSpMkLst>
            <pc:docMk/>
            <pc:sldMk cId="1539005617" sldId="277"/>
            <ac:cxnSpMk id="5" creationId="{00000000-0000-0000-0000-000000000000}"/>
          </ac:cxnSpMkLst>
        </pc:cxnChg>
        <pc:cxnChg chg="mod">
          <ac:chgData name="James Clegg" userId="c6df1435-7a36-4b38-be4d-16e68e91152f" providerId="ADAL" clId="{8CD8B2F7-32F9-4CC8-AEB8-6F3AB49E2130}" dt="2020-12-01T09:50:41.075" v="120" actId="1582"/>
          <ac:cxnSpMkLst>
            <pc:docMk/>
            <pc:sldMk cId="1539005617" sldId="277"/>
            <ac:cxnSpMk id="8" creationId="{00000000-0000-0000-0000-000000000000}"/>
          </ac:cxnSpMkLst>
        </pc:cxnChg>
      </pc:sldChg>
      <pc:sldChg chg="modSp">
        <pc:chgData name="James Clegg" userId="c6df1435-7a36-4b38-be4d-16e68e91152f" providerId="ADAL" clId="{8CD8B2F7-32F9-4CC8-AEB8-6F3AB49E2130}" dt="2020-12-01T13:48:46.451" v="312" actId="12789"/>
        <pc:sldMkLst>
          <pc:docMk/>
          <pc:sldMk cId="1601426699" sldId="278"/>
        </pc:sldMkLst>
        <pc:spChg chg="mod">
          <ac:chgData name="James Clegg" userId="c6df1435-7a36-4b38-be4d-16e68e91152f" providerId="ADAL" clId="{8CD8B2F7-32F9-4CC8-AEB8-6F3AB49E2130}" dt="2020-12-01T09:52:23.414" v="131" actId="122"/>
          <ac:spMkLst>
            <pc:docMk/>
            <pc:sldMk cId="1601426699" sldId="278"/>
            <ac:spMk id="7" creationId="{00000000-0000-0000-0000-000000000000}"/>
          </ac:spMkLst>
        </pc:spChg>
        <pc:cxnChg chg="mod">
          <ac:chgData name="James Clegg" userId="c6df1435-7a36-4b38-be4d-16e68e91152f" providerId="ADAL" clId="{8CD8B2F7-32F9-4CC8-AEB8-6F3AB49E2130}" dt="2020-12-01T09:52:18.296" v="130" actId="12788"/>
          <ac:cxnSpMkLst>
            <pc:docMk/>
            <pc:sldMk cId="1601426699" sldId="278"/>
            <ac:cxnSpMk id="5" creationId="{00000000-0000-0000-0000-000000000000}"/>
          </ac:cxnSpMkLst>
        </pc:cxnChg>
        <pc:cxnChg chg="mod">
          <ac:chgData name="James Clegg" userId="c6df1435-7a36-4b38-be4d-16e68e91152f" providerId="ADAL" clId="{8CD8B2F7-32F9-4CC8-AEB8-6F3AB49E2130}" dt="2020-12-01T09:51:35.676" v="129" actId="1582"/>
          <ac:cxnSpMkLst>
            <pc:docMk/>
            <pc:sldMk cId="1601426699" sldId="278"/>
            <ac:cxnSpMk id="8" creationId="{00000000-0000-0000-0000-000000000000}"/>
          </ac:cxnSpMkLst>
        </pc:cxnChg>
        <pc:cxnChg chg="mod">
          <ac:chgData name="James Clegg" userId="c6df1435-7a36-4b38-be4d-16e68e91152f" providerId="ADAL" clId="{8CD8B2F7-32F9-4CC8-AEB8-6F3AB49E2130}" dt="2020-12-01T13:48:46.451" v="312" actId="12789"/>
          <ac:cxnSpMkLst>
            <pc:docMk/>
            <pc:sldMk cId="1601426699" sldId="278"/>
            <ac:cxnSpMk id="9" creationId="{00000000-0000-0000-0000-000000000000}"/>
          </ac:cxnSpMkLst>
        </pc:cxnChg>
        <pc:cxnChg chg="mod">
          <ac:chgData name="James Clegg" userId="c6df1435-7a36-4b38-be4d-16e68e91152f" providerId="ADAL" clId="{8CD8B2F7-32F9-4CC8-AEB8-6F3AB49E2130}" dt="2020-12-01T13:48:46.451" v="312" actId="12789"/>
          <ac:cxnSpMkLst>
            <pc:docMk/>
            <pc:sldMk cId="1601426699" sldId="278"/>
            <ac:cxnSpMk id="18" creationId="{00000000-0000-0000-0000-000000000000}"/>
          </ac:cxnSpMkLst>
        </pc:cxnChg>
        <pc:cxnChg chg="mod">
          <ac:chgData name="James Clegg" userId="c6df1435-7a36-4b38-be4d-16e68e91152f" providerId="ADAL" clId="{8CD8B2F7-32F9-4CC8-AEB8-6F3AB49E2130}" dt="2020-12-01T09:51:35.676" v="129" actId="1582"/>
          <ac:cxnSpMkLst>
            <pc:docMk/>
            <pc:sldMk cId="1601426699" sldId="278"/>
            <ac:cxnSpMk id="24" creationId="{00000000-0000-0000-0000-000000000000}"/>
          </ac:cxnSpMkLst>
        </pc:cxnChg>
        <pc:cxnChg chg="mod">
          <ac:chgData name="James Clegg" userId="c6df1435-7a36-4b38-be4d-16e68e91152f" providerId="ADAL" clId="{8CD8B2F7-32F9-4CC8-AEB8-6F3AB49E2130}" dt="2020-12-01T09:51:35.676" v="129" actId="1582"/>
          <ac:cxnSpMkLst>
            <pc:docMk/>
            <pc:sldMk cId="1601426699" sldId="278"/>
            <ac:cxnSpMk id="26" creationId="{00000000-0000-0000-0000-000000000000}"/>
          </ac:cxnSpMkLst>
        </pc:cxnChg>
      </pc:sldChg>
      <pc:sldChg chg="modSp modAnim">
        <pc:chgData name="James Clegg" userId="c6df1435-7a36-4b38-be4d-16e68e91152f" providerId="ADAL" clId="{8CD8B2F7-32F9-4CC8-AEB8-6F3AB49E2130}" dt="2020-12-01T13:49:52.114" v="313"/>
        <pc:sldMkLst>
          <pc:docMk/>
          <pc:sldMk cId="2584963418" sldId="279"/>
        </pc:sldMkLst>
        <pc:spChg chg="mod">
          <ac:chgData name="James Clegg" userId="c6df1435-7a36-4b38-be4d-16e68e91152f" providerId="ADAL" clId="{8CD8B2F7-32F9-4CC8-AEB8-6F3AB49E2130}" dt="2020-12-01T09:52:55.339" v="134" actId="552"/>
          <ac:spMkLst>
            <pc:docMk/>
            <pc:sldMk cId="2584963418" sldId="279"/>
            <ac:spMk id="31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52:55.339" v="134" actId="552"/>
          <ac:spMkLst>
            <pc:docMk/>
            <pc:sldMk cId="2584963418" sldId="279"/>
            <ac:spMk id="32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52:55.339" v="134" actId="552"/>
          <ac:spMkLst>
            <pc:docMk/>
            <pc:sldMk cId="2584963418" sldId="279"/>
            <ac:spMk id="33" creationId="{00000000-0000-0000-0000-000000000000}"/>
          </ac:spMkLst>
        </pc:spChg>
        <pc:spChg chg="mod">
          <ac:chgData name="James Clegg" userId="c6df1435-7a36-4b38-be4d-16e68e91152f" providerId="ADAL" clId="{8CD8B2F7-32F9-4CC8-AEB8-6F3AB49E2130}" dt="2020-12-01T09:52:55.339" v="134" actId="552"/>
          <ac:spMkLst>
            <pc:docMk/>
            <pc:sldMk cId="2584963418" sldId="279"/>
            <ac:spMk id="34" creationId="{00000000-0000-0000-0000-000000000000}"/>
          </ac:spMkLst>
        </pc:spChg>
        <pc:cxnChg chg="mod">
          <ac:chgData name="James Clegg" userId="c6df1435-7a36-4b38-be4d-16e68e91152f" providerId="ADAL" clId="{8CD8B2F7-32F9-4CC8-AEB8-6F3AB49E2130}" dt="2020-12-01T09:52:36.762" v="132" actId="1582"/>
          <ac:cxnSpMkLst>
            <pc:docMk/>
            <pc:sldMk cId="2584963418" sldId="279"/>
            <ac:cxnSpMk id="5" creationId="{00000000-0000-0000-0000-000000000000}"/>
          </ac:cxnSpMkLst>
        </pc:cxnChg>
        <pc:cxnChg chg="mod">
          <ac:chgData name="James Clegg" userId="c6df1435-7a36-4b38-be4d-16e68e91152f" providerId="ADAL" clId="{8CD8B2F7-32F9-4CC8-AEB8-6F3AB49E2130}" dt="2020-12-01T09:52:36.762" v="132" actId="1582"/>
          <ac:cxnSpMkLst>
            <pc:docMk/>
            <pc:sldMk cId="2584963418" sldId="279"/>
            <ac:cxnSpMk id="8" creationId="{00000000-0000-0000-0000-000000000000}"/>
          </ac:cxnSpMkLst>
        </pc:cxnChg>
      </pc:sldChg>
    </pc:docChg>
  </pc:docChgLst>
  <pc:docChgLst>
    <pc:chgData name="James Clegg" userId="c6df1435-7a36-4b38-be4d-16e68e91152f" providerId="ADAL" clId="{F05A2769-1FFE-43B6-BDD7-E2110F29615F}"/>
    <pc:docChg chg="custSel delSld modSld">
      <pc:chgData name="James Clegg" userId="c6df1435-7a36-4b38-be4d-16e68e91152f" providerId="ADAL" clId="{F05A2769-1FFE-43B6-BDD7-E2110F29615F}" dt="2020-12-01T14:57:55.901" v="12" actId="2696"/>
      <pc:docMkLst>
        <pc:docMk/>
      </pc:docMkLst>
      <pc:sldChg chg="delSp modTransition delAnim">
        <pc:chgData name="James Clegg" userId="c6df1435-7a36-4b38-be4d-16e68e91152f" providerId="ADAL" clId="{F05A2769-1FFE-43B6-BDD7-E2110F29615F}" dt="2020-12-01T13:52:15.994" v="11"/>
        <pc:sldMkLst>
          <pc:docMk/>
          <pc:sldMk cId="3299310921" sldId="259"/>
        </pc:sldMkLst>
        <pc:picChg chg="del">
          <ac:chgData name="James Clegg" userId="c6df1435-7a36-4b38-be4d-16e68e91152f" providerId="ADAL" clId="{F05A2769-1FFE-43B6-BDD7-E2110F29615F}" dt="2020-12-01T13:51:38.900" v="1" actId="478"/>
          <ac:picMkLst>
            <pc:docMk/>
            <pc:sldMk cId="3299310921" sldId="259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05A2769-1FFE-43B6-BDD7-E2110F29615F}" dt="2020-12-01T13:52:15.994" v="11"/>
        <pc:sldMkLst>
          <pc:docMk/>
          <pc:sldMk cId="3177433244" sldId="261"/>
        </pc:sldMkLst>
        <pc:picChg chg="del">
          <ac:chgData name="James Clegg" userId="c6df1435-7a36-4b38-be4d-16e68e91152f" providerId="ADAL" clId="{F05A2769-1FFE-43B6-BDD7-E2110F29615F}" dt="2020-12-01T13:51:54.855" v="6" actId="478"/>
          <ac:picMkLst>
            <pc:docMk/>
            <pc:sldMk cId="3177433244" sldId="261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05A2769-1FFE-43B6-BDD7-E2110F29615F}" dt="2020-12-01T13:52:15.994" v="11"/>
        <pc:sldMkLst>
          <pc:docMk/>
          <pc:sldMk cId="4292824817" sldId="268"/>
        </pc:sldMkLst>
        <pc:picChg chg="del">
          <ac:chgData name="James Clegg" userId="c6df1435-7a36-4b38-be4d-16e68e91152f" providerId="ADAL" clId="{F05A2769-1FFE-43B6-BDD7-E2110F29615F}" dt="2020-12-01T13:51:45.494" v="3" actId="478"/>
          <ac:picMkLst>
            <pc:docMk/>
            <pc:sldMk cId="4292824817" sldId="268"/>
            <ac:picMk id="3" creationId="{00000000-0000-0000-0000-000000000000}"/>
          </ac:picMkLst>
        </pc:picChg>
      </pc:sldChg>
      <pc:sldChg chg="del">
        <pc:chgData name="James Clegg" userId="c6df1435-7a36-4b38-be4d-16e68e91152f" providerId="ADAL" clId="{F05A2769-1FFE-43B6-BDD7-E2110F29615F}" dt="2020-12-01T13:51:35.460" v="0" actId="2696"/>
        <pc:sldMkLst>
          <pc:docMk/>
          <pc:sldMk cId="984123633" sldId="269"/>
        </pc:sldMkLst>
      </pc:sldChg>
      <pc:sldChg chg="delSp modTransition delAnim">
        <pc:chgData name="James Clegg" userId="c6df1435-7a36-4b38-be4d-16e68e91152f" providerId="ADAL" clId="{F05A2769-1FFE-43B6-BDD7-E2110F29615F}" dt="2020-12-01T13:52:15.994" v="11"/>
        <pc:sldMkLst>
          <pc:docMk/>
          <pc:sldMk cId="2388068337" sldId="273"/>
        </pc:sldMkLst>
        <pc:picChg chg="del">
          <ac:chgData name="James Clegg" userId="c6df1435-7a36-4b38-be4d-16e68e91152f" providerId="ADAL" clId="{F05A2769-1FFE-43B6-BDD7-E2110F29615F}" dt="2020-12-01T13:51:42.015" v="2" actId="478"/>
          <ac:picMkLst>
            <pc:docMk/>
            <pc:sldMk cId="2388068337" sldId="273"/>
            <ac:picMk id="2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05A2769-1FFE-43B6-BDD7-E2110F29615F}" dt="2020-12-01T13:52:15.994" v="11"/>
        <pc:sldMkLst>
          <pc:docMk/>
          <pc:sldMk cId="552185619" sldId="274"/>
        </pc:sldMkLst>
        <pc:picChg chg="del">
          <ac:chgData name="James Clegg" userId="c6df1435-7a36-4b38-be4d-16e68e91152f" providerId="ADAL" clId="{F05A2769-1FFE-43B6-BDD7-E2110F29615F}" dt="2020-12-01T13:51:48.498" v="4" actId="478"/>
          <ac:picMkLst>
            <pc:docMk/>
            <pc:sldMk cId="552185619" sldId="27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05A2769-1FFE-43B6-BDD7-E2110F29615F}" dt="2020-12-01T13:52:15.994" v="11"/>
        <pc:sldMkLst>
          <pc:docMk/>
          <pc:sldMk cId="3891549924" sldId="275"/>
        </pc:sldMkLst>
        <pc:picChg chg="del">
          <ac:chgData name="James Clegg" userId="c6df1435-7a36-4b38-be4d-16e68e91152f" providerId="ADAL" clId="{F05A2769-1FFE-43B6-BDD7-E2110F29615F}" dt="2020-12-01T13:51:51.758" v="5" actId="478"/>
          <ac:picMkLst>
            <pc:docMk/>
            <pc:sldMk cId="3891549924" sldId="27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05A2769-1FFE-43B6-BDD7-E2110F29615F}" dt="2020-12-01T13:52:15.994" v="11"/>
        <pc:sldMkLst>
          <pc:docMk/>
          <pc:sldMk cId="550459661" sldId="276"/>
        </pc:sldMkLst>
        <pc:picChg chg="del">
          <ac:chgData name="James Clegg" userId="c6df1435-7a36-4b38-be4d-16e68e91152f" providerId="ADAL" clId="{F05A2769-1FFE-43B6-BDD7-E2110F29615F}" dt="2020-12-01T13:51:57.818" v="7" actId="478"/>
          <ac:picMkLst>
            <pc:docMk/>
            <pc:sldMk cId="550459661" sldId="276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05A2769-1FFE-43B6-BDD7-E2110F29615F}" dt="2020-12-01T13:52:15.994" v="11"/>
        <pc:sldMkLst>
          <pc:docMk/>
          <pc:sldMk cId="1539005617" sldId="277"/>
        </pc:sldMkLst>
        <pc:picChg chg="del">
          <ac:chgData name="James Clegg" userId="c6df1435-7a36-4b38-be4d-16e68e91152f" providerId="ADAL" clId="{F05A2769-1FFE-43B6-BDD7-E2110F29615F}" dt="2020-12-01T13:52:01.327" v="8" actId="478"/>
          <ac:picMkLst>
            <pc:docMk/>
            <pc:sldMk cId="1539005617" sldId="277"/>
            <ac:picMk id="2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05A2769-1FFE-43B6-BDD7-E2110F29615F}" dt="2020-12-01T13:52:15.994" v="11"/>
        <pc:sldMkLst>
          <pc:docMk/>
          <pc:sldMk cId="1601426699" sldId="278"/>
        </pc:sldMkLst>
        <pc:picChg chg="del">
          <ac:chgData name="James Clegg" userId="c6df1435-7a36-4b38-be4d-16e68e91152f" providerId="ADAL" clId="{F05A2769-1FFE-43B6-BDD7-E2110F29615F}" dt="2020-12-01T13:52:04.616" v="9" actId="478"/>
          <ac:picMkLst>
            <pc:docMk/>
            <pc:sldMk cId="1601426699" sldId="278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05A2769-1FFE-43B6-BDD7-E2110F29615F}" dt="2020-12-01T13:52:15.994" v="11"/>
        <pc:sldMkLst>
          <pc:docMk/>
          <pc:sldMk cId="2584963418" sldId="279"/>
        </pc:sldMkLst>
        <pc:picChg chg="del">
          <ac:chgData name="James Clegg" userId="c6df1435-7a36-4b38-be4d-16e68e91152f" providerId="ADAL" clId="{F05A2769-1FFE-43B6-BDD7-E2110F29615F}" dt="2020-12-01T13:52:07.470" v="10" actId="478"/>
          <ac:picMkLst>
            <pc:docMk/>
            <pc:sldMk cId="2584963418" sldId="279"/>
            <ac:picMk id="6" creationId="{00000000-0000-0000-0000-000000000000}"/>
          </ac:picMkLst>
        </pc:picChg>
      </pc:sldChg>
      <pc:sldChg chg="del modTransition">
        <pc:chgData name="James Clegg" userId="c6df1435-7a36-4b38-be4d-16e68e91152f" providerId="ADAL" clId="{F05A2769-1FFE-43B6-BDD7-E2110F29615F}" dt="2020-12-01T14:57:55.901" v="12" actId="2696"/>
        <pc:sldMkLst>
          <pc:docMk/>
          <pc:sldMk cId="792752617" sldId="28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4.png"/><Relationship Id="rId5" Type="http://schemas.openxmlformats.org/officeDocument/2006/relationships/image" Target="../media/image1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9.png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3.png"/><Relationship Id="rId7" Type="http://schemas.openxmlformats.org/officeDocument/2006/relationships/image" Target="../media/image9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9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7" Type="http://schemas.openxmlformats.org/officeDocument/2006/relationships/image" Target="../media/image10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10" Type="http://schemas.openxmlformats.org/officeDocument/2006/relationships/image" Target="../media/image11.emf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04BA4F-0784-4D99-9842-0F1FCABC0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680" y="1196419"/>
            <a:ext cx="7864522" cy="2280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7E33D0-A7EA-400B-9C5A-06FC8ACC2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1254988" y="4199364"/>
            <a:ext cx="1101850" cy="104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614F1727-BB9D-4A60-853C-8CD0EBD92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521331" y="3482882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E38276-7FD4-4B4F-AEFC-6B33012E4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5020999" y="4402493"/>
            <a:ext cx="1064394" cy="101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1CA9EBE2-3945-4EFF-8C1F-5B0A2E567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3321020" y="2995922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83C3339-ACFA-4F0B-AD75-819B8903894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9478" y="2573085"/>
            <a:ext cx="1523466" cy="144881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93FA396-FEF1-4C83-90F9-FD26EB0B083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31769" y="3874115"/>
            <a:ext cx="1504929" cy="143118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B4E2033-B41A-4575-99C0-3396B65E81F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17610" y="3262035"/>
            <a:ext cx="1372492" cy="130523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B933242-C6C6-4125-8F5E-3E3D212D1D1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08852" y="3686902"/>
            <a:ext cx="1504929" cy="143118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2DD63CF6-C13D-4FF0-8894-A8D13AB8C3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87749" y="2407726"/>
            <a:ext cx="1364167" cy="129731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F6899A3-0E3B-4FF8-BDB7-314E00099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311931" y="2891652"/>
            <a:ext cx="1101850" cy="104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28CABEBA-3682-49A6-B41C-0226F2082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2153040" y="3415607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1985B2A-BC4B-4AD7-B8D3-B06AA8B13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898628" y="4537059"/>
            <a:ext cx="1064394" cy="101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75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92796" y="1239726"/>
            <a:ext cx="3386667" cy="1016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492796" y="1121192"/>
            <a:ext cx="33866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101677" y="681126"/>
            <a:ext cx="21689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135 cm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8019060" y="1256659"/>
            <a:ext cx="0" cy="982134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019060" y="1500475"/>
            <a:ext cx="21689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81 cm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9394" y="1060775"/>
            <a:ext cx="311616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Each individual paper chain they make is </a:t>
            </a:r>
          </a:p>
          <a:p>
            <a:pPr algn="ctr"/>
            <a:r>
              <a:rPr lang="en-GB" sz="2600" dirty="0"/>
              <a:t>27 cm long. 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2161421" y="3630202"/>
            <a:ext cx="5975712" cy="10274"/>
          </a:xfrm>
          <a:prstGeom prst="line">
            <a:avLst/>
          </a:prstGeom>
          <a:ln w="285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161421" y="3286018"/>
            <a:ext cx="0" cy="698643"/>
          </a:xfrm>
          <a:prstGeom prst="line">
            <a:avLst/>
          </a:prstGeom>
          <a:ln w="285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842579" y="2822417"/>
            <a:ext cx="6437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27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55595" y="3937750"/>
            <a:ext cx="6437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127030" y="3286018"/>
            <a:ext cx="0" cy="698643"/>
          </a:xfrm>
          <a:prstGeom prst="line">
            <a:avLst/>
          </a:prstGeom>
          <a:ln w="285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808188" y="2822417"/>
            <a:ext cx="83237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270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921204" y="3937750"/>
            <a:ext cx="6437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10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5077701" y="3286018"/>
            <a:ext cx="0" cy="698643"/>
          </a:xfrm>
          <a:prstGeom prst="line">
            <a:avLst/>
          </a:prstGeom>
          <a:ln w="285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758859" y="2822417"/>
            <a:ext cx="83237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135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07387" y="3937750"/>
            <a:ext cx="6437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5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4492796" y="2372926"/>
            <a:ext cx="33866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890588" y="4828138"/>
                <a:ext cx="441087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/>
                  <a:t>Length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600" dirty="0"/>
                  <a:t> 10 paper chains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588" y="4828138"/>
                <a:ext cx="4410878" cy="492443"/>
              </a:xfrm>
              <a:prstGeom prst="rect">
                <a:avLst/>
              </a:prstGeom>
              <a:blipFill>
                <a:blip r:embed="rId5"/>
                <a:stretch>
                  <a:fillRect l="-2486" t="-9877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Straight Arrow Connector 25"/>
          <p:cNvCxnSpPr/>
          <p:nvPr/>
        </p:nvCxnSpPr>
        <p:spPr>
          <a:xfrm flipV="1">
            <a:off x="4390570" y="1273592"/>
            <a:ext cx="0" cy="982134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741500" y="3286018"/>
            <a:ext cx="0" cy="698643"/>
          </a:xfrm>
          <a:prstGeom prst="line">
            <a:avLst/>
          </a:prstGeom>
          <a:ln w="285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22658" y="2822417"/>
            <a:ext cx="83237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162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580064" y="3937750"/>
            <a:ext cx="6437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4957442" y="4826498"/>
                <a:ext cx="441087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/>
                  <a:t>Width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600" dirty="0"/>
                  <a:t> 6 paper chains</a:t>
                </a: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7442" y="4826498"/>
                <a:ext cx="4410878" cy="492443"/>
              </a:xfrm>
              <a:prstGeom prst="rect">
                <a:avLst/>
              </a:prstGeom>
              <a:blipFill>
                <a:blip r:embed="rId6"/>
                <a:stretch>
                  <a:fillRect l="-2486" t="-11111" b="-308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014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6" grpId="0"/>
      <p:bldP spid="17" grpId="0"/>
      <p:bldP spid="19" grpId="0"/>
      <p:bldP spid="19" grpId="1"/>
      <p:bldP spid="20" grpId="0"/>
      <p:bldP spid="20" grpId="1"/>
      <p:bldP spid="22" grpId="0"/>
      <p:bldP spid="22" grpId="1"/>
      <p:bldP spid="23" grpId="0"/>
      <p:bldP spid="23" grpId="1"/>
      <p:bldP spid="25" grpId="0"/>
      <p:bldP spid="28" grpId="0"/>
      <p:bldP spid="28" grpId="1"/>
      <p:bldP spid="29" grpId="0"/>
      <p:bldP spid="29" grpId="1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30037" y="1022444"/>
            <a:ext cx="3386667" cy="1016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530037" y="903910"/>
            <a:ext cx="33866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584228" y="463844"/>
            <a:ext cx="21689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135 cm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7056301" y="1039377"/>
            <a:ext cx="0" cy="982134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958016" y="1233033"/>
            <a:ext cx="21689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81 cm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6125" y="933523"/>
            <a:ext cx="309391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Each individual paper chain they make is </a:t>
            </a:r>
          </a:p>
          <a:p>
            <a:pPr algn="ctr"/>
            <a:r>
              <a:rPr lang="en-GB" sz="2600" dirty="0"/>
              <a:t>27 cm long.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665242" y="2524305"/>
                <a:ext cx="2951262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/>
                  <a:t>Perimeter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600" dirty="0"/>
                  <a:t> 432 cm 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242" y="2524305"/>
                <a:ext cx="2951262" cy="492443"/>
              </a:xfrm>
              <a:prstGeom prst="rect">
                <a:avLst/>
              </a:prstGeom>
              <a:blipFill>
                <a:blip r:embed="rId5"/>
                <a:stretch>
                  <a:fillRect l="-3719" t="-9877" r="-3926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665242" y="3089807"/>
                <a:ext cx="2951262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600" dirty="0"/>
                  <a:t>432 </a:t>
                </a:r>
                <a14:m>
                  <m:oMath xmlns:m="http://schemas.openxmlformats.org/officeDocument/2006/math">
                    <m:r>
                      <a:rPr lang="en-GB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600" dirty="0"/>
                  <a:t> 27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242" y="3089807"/>
                <a:ext cx="2951262" cy="492443"/>
              </a:xfrm>
              <a:prstGeom prst="rect">
                <a:avLst/>
              </a:prstGeom>
              <a:blipFill>
                <a:blip r:embed="rId6"/>
                <a:stretch>
                  <a:fillRect l="-3719" t="-9877" b="-308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/>
          <p:cNvSpPr txBox="1"/>
          <p:nvPr/>
        </p:nvSpPr>
        <p:spPr>
          <a:xfrm>
            <a:off x="665242" y="3655308"/>
            <a:ext cx="538623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16 individual paper chains are needed.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5242" y="4147751"/>
            <a:ext cx="538623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How many individual paper chains are needed to decorate the perimeter of all 28 desks?</a:t>
            </a:r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683134"/>
              </p:ext>
            </p:extLst>
          </p:nvPr>
        </p:nvGraphicFramePr>
        <p:xfrm>
          <a:off x="7412160" y="1039377"/>
          <a:ext cx="1611345" cy="4135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115">
                  <a:extLst>
                    <a:ext uri="{9D8B030D-6E8A-4147-A177-3AD203B41FA5}">
                      <a16:colId xmlns:a16="http://schemas.microsoft.com/office/drawing/2014/main" val="70042895"/>
                    </a:ext>
                  </a:extLst>
                </a:gridCol>
                <a:gridCol w="537115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537115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689279"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565384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05399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3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945117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809147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851082"/>
                  </a:ext>
                </a:extLst>
              </a:tr>
            </a:tbl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8594698" y="3158074"/>
            <a:ext cx="428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019547" y="3158074"/>
            <a:ext cx="428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6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501450" y="3158074"/>
            <a:ext cx="428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567277" y="3844123"/>
            <a:ext cx="428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035263" y="3844123"/>
            <a:ext cx="428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8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511320" y="3844123"/>
            <a:ext cx="428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560490" y="4520713"/>
            <a:ext cx="428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8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059632" y="4520713"/>
            <a:ext cx="428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519391" y="4520713"/>
            <a:ext cx="428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6561191" y="2519664"/>
                <a:ext cx="12761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1191" y="2519664"/>
                <a:ext cx="1276141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6561191" y="3984825"/>
                <a:ext cx="12761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1191" y="3984825"/>
                <a:ext cx="1276141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58496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4" grpId="0"/>
      <p:bldP spid="45" grpId="0"/>
      <p:bldP spid="45" grpId="1"/>
      <p:bldP spid="46" grpId="0"/>
      <p:bldP spid="46" grpId="1"/>
      <p:bldP spid="47" grpId="0"/>
      <p:bldP spid="47" grpId="1"/>
      <p:bldP spid="49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263C682-5FDC-4CB8-AF6B-FA2DFB027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4011" y="151925"/>
            <a:ext cx="2746488" cy="27933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0525142-C4C7-4500-BD5D-74D4E0B2A342}"/>
              </a:ext>
            </a:extLst>
          </p:cNvPr>
          <p:cNvSpPr txBox="1"/>
          <p:nvPr/>
        </p:nvSpPr>
        <p:spPr>
          <a:xfrm>
            <a:off x="7457521" y="2138161"/>
            <a:ext cx="20899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Dora catches </a:t>
            </a:r>
          </a:p>
          <a:p>
            <a:pPr algn="ctr"/>
            <a:r>
              <a:rPr lang="en-GB" sz="2400" dirty="0"/>
              <a:t>15 snowflakes.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62554" y="2824337"/>
            <a:ext cx="89580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There are 3 different types of snowflakes.</a:t>
            </a:r>
          </a:p>
          <a:p>
            <a:endParaRPr lang="en-GB" dirty="0"/>
          </a:p>
          <a:p>
            <a:r>
              <a:rPr lang="en-GB" sz="2600" dirty="0"/>
              <a:t>An odd amount of each snowflake lands on Dora’s hand.</a:t>
            </a:r>
          </a:p>
          <a:p>
            <a:endParaRPr lang="en-GB" dirty="0"/>
          </a:p>
          <a:p>
            <a:r>
              <a:rPr lang="en-GB" sz="2600" dirty="0"/>
              <a:t>How many different possible combinations are there?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2519" y="4557994"/>
            <a:ext cx="747045" cy="74704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05363" y="470068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1A241B5-C97F-442A-B83D-87F0CABF7C6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r="79325" b="2374"/>
          <a:stretch/>
        </p:blipFill>
        <p:spPr>
          <a:xfrm>
            <a:off x="1354516" y="1047841"/>
            <a:ext cx="930119" cy="87037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7024B74-6685-419D-B17E-E987A3A31EA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l="41879" t="1" r="41386" b="1759"/>
          <a:stretch/>
        </p:blipFill>
        <p:spPr>
          <a:xfrm>
            <a:off x="3231742" y="1042361"/>
            <a:ext cx="752914" cy="87585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6F8A270-AC34-4040-B3CC-DCF77C83863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l="59263" r="20062" b="6624"/>
          <a:stretch/>
        </p:blipFill>
        <p:spPr>
          <a:xfrm>
            <a:off x="4820261" y="1041809"/>
            <a:ext cx="930119" cy="83248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1A241B5-C97F-442A-B83D-87F0CABF7C6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t="2892" r="80323" b="2298"/>
          <a:stretch/>
        </p:blipFill>
        <p:spPr>
          <a:xfrm>
            <a:off x="7404009" y="1575115"/>
            <a:ext cx="575694" cy="54972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7024B74-6685-419D-B17E-E987A3A31EA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l="42398" t="2217" r="40810" b="3522"/>
          <a:stretch/>
        </p:blipFill>
        <p:spPr>
          <a:xfrm>
            <a:off x="6821083" y="1351722"/>
            <a:ext cx="509262" cy="56649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6F8A270-AC34-4040-B3CC-DCF77C83863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l="59824" t="3137" r="20805" b="4550"/>
          <a:stretch/>
        </p:blipFill>
        <p:spPr>
          <a:xfrm>
            <a:off x="7542379" y="971850"/>
            <a:ext cx="522515" cy="4934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>
            <a:extLst>
              <a:ext uri="{FF2B5EF4-FFF2-40B4-BE49-F238E27FC236}">
                <a16:creationId xmlns:a16="http://schemas.microsoft.com/office/drawing/2014/main" id="{23221E3B-4E41-4F21-A40C-FD8539FBDF76}"/>
              </a:ext>
            </a:extLst>
          </p:cNvPr>
          <p:cNvSpPr txBox="1"/>
          <p:nvPr/>
        </p:nvSpPr>
        <p:spPr>
          <a:xfrm>
            <a:off x="4389736" y="3634272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A50588D-AC98-436A-ACA1-7E51277496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330804"/>
              </p:ext>
            </p:extLst>
          </p:nvPr>
        </p:nvGraphicFramePr>
        <p:xfrm>
          <a:off x="932402" y="1919653"/>
          <a:ext cx="4324146" cy="34600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1382">
                  <a:extLst>
                    <a:ext uri="{9D8B030D-6E8A-4147-A177-3AD203B41FA5}">
                      <a16:colId xmlns:a16="http://schemas.microsoft.com/office/drawing/2014/main" val="3901835300"/>
                    </a:ext>
                  </a:extLst>
                </a:gridCol>
                <a:gridCol w="1441382">
                  <a:extLst>
                    <a:ext uri="{9D8B030D-6E8A-4147-A177-3AD203B41FA5}">
                      <a16:colId xmlns:a16="http://schemas.microsoft.com/office/drawing/2014/main" val="1276751217"/>
                    </a:ext>
                  </a:extLst>
                </a:gridCol>
                <a:gridCol w="1441382">
                  <a:extLst>
                    <a:ext uri="{9D8B030D-6E8A-4147-A177-3AD203B41FA5}">
                      <a16:colId xmlns:a16="http://schemas.microsoft.com/office/drawing/2014/main" val="2021565726"/>
                    </a:ext>
                  </a:extLst>
                </a:gridCol>
              </a:tblGrid>
              <a:tr h="432504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60564497"/>
                  </a:ext>
                </a:extLst>
              </a:tr>
              <a:tr h="432504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72496145"/>
                  </a:ext>
                </a:extLst>
              </a:tr>
              <a:tr h="432504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39846536"/>
                  </a:ext>
                </a:extLst>
              </a:tr>
              <a:tr h="432504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06938623"/>
                  </a:ext>
                </a:extLst>
              </a:tr>
              <a:tr h="432504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02916403"/>
                  </a:ext>
                </a:extLst>
              </a:tr>
              <a:tr h="432504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19195099"/>
                  </a:ext>
                </a:extLst>
              </a:tr>
              <a:tr h="432504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20427835"/>
                  </a:ext>
                </a:extLst>
              </a:tr>
              <a:tr h="432504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47822552"/>
                  </a:ext>
                </a:extLst>
              </a:tr>
            </a:tbl>
          </a:graphicData>
        </a:graphic>
      </p:graphicFrame>
      <p:sp>
        <p:nvSpPr>
          <p:cNvPr id="40" name="TextBox 39">
            <a:extLst>
              <a:ext uri="{FF2B5EF4-FFF2-40B4-BE49-F238E27FC236}">
                <a16:creationId xmlns:a16="http://schemas.microsoft.com/office/drawing/2014/main" id="{23221E3B-4E41-4F21-A40C-FD8539FBDF76}"/>
              </a:ext>
            </a:extLst>
          </p:cNvPr>
          <p:cNvSpPr txBox="1"/>
          <p:nvPr/>
        </p:nvSpPr>
        <p:spPr>
          <a:xfrm>
            <a:off x="2921921" y="3634272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9</a:t>
            </a:r>
          </a:p>
        </p:txBody>
      </p:sp>
      <p:sp>
        <p:nvSpPr>
          <p:cNvPr id="51" name="Rectangle: Rounded Corners 57">
            <a:extLst>
              <a:ext uri="{FF2B5EF4-FFF2-40B4-BE49-F238E27FC236}">
                <a16:creationId xmlns:a16="http://schemas.microsoft.com/office/drawing/2014/main" id="{79308347-C82B-4C41-B471-9526493B6014}"/>
              </a:ext>
            </a:extLst>
          </p:cNvPr>
          <p:cNvSpPr/>
          <p:nvPr/>
        </p:nvSpPr>
        <p:spPr>
          <a:xfrm>
            <a:off x="5999632" y="2994343"/>
            <a:ext cx="3335150" cy="142748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none" anchor="ctr">
            <a:noAutofit/>
          </a:bodyPr>
          <a:lstStyle/>
          <a:p>
            <a:pPr algn="ctr"/>
            <a:r>
              <a:rPr lang="en-GB" sz="2600" dirty="0"/>
              <a:t>What if Dora caught </a:t>
            </a:r>
          </a:p>
          <a:p>
            <a:pPr algn="ctr"/>
            <a:r>
              <a:rPr lang="en-GB" sz="2600" dirty="0"/>
              <a:t>17 snowflakes?</a:t>
            </a:r>
          </a:p>
        </p:txBody>
      </p:sp>
      <p:sp>
        <p:nvSpPr>
          <p:cNvPr id="50" name="Rectangle: Rounded Corners 59">
            <a:extLst>
              <a:ext uri="{FF2B5EF4-FFF2-40B4-BE49-F238E27FC236}">
                <a16:creationId xmlns:a16="http://schemas.microsoft.com/office/drawing/2014/main" id="{E57BE159-57F9-4F15-AF05-3699313A4AE1}"/>
              </a:ext>
            </a:extLst>
          </p:cNvPr>
          <p:cNvSpPr/>
          <p:nvPr/>
        </p:nvSpPr>
        <p:spPr>
          <a:xfrm>
            <a:off x="5999632" y="2994343"/>
            <a:ext cx="3335151" cy="143017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600" dirty="0"/>
              <a:t>What if there were 4 different types of snowflakes?</a:t>
            </a:r>
          </a:p>
        </p:txBody>
      </p:sp>
      <p:sp>
        <p:nvSpPr>
          <p:cNvPr id="49" name="Rectangle: Rounded Corners 58">
            <a:extLst>
              <a:ext uri="{FF2B5EF4-FFF2-40B4-BE49-F238E27FC236}">
                <a16:creationId xmlns:a16="http://schemas.microsoft.com/office/drawing/2014/main" id="{C85A75B9-6F55-4E9E-A6CF-C6C3555469EB}"/>
              </a:ext>
            </a:extLst>
          </p:cNvPr>
          <p:cNvSpPr/>
          <p:nvPr/>
        </p:nvSpPr>
        <p:spPr>
          <a:xfrm>
            <a:off x="5999632" y="2994343"/>
            <a:ext cx="3335151" cy="143017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600" dirty="0"/>
              <a:t>What if Dora caught a combination of odd and even amounts?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0AC74E-04FC-450A-BBA3-4930537CE386}"/>
              </a:ext>
            </a:extLst>
          </p:cNvPr>
          <p:cNvSpPr txBox="1"/>
          <p:nvPr/>
        </p:nvSpPr>
        <p:spPr>
          <a:xfrm>
            <a:off x="1498286" y="2341782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F45912-C93C-4E27-99F0-782073A46F41}"/>
              </a:ext>
            </a:extLst>
          </p:cNvPr>
          <p:cNvSpPr txBox="1"/>
          <p:nvPr/>
        </p:nvSpPr>
        <p:spPr>
          <a:xfrm>
            <a:off x="1501056" y="3204129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221E3B-4E41-4F21-A40C-FD8539FBDF76}"/>
              </a:ext>
            </a:extLst>
          </p:cNvPr>
          <p:cNvSpPr txBox="1"/>
          <p:nvPr/>
        </p:nvSpPr>
        <p:spPr>
          <a:xfrm>
            <a:off x="2925558" y="3204129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971448-1F1E-4E0D-8B6C-5E2468DC0C8C}"/>
              </a:ext>
            </a:extLst>
          </p:cNvPr>
          <p:cNvSpPr txBox="1"/>
          <p:nvPr/>
        </p:nvSpPr>
        <p:spPr>
          <a:xfrm>
            <a:off x="1501056" y="3634272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43E3BC-0AF4-4DD6-8E08-B8B94B46C0D2}"/>
              </a:ext>
            </a:extLst>
          </p:cNvPr>
          <p:cNvSpPr txBox="1"/>
          <p:nvPr/>
        </p:nvSpPr>
        <p:spPr>
          <a:xfrm>
            <a:off x="2920970" y="3634272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15B1CB-3D89-4361-833A-C7597BB76450}"/>
              </a:ext>
            </a:extLst>
          </p:cNvPr>
          <p:cNvSpPr txBox="1"/>
          <p:nvPr/>
        </p:nvSpPr>
        <p:spPr>
          <a:xfrm>
            <a:off x="4355812" y="3204129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E16AD1-1DCE-4CF1-A894-31AFE23638E3}"/>
              </a:ext>
            </a:extLst>
          </p:cNvPr>
          <p:cNvSpPr txBox="1"/>
          <p:nvPr/>
        </p:nvSpPr>
        <p:spPr>
          <a:xfrm>
            <a:off x="1501056" y="4903847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C09175-D121-400E-BC3E-57F91716A67D}"/>
              </a:ext>
            </a:extLst>
          </p:cNvPr>
          <p:cNvSpPr txBox="1"/>
          <p:nvPr/>
        </p:nvSpPr>
        <p:spPr>
          <a:xfrm>
            <a:off x="2916927" y="4903486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128859B-43C0-40A4-BFC7-B84248DF7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614" y="2288728"/>
            <a:ext cx="488571" cy="45214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D10AC74E-04FC-450A-BBA3-4930537CE386}"/>
              </a:ext>
            </a:extLst>
          </p:cNvPr>
          <p:cNvSpPr txBox="1"/>
          <p:nvPr/>
        </p:nvSpPr>
        <p:spPr>
          <a:xfrm>
            <a:off x="2922788" y="2341782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0AC74E-04FC-450A-BBA3-4930537CE386}"/>
              </a:ext>
            </a:extLst>
          </p:cNvPr>
          <p:cNvSpPr txBox="1"/>
          <p:nvPr/>
        </p:nvSpPr>
        <p:spPr>
          <a:xfrm>
            <a:off x="4233941" y="2341782"/>
            <a:ext cx="543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10AC74E-04FC-450A-BBA3-4930537CE386}"/>
              </a:ext>
            </a:extLst>
          </p:cNvPr>
          <p:cNvSpPr txBox="1"/>
          <p:nvPr/>
        </p:nvSpPr>
        <p:spPr>
          <a:xfrm>
            <a:off x="1501056" y="2766214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0AC74E-04FC-450A-BBA3-4930537CE386}"/>
              </a:ext>
            </a:extLst>
          </p:cNvPr>
          <p:cNvSpPr txBox="1"/>
          <p:nvPr/>
        </p:nvSpPr>
        <p:spPr>
          <a:xfrm>
            <a:off x="2925558" y="2766214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10AC74E-04FC-450A-BBA3-4930537CE386}"/>
              </a:ext>
            </a:extLst>
          </p:cNvPr>
          <p:cNvSpPr txBox="1"/>
          <p:nvPr/>
        </p:nvSpPr>
        <p:spPr>
          <a:xfrm>
            <a:off x="4236711" y="2766214"/>
            <a:ext cx="543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9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4128859B-43C0-40A4-BFC7-B84248DF7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396" y="2724307"/>
            <a:ext cx="488571" cy="45214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128859B-43C0-40A4-BFC7-B84248DF7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2916" y="3159886"/>
            <a:ext cx="488571" cy="452142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88F45912-C93C-4E27-99F0-782073A46F41}"/>
              </a:ext>
            </a:extLst>
          </p:cNvPr>
          <p:cNvSpPr txBox="1"/>
          <p:nvPr/>
        </p:nvSpPr>
        <p:spPr>
          <a:xfrm>
            <a:off x="1501056" y="3634272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F15B1CB-3D89-4361-833A-C7597BB76450}"/>
              </a:ext>
            </a:extLst>
          </p:cNvPr>
          <p:cNvSpPr txBox="1"/>
          <p:nvPr/>
        </p:nvSpPr>
        <p:spPr>
          <a:xfrm>
            <a:off x="4368114" y="3634272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9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4128859B-43C0-40A4-BFC7-B84248DF7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674" y="3595465"/>
            <a:ext cx="488571" cy="452142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88F45912-C93C-4E27-99F0-782073A46F41}"/>
              </a:ext>
            </a:extLst>
          </p:cNvPr>
          <p:cNvSpPr txBox="1"/>
          <p:nvPr/>
        </p:nvSpPr>
        <p:spPr>
          <a:xfrm>
            <a:off x="1501056" y="4067356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3221E3B-4E41-4F21-A40C-FD8539FBDF76}"/>
              </a:ext>
            </a:extLst>
          </p:cNvPr>
          <p:cNvSpPr txBox="1"/>
          <p:nvPr/>
        </p:nvSpPr>
        <p:spPr>
          <a:xfrm>
            <a:off x="2931310" y="4067356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F15B1CB-3D89-4361-833A-C7597BB76450}"/>
              </a:ext>
            </a:extLst>
          </p:cNvPr>
          <p:cNvSpPr txBox="1"/>
          <p:nvPr/>
        </p:nvSpPr>
        <p:spPr>
          <a:xfrm>
            <a:off x="4355812" y="4067356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4128859B-43C0-40A4-BFC7-B84248DF7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7183" y="4031044"/>
            <a:ext cx="488571" cy="452142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31E16AD1-1DCE-4CF1-A894-31AFE23638E3}"/>
              </a:ext>
            </a:extLst>
          </p:cNvPr>
          <p:cNvSpPr txBox="1"/>
          <p:nvPr/>
        </p:nvSpPr>
        <p:spPr>
          <a:xfrm>
            <a:off x="1498286" y="4936300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9C09175-D121-400E-BC3E-57F91716A67D}"/>
              </a:ext>
            </a:extLst>
          </p:cNvPr>
          <p:cNvSpPr txBox="1"/>
          <p:nvPr/>
        </p:nvSpPr>
        <p:spPr>
          <a:xfrm>
            <a:off x="2914157" y="4936300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10AC74E-04FC-450A-BBA3-4930537CE386}"/>
              </a:ext>
            </a:extLst>
          </p:cNvPr>
          <p:cNvSpPr txBox="1"/>
          <p:nvPr/>
        </p:nvSpPr>
        <p:spPr>
          <a:xfrm>
            <a:off x="1510588" y="1903873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4128859B-43C0-40A4-BFC7-B84248DF7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2916" y="1853149"/>
            <a:ext cx="488571" cy="452142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D10AC74E-04FC-450A-BBA3-4930537CE386}"/>
              </a:ext>
            </a:extLst>
          </p:cNvPr>
          <p:cNvSpPr txBox="1"/>
          <p:nvPr/>
        </p:nvSpPr>
        <p:spPr>
          <a:xfrm>
            <a:off x="2935090" y="1903873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10AC74E-04FC-450A-BBA3-4930537CE386}"/>
              </a:ext>
            </a:extLst>
          </p:cNvPr>
          <p:cNvSpPr txBox="1"/>
          <p:nvPr/>
        </p:nvSpPr>
        <p:spPr>
          <a:xfrm>
            <a:off x="4246243" y="1903873"/>
            <a:ext cx="543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1E16AD1-1DCE-4CF1-A894-31AFE23638E3}"/>
              </a:ext>
            </a:extLst>
          </p:cNvPr>
          <p:cNvSpPr txBox="1"/>
          <p:nvPr/>
        </p:nvSpPr>
        <p:spPr>
          <a:xfrm>
            <a:off x="1501056" y="4498026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9C09175-D121-400E-BC3E-57F91716A67D}"/>
              </a:ext>
            </a:extLst>
          </p:cNvPr>
          <p:cNvSpPr txBox="1"/>
          <p:nvPr/>
        </p:nvSpPr>
        <p:spPr>
          <a:xfrm>
            <a:off x="2916927" y="4498026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9C09175-D121-400E-BC3E-57F91716A67D}"/>
              </a:ext>
            </a:extLst>
          </p:cNvPr>
          <p:cNvSpPr txBox="1"/>
          <p:nvPr/>
        </p:nvSpPr>
        <p:spPr>
          <a:xfrm>
            <a:off x="4329137" y="4498026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4128859B-43C0-40A4-BFC7-B84248DF7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9782" y="4466624"/>
            <a:ext cx="488571" cy="452142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D10AC74E-04FC-450A-BBA3-4930537CE386}"/>
              </a:ext>
            </a:extLst>
          </p:cNvPr>
          <p:cNvSpPr txBox="1"/>
          <p:nvPr/>
        </p:nvSpPr>
        <p:spPr>
          <a:xfrm>
            <a:off x="958549" y="1454836"/>
            <a:ext cx="4417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1, 3, 5, 7, 9, 11, 13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0BA130AA-5026-4097-BC8F-113FFFAF94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r="79325" b="2374"/>
          <a:stretch/>
        </p:blipFill>
        <p:spPr>
          <a:xfrm>
            <a:off x="1375121" y="599027"/>
            <a:ext cx="930119" cy="870373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92284868-EAC0-4544-8919-5FAC6C4D79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l="41879" t="1" r="41386" b="1759"/>
          <a:stretch/>
        </p:blipFill>
        <p:spPr>
          <a:xfrm>
            <a:off x="3252347" y="593547"/>
            <a:ext cx="752914" cy="875853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574527B0-17D2-4DEA-BF3D-3C9DC16732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l="59263" r="20062" b="6624"/>
          <a:stretch/>
        </p:blipFill>
        <p:spPr>
          <a:xfrm>
            <a:off x="4840866" y="592995"/>
            <a:ext cx="930119" cy="832484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4C4CA572-CEC1-4221-AC2A-3BFB3FFF32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4011" y="151925"/>
            <a:ext cx="2746488" cy="2793356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DB09979B-683E-455E-82E8-84FCA3E59B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t="2892" r="80323" b="2298"/>
          <a:stretch/>
        </p:blipFill>
        <p:spPr>
          <a:xfrm>
            <a:off x="7404009" y="1575115"/>
            <a:ext cx="575694" cy="549723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3A67B3C5-C8F4-457C-80F4-E3837A09451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l="42398" t="2217" r="40810" b="3522"/>
          <a:stretch/>
        </p:blipFill>
        <p:spPr>
          <a:xfrm>
            <a:off x="6821083" y="1351722"/>
            <a:ext cx="509262" cy="566492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3289D88-7C95-4F4D-A4AC-A09D268B1B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l="59824" t="3137" r="20805" b="4550"/>
          <a:stretch/>
        </p:blipFill>
        <p:spPr>
          <a:xfrm>
            <a:off x="7542379" y="971850"/>
            <a:ext cx="522515" cy="4934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806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6" presetClass="emph" presetSubtype="0" fill="hold" grpId="1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grpId="1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xit" presetSubtype="0" fill="hold" grpId="1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grpId="0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grpId="0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ntr" presetSubtype="0" fill="hold" grpId="0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4" grpId="1"/>
      <p:bldP spid="40" grpId="0"/>
      <p:bldP spid="40" grpId="1"/>
      <p:bldP spid="51" grpId="0" animBg="1"/>
      <p:bldP spid="50" grpId="0" animBg="1"/>
      <p:bldP spid="49" grpId="0" animBg="1"/>
      <p:bldP spid="5" grpId="0"/>
      <p:bldP spid="6" grpId="0"/>
      <p:bldP spid="7" grpId="0"/>
      <p:bldP spid="9" grpId="0"/>
      <p:bldP spid="10" grpId="0"/>
      <p:bldP spid="11" grpId="0"/>
      <p:bldP spid="15" grpId="0"/>
      <p:bldP spid="15" grpId="1"/>
      <p:bldP spid="20" grpId="0"/>
      <p:bldP spid="20" grpId="1"/>
      <p:bldP spid="32" grpId="0"/>
      <p:bldP spid="33" grpId="0"/>
      <p:bldP spid="34" grpId="0"/>
      <p:bldP spid="34" grpId="1"/>
      <p:bldP spid="35" grpId="0"/>
      <p:bldP spid="35" grpId="1"/>
      <p:bldP spid="36" grpId="0"/>
      <p:bldP spid="36" grpId="1"/>
      <p:bldP spid="39" grpId="0"/>
      <p:bldP spid="39" grpId="1"/>
      <p:bldP spid="41" grpId="0"/>
      <p:bldP spid="43" grpId="0"/>
      <p:bldP spid="44" grpId="0"/>
      <p:bldP spid="44" grpId="1"/>
      <p:bldP spid="45" grpId="0"/>
      <p:bldP spid="45" grpId="1"/>
      <p:bldP spid="47" grpId="0"/>
      <p:bldP spid="47" grpId="1"/>
      <p:bldP spid="48" grpId="0"/>
      <p:bldP spid="48" grpId="1"/>
      <p:bldP spid="55" grpId="0"/>
      <p:bldP spid="57" grpId="0"/>
      <p:bldP spid="58" grpId="0"/>
      <p:bldP spid="59" grpId="0"/>
      <p:bldP spid="60" grpId="0"/>
      <p:bldP spid="61" grpId="0"/>
      <p:bldP spid="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58" y="468084"/>
            <a:ext cx="4815835" cy="499697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71969" y="1135477"/>
            <a:ext cx="1816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(5, 2) (5, 7)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771968" y="2410237"/>
            <a:ext cx="1816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(3, 3) (7, 6)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16688" y="604014"/>
            <a:ext cx="37117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Plot the coordinates.</a:t>
            </a:r>
          </a:p>
          <a:p>
            <a:pPr algn="l"/>
            <a:endParaRPr lang="en-GB" sz="2400" dirty="0"/>
          </a:p>
          <a:p>
            <a:pPr algn="l"/>
            <a:endParaRPr lang="en-GB" sz="2400" dirty="0"/>
          </a:p>
          <a:p>
            <a:pPr algn="l"/>
            <a:endParaRPr lang="en-GB" sz="2400" dirty="0"/>
          </a:p>
          <a:p>
            <a:pPr algn="l"/>
            <a:endParaRPr lang="en-GB" sz="2400" dirty="0"/>
          </a:p>
          <a:p>
            <a:pPr algn="l"/>
            <a:endParaRPr lang="en-GB" sz="2400" dirty="0"/>
          </a:p>
          <a:p>
            <a:pPr algn="l"/>
            <a:endParaRPr lang="en-GB" sz="2400" dirty="0"/>
          </a:p>
          <a:p>
            <a:pPr algn="l"/>
            <a:r>
              <a:rPr lang="en-GB" sz="2400" dirty="0"/>
              <a:t>Draw a straight line to join each pair of coordinates.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2069" y="4513813"/>
            <a:ext cx="747045" cy="747045"/>
          </a:xfrm>
          <a:prstGeom prst="rect">
            <a:avLst/>
          </a:prstGeom>
        </p:spPr>
      </p:pic>
      <p:cxnSp>
        <p:nvCxnSpPr>
          <p:cNvPr id="36" name="Straight Connector 35"/>
          <p:cNvCxnSpPr>
            <a:cxnSpLocks/>
          </p:cNvCxnSpPr>
          <p:nvPr/>
        </p:nvCxnSpPr>
        <p:spPr>
          <a:xfrm flipV="1">
            <a:off x="4009800" y="1526631"/>
            <a:ext cx="0" cy="1118281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Multiply 38"/>
          <p:cNvSpPr/>
          <p:nvPr/>
        </p:nvSpPr>
        <p:spPr>
          <a:xfrm>
            <a:off x="3853082" y="2473084"/>
            <a:ext cx="298938" cy="298938"/>
          </a:xfrm>
          <a:prstGeom prst="mathMultiply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0" name="Multiply 39"/>
          <p:cNvSpPr/>
          <p:nvPr/>
        </p:nvSpPr>
        <p:spPr>
          <a:xfrm>
            <a:off x="3853082" y="1377162"/>
            <a:ext cx="298938" cy="298938"/>
          </a:xfrm>
          <a:prstGeom prst="mathMultiply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30455" y="465650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71969" y="1774486"/>
            <a:ext cx="1816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(3, 6) (7, 3)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282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58" y="481939"/>
            <a:ext cx="4815835" cy="499697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786062" y="738505"/>
            <a:ext cx="1482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(5, 2) (5, 7)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86062" y="1138615"/>
            <a:ext cx="1482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(3, 6) (7, 3)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86062" y="1538725"/>
            <a:ext cx="1482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(3, 3) (7, 6)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5348288" y="1952208"/>
                <a:ext cx="42857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000" dirty="0"/>
                  <a:t>Reflect snowflake A in the </a:t>
                </a:r>
                <a14:m>
                  <m:oMath xmlns:m="http://schemas.openxmlformats.org/officeDocument/2006/math">
                    <m:r>
                      <a:rPr lang="en-GB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2000" dirty="0"/>
                  <a:t>-axis.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8288" y="1952208"/>
                <a:ext cx="4285782" cy="400110"/>
              </a:xfrm>
              <a:prstGeom prst="rect">
                <a:avLst/>
              </a:prstGeom>
              <a:blipFill>
                <a:blip r:embed="rId6"/>
                <a:stretch>
                  <a:fillRect l="-1422"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5348288" y="2617637"/>
                <a:ext cx="42857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000" dirty="0"/>
                  <a:t>Reflect snowflake A in the </a:t>
                </a:r>
                <a14:m>
                  <m:oMath xmlns:m="http://schemas.openxmlformats.org/officeDocument/2006/math">
                    <m:r>
                      <a:rPr lang="en-GB" sz="20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2000" dirty="0"/>
                  <a:t>-axis.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8288" y="2617637"/>
                <a:ext cx="4285782" cy="400110"/>
              </a:xfrm>
              <a:prstGeom prst="rect">
                <a:avLst/>
              </a:prstGeom>
              <a:blipFill>
                <a:blip r:embed="rId7"/>
                <a:stretch>
                  <a:fillRect l="-1422"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5348288" y="3283066"/>
            <a:ext cx="37371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Translate snowflake A 10 to the left and 9 down.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48288" y="4256272"/>
            <a:ext cx="37371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What do you notice?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31623" y="4656382"/>
            <a:ext cx="747045" cy="74704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30455" y="479919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36" name="Straight Connector 35"/>
          <p:cNvCxnSpPr>
            <a:cxnSpLocks/>
          </p:cNvCxnSpPr>
          <p:nvPr/>
        </p:nvCxnSpPr>
        <p:spPr>
          <a:xfrm flipV="1">
            <a:off x="4002841" y="1508010"/>
            <a:ext cx="3157" cy="1126633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</p:cNvCxnSpPr>
          <p:nvPr/>
        </p:nvCxnSpPr>
        <p:spPr>
          <a:xfrm flipH="1" flipV="1">
            <a:off x="3572894" y="1738780"/>
            <a:ext cx="855200" cy="656442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 flipH="1">
            <a:off x="3572895" y="1738780"/>
            <a:ext cx="855199" cy="656442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548512" y="1299304"/>
            <a:ext cx="1482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5"/>
                </a:solidFill>
              </a:rPr>
              <a:t>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218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9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870C8A3-B423-424E-A202-5DF0A6564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58" y="468084"/>
            <a:ext cx="4815835" cy="4996976"/>
          </a:xfrm>
          <a:prstGeom prst="rect">
            <a:avLst/>
          </a:prstGeom>
        </p:spPr>
      </p:pic>
      <p:cxnSp>
        <p:nvCxnSpPr>
          <p:cNvPr id="36" name="Straight Connector 35"/>
          <p:cNvCxnSpPr>
            <a:cxnSpLocks/>
          </p:cNvCxnSpPr>
          <p:nvPr/>
        </p:nvCxnSpPr>
        <p:spPr>
          <a:xfrm flipV="1">
            <a:off x="4001005" y="1503895"/>
            <a:ext cx="0" cy="1114513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</p:cNvCxnSpPr>
          <p:nvPr/>
        </p:nvCxnSpPr>
        <p:spPr>
          <a:xfrm flipH="1" flipV="1">
            <a:off x="3579856" y="1729373"/>
            <a:ext cx="844096" cy="677676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 flipH="1">
            <a:off x="3579856" y="1738780"/>
            <a:ext cx="844096" cy="669637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 flipV="1">
            <a:off x="2933972" y="514579"/>
            <a:ext cx="0" cy="48788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ight Arrow 16"/>
          <p:cNvSpPr/>
          <p:nvPr/>
        </p:nvSpPr>
        <p:spPr>
          <a:xfrm rot="10800000">
            <a:off x="2938406" y="2348101"/>
            <a:ext cx="641449" cy="71584"/>
          </a:xfrm>
          <a:prstGeom prst="rightArrow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1" name="Right Arrow 20"/>
          <p:cNvSpPr/>
          <p:nvPr/>
        </p:nvSpPr>
        <p:spPr>
          <a:xfrm rot="10800000">
            <a:off x="2319432" y="2348101"/>
            <a:ext cx="603604" cy="83528"/>
          </a:xfrm>
          <a:prstGeom prst="rightArrow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Multiply 21"/>
          <p:cNvSpPr/>
          <p:nvPr/>
        </p:nvSpPr>
        <p:spPr>
          <a:xfrm>
            <a:off x="2167752" y="2270284"/>
            <a:ext cx="248124" cy="248124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0" name="Right Arrow 29"/>
          <p:cNvSpPr/>
          <p:nvPr/>
        </p:nvSpPr>
        <p:spPr>
          <a:xfrm rot="10800000">
            <a:off x="2936572" y="2348101"/>
            <a:ext cx="1487537" cy="90431"/>
          </a:xfrm>
          <a:prstGeom prst="rightArrow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1" name="Right Arrow 30"/>
          <p:cNvSpPr/>
          <p:nvPr/>
        </p:nvSpPr>
        <p:spPr>
          <a:xfrm rot="10800000">
            <a:off x="1447902" y="2348101"/>
            <a:ext cx="1481637" cy="78149"/>
          </a:xfrm>
          <a:prstGeom prst="rightArrow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2" name="Multiply 31"/>
          <p:cNvSpPr/>
          <p:nvPr/>
        </p:nvSpPr>
        <p:spPr>
          <a:xfrm>
            <a:off x="1321242" y="2270284"/>
            <a:ext cx="248124" cy="248124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cxnSp>
        <p:nvCxnSpPr>
          <p:cNvPr id="33" name="Straight Connector 32"/>
          <p:cNvCxnSpPr>
            <a:cxnSpLocks/>
          </p:cNvCxnSpPr>
          <p:nvPr/>
        </p:nvCxnSpPr>
        <p:spPr>
          <a:xfrm flipV="1">
            <a:off x="1873537" y="1520151"/>
            <a:ext cx="0" cy="1098257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cxnSpLocks/>
          </p:cNvCxnSpPr>
          <p:nvPr/>
        </p:nvCxnSpPr>
        <p:spPr>
          <a:xfrm flipH="1" flipV="1">
            <a:off x="1445303" y="1731317"/>
            <a:ext cx="847598" cy="663029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cxnSpLocks/>
          </p:cNvCxnSpPr>
          <p:nvPr/>
        </p:nvCxnSpPr>
        <p:spPr>
          <a:xfrm flipH="1">
            <a:off x="1445303" y="1738780"/>
            <a:ext cx="850199" cy="655566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/>
          </p:cNvCxnSpPr>
          <p:nvPr/>
        </p:nvCxnSpPr>
        <p:spPr>
          <a:xfrm>
            <a:off x="581186" y="3057375"/>
            <a:ext cx="476710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 flipV="1">
            <a:off x="4001005" y="3504680"/>
            <a:ext cx="0" cy="110165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 flipH="1" flipV="1">
            <a:off x="3579305" y="3730125"/>
            <a:ext cx="844647" cy="660867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cxnSpLocks/>
          </p:cNvCxnSpPr>
          <p:nvPr/>
        </p:nvCxnSpPr>
        <p:spPr>
          <a:xfrm flipH="1">
            <a:off x="3579856" y="3723229"/>
            <a:ext cx="847390" cy="667763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cxnSpLocks/>
          </p:cNvCxnSpPr>
          <p:nvPr/>
        </p:nvCxnSpPr>
        <p:spPr>
          <a:xfrm flipV="1">
            <a:off x="1869102" y="3508514"/>
            <a:ext cx="0" cy="111070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cxnSpLocks/>
          </p:cNvCxnSpPr>
          <p:nvPr/>
        </p:nvCxnSpPr>
        <p:spPr>
          <a:xfrm flipH="1" flipV="1">
            <a:off x="1445303" y="3731521"/>
            <a:ext cx="850200" cy="660094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cxnSpLocks/>
          </p:cNvCxnSpPr>
          <p:nvPr/>
        </p:nvCxnSpPr>
        <p:spPr>
          <a:xfrm flipH="1">
            <a:off x="1445304" y="3731521"/>
            <a:ext cx="847597" cy="67744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935861" y="4672102"/>
            <a:ext cx="3015633" cy="68630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tIns="36000" bIns="36000" rtlCol="0" anchor="ctr" anchorCtr="1">
            <a:noAutofit/>
          </a:bodyPr>
          <a:lstStyle/>
          <a:p>
            <a:pPr algn="l"/>
            <a:r>
              <a:rPr lang="en-GB" sz="2000" dirty="0"/>
              <a:t>Can you create a similar question for your friend?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2621D9E-D3C4-4EAA-BA2C-0183AB441C8C}"/>
              </a:ext>
            </a:extLst>
          </p:cNvPr>
          <p:cNvSpPr txBox="1"/>
          <p:nvPr/>
        </p:nvSpPr>
        <p:spPr>
          <a:xfrm>
            <a:off x="6786062" y="738505"/>
            <a:ext cx="1482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(5, 2) (5, 7)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CB7B23E-CAC9-480E-B8D9-72B081972CDF}"/>
              </a:ext>
            </a:extLst>
          </p:cNvPr>
          <p:cNvSpPr txBox="1"/>
          <p:nvPr/>
        </p:nvSpPr>
        <p:spPr>
          <a:xfrm>
            <a:off x="6786062" y="1138615"/>
            <a:ext cx="1482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(3, 6) (7, 3)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B5598C1-1F70-401B-8852-3482C348F0F4}"/>
              </a:ext>
            </a:extLst>
          </p:cNvPr>
          <p:cNvSpPr txBox="1"/>
          <p:nvPr/>
        </p:nvSpPr>
        <p:spPr>
          <a:xfrm>
            <a:off x="6786062" y="1538725"/>
            <a:ext cx="1482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(3, 3) (7, 6)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39693986-2E49-45F4-831B-81A55602BCFB}"/>
                  </a:ext>
                </a:extLst>
              </p:cNvPr>
              <p:cNvSpPr txBox="1"/>
              <p:nvPr/>
            </p:nvSpPr>
            <p:spPr>
              <a:xfrm>
                <a:off x="5348288" y="1952208"/>
                <a:ext cx="42857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000" dirty="0"/>
                  <a:t>Reflect snowflake A in the </a:t>
                </a:r>
                <a14:m>
                  <m:oMath xmlns:m="http://schemas.openxmlformats.org/officeDocument/2006/math">
                    <m:r>
                      <a:rPr lang="en-GB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2000" dirty="0"/>
                  <a:t>-axis.</a:t>
                </a: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39693986-2E49-45F4-831B-81A55602BC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8288" y="1952208"/>
                <a:ext cx="4285782" cy="400110"/>
              </a:xfrm>
              <a:prstGeom prst="rect">
                <a:avLst/>
              </a:prstGeom>
              <a:blipFill>
                <a:blip r:embed="rId6"/>
                <a:stretch>
                  <a:fillRect l="-1422"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8003D2C7-C5A7-4CD2-849A-22DE0C4C541C}"/>
                  </a:ext>
                </a:extLst>
              </p:cNvPr>
              <p:cNvSpPr txBox="1"/>
              <p:nvPr/>
            </p:nvSpPr>
            <p:spPr>
              <a:xfrm>
                <a:off x="5348288" y="2617637"/>
                <a:ext cx="42857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000" dirty="0"/>
                  <a:t>Reflect snowflake A in the </a:t>
                </a:r>
                <a14:m>
                  <m:oMath xmlns:m="http://schemas.openxmlformats.org/officeDocument/2006/math">
                    <m:r>
                      <a:rPr lang="en-GB" sz="20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2000" dirty="0"/>
                  <a:t>-axis.</a:t>
                </a:r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8003D2C7-C5A7-4CD2-849A-22DE0C4C54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8288" y="2617637"/>
                <a:ext cx="4285782" cy="400110"/>
              </a:xfrm>
              <a:prstGeom prst="rect">
                <a:avLst/>
              </a:prstGeom>
              <a:blipFill>
                <a:blip r:embed="rId7"/>
                <a:stretch>
                  <a:fillRect l="-1422"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TextBox 53">
            <a:extLst>
              <a:ext uri="{FF2B5EF4-FFF2-40B4-BE49-F238E27FC236}">
                <a16:creationId xmlns:a16="http://schemas.microsoft.com/office/drawing/2014/main" id="{63C52234-13DA-40DC-BE4B-FCDF2C3A2092}"/>
              </a:ext>
            </a:extLst>
          </p:cNvPr>
          <p:cNvSpPr txBox="1"/>
          <p:nvPr/>
        </p:nvSpPr>
        <p:spPr>
          <a:xfrm>
            <a:off x="5348288" y="3283066"/>
            <a:ext cx="37371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Translate snowflake A 10 to the left and 9 down.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D2DE3D7-109C-488C-AB7D-091C4DB66931}"/>
              </a:ext>
            </a:extLst>
          </p:cNvPr>
          <p:cNvSpPr txBox="1"/>
          <p:nvPr/>
        </p:nvSpPr>
        <p:spPr>
          <a:xfrm>
            <a:off x="5348288" y="4256272"/>
            <a:ext cx="37371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What do you notice?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7B1D6E9-B9A4-4C1E-9845-C10D38279ADB}"/>
              </a:ext>
            </a:extLst>
          </p:cNvPr>
          <p:cNvSpPr txBox="1"/>
          <p:nvPr/>
        </p:nvSpPr>
        <p:spPr>
          <a:xfrm>
            <a:off x="3548512" y="1299304"/>
            <a:ext cx="1482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5"/>
                </a:solidFill>
              </a:rPr>
              <a:t>A</a:t>
            </a:r>
          </a:p>
        </p:txBody>
      </p:sp>
      <p:sp>
        <p:nvSpPr>
          <p:cNvPr id="45" name="Multiply 44"/>
          <p:cNvSpPr/>
          <p:nvPr/>
        </p:nvSpPr>
        <p:spPr>
          <a:xfrm>
            <a:off x="3844996" y="1346589"/>
            <a:ext cx="312018" cy="31201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154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-1.48148E-6 L -0.21475 0.00162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3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475 0.00162 L -0.21523 0.29213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1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21" grpId="0" animBg="1"/>
      <p:bldP spid="21" grpId="1" animBg="1"/>
      <p:bldP spid="22" grpId="0" animBg="1"/>
      <p:bldP spid="22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49" grpId="0" animBg="1"/>
      <p:bldP spid="45" grpId="0" animBg="1"/>
      <p:bldP spid="45" grpId="1" animBg="1"/>
      <p:bldP spid="45" grpId="2" animBg="1"/>
      <p:bldP spid="45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118" y="793376"/>
            <a:ext cx="72345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Rosie catches twice as many snowflakes as Amir.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C263C682-5FDC-4CB8-AF6B-FA2DFB027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9129" y="258094"/>
            <a:ext cx="2746488" cy="2793356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605118" y="1314378"/>
            <a:ext cx="72345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Eva catches 5 snowflakes less than Amir.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05118" y="1835380"/>
            <a:ext cx="72345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Altogether they catch 47 snowflakes.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05118" y="2356383"/>
            <a:ext cx="72345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How many snowflakes does each person catch?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2069" y="4513813"/>
            <a:ext cx="747045" cy="747045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23580" y="464962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FF404F6-D80D-4316-9A41-09858B4523F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l="42398" t="2217" r="40810" b="3522"/>
          <a:stretch/>
        </p:blipFill>
        <p:spPr>
          <a:xfrm>
            <a:off x="8297438" y="1285819"/>
            <a:ext cx="509262" cy="56649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F3CEA38-9C65-4DA1-8CCB-30A6ACABAEA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l="59824" t="3137" r="20805" b="4550"/>
          <a:stretch/>
        </p:blipFill>
        <p:spPr>
          <a:xfrm>
            <a:off x="7609890" y="1661402"/>
            <a:ext cx="522515" cy="4934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743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730840" y="2588474"/>
            <a:ext cx="1867652" cy="608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601744" y="2588474"/>
            <a:ext cx="1867652" cy="608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5118" y="586107"/>
            <a:ext cx="72345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Rosie catches twice as many snowflakes as Amir.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05118" y="1040030"/>
            <a:ext cx="72345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Eva catches 5 snowflakes less than Amir.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05118" y="1493953"/>
            <a:ext cx="72345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Altogether they catch 47 snowflakes.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05118" y="1947877"/>
            <a:ext cx="72345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How many snowflakes does each person catch?</a:t>
            </a: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715026" y="2615953"/>
            <a:ext cx="1123966" cy="482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Rosie</a:t>
            </a:r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751662" y="3627391"/>
            <a:ext cx="1015909" cy="482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Amir</a:t>
            </a:r>
          </a:p>
        </p:txBody>
      </p:sp>
      <p:sp>
        <p:nvSpPr>
          <p:cNvPr id="13" name="Content Placeholder 3"/>
          <p:cNvSpPr txBox="1">
            <a:spLocks/>
          </p:cNvSpPr>
          <p:nvPr/>
        </p:nvSpPr>
        <p:spPr>
          <a:xfrm>
            <a:off x="605118" y="4718646"/>
            <a:ext cx="1246088" cy="482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Eva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30840" y="3592810"/>
            <a:ext cx="1867652" cy="608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730839" y="4649368"/>
            <a:ext cx="1208185" cy="608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712640"/>
              </p:ext>
            </p:extLst>
          </p:nvPr>
        </p:nvGraphicFramePr>
        <p:xfrm>
          <a:off x="2946457" y="4661892"/>
          <a:ext cx="652036" cy="596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2036">
                  <a:extLst>
                    <a:ext uri="{9D8B030D-6E8A-4147-A177-3AD203B41FA5}">
                      <a16:colId xmlns:a16="http://schemas.microsoft.com/office/drawing/2014/main" val="2102101622"/>
                    </a:ext>
                  </a:extLst>
                </a:gridCol>
              </a:tblGrid>
              <a:tr h="59604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214484"/>
                  </a:ext>
                </a:extLst>
              </a:tr>
            </a:tbl>
          </a:graphicData>
        </a:graphic>
      </p:graphicFrame>
      <p:cxnSp>
        <p:nvCxnSpPr>
          <p:cNvPr id="19" name="Straight Arrow Connector 18"/>
          <p:cNvCxnSpPr>
            <a:cxnSpLocks/>
          </p:cNvCxnSpPr>
          <p:nvPr/>
        </p:nvCxnSpPr>
        <p:spPr>
          <a:xfrm>
            <a:off x="2953004" y="5002665"/>
            <a:ext cx="652036" cy="0"/>
          </a:xfrm>
          <a:prstGeom prst="straightConnector1">
            <a:avLst/>
          </a:prstGeom>
          <a:ln w="38100" cmpd="sng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3"/>
          <p:cNvSpPr txBox="1">
            <a:spLocks/>
          </p:cNvSpPr>
          <p:nvPr/>
        </p:nvSpPr>
        <p:spPr>
          <a:xfrm>
            <a:off x="3106922" y="4592875"/>
            <a:ext cx="462883" cy="482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5</a:t>
            </a:r>
          </a:p>
        </p:txBody>
      </p:sp>
      <p:sp>
        <p:nvSpPr>
          <p:cNvPr id="21" name="Right Brace 20"/>
          <p:cNvSpPr/>
          <p:nvPr/>
        </p:nvSpPr>
        <p:spPr>
          <a:xfrm>
            <a:off x="5534652" y="2588474"/>
            <a:ext cx="309172" cy="2692151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2" name="Content Placeholder 3"/>
          <p:cNvSpPr txBox="1">
            <a:spLocks/>
          </p:cNvSpPr>
          <p:nvPr/>
        </p:nvSpPr>
        <p:spPr>
          <a:xfrm>
            <a:off x="5598945" y="3706307"/>
            <a:ext cx="1015909" cy="482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47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5943433" y="3760304"/>
            <a:ext cx="384085" cy="3840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ontent Placeholder 3"/>
          <p:cNvSpPr txBox="1">
            <a:spLocks/>
          </p:cNvSpPr>
          <p:nvPr/>
        </p:nvSpPr>
        <p:spPr>
          <a:xfrm>
            <a:off x="5614495" y="3386344"/>
            <a:ext cx="1015909" cy="482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52</a:t>
            </a:r>
          </a:p>
        </p:txBody>
      </p:sp>
      <p:sp>
        <p:nvSpPr>
          <p:cNvPr id="27" name="Content Placeholder 3"/>
          <p:cNvSpPr txBox="1">
            <a:spLocks/>
          </p:cNvSpPr>
          <p:nvPr/>
        </p:nvSpPr>
        <p:spPr>
          <a:xfrm>
            <a:off x="2308828" y="2657667"/>
            <a:ext cx="711676" cy="482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13</a:t>
            </a:r>
          </a:p>
        </p:txBody>
      </p:sp>
      <p:sp>
        <p:nvSpPr>
          <p:cNvPr id="28" name="Content Placeholder 3"/>
          <p:cNvSpPr txBox="1">
            <a:spLocks/>
          </p:cNvSpPr>
          <p:nvPr/>
        </p:nvSpPr>
        <p:spPr>
          <a:xfrm>
            <a:off x="4128069" y="2664552"/>
            <a:ext cx="711676" cy="482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13</a:t>
            </a:r>
          </a:p>
        </p:txBody>
      </p:sp>
      <p:sp>
        <p:nvSpPr>
          <p:cNvPr id="29" name="Content Placeholder 3"/>
          <p:cNvSpPr txBox="1">
            <a:spLocks/>
          </p:cNvSpPr>
          <p:nvPr/>
        </p:nvSpPr>
        <p:spPr>
          <a:xfrm>
            <a:off x="2312361" y="3660880"/>
            <a:ext cx="711676" cy="482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13</a:t>
            </a:r>
          </a:p>
        </p:txBody>
      </p:sp>
      <p:sp>
        <p:nvSpPr>
          <p:cNvPr id="30" name="Content Placeholder 3"/>
          <p:cNvSpPr txBox="1">
            <a:spLocks/>
          </p:cNvSpPr>
          <p:nvPr/>
        </p:nvSpPr>
        <p:spPr>
          <a:xfrm>
            <a:off x="2022890" y="4718710"/>
            <a:ext cx="711676" cy="482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3"/>
              <p:cNvSpPr txBox="1">
                <a:spLocks/>
              </p:cNvSpPr>
              <p:nvPr/>
            </p:nvSpPr>
            <p:spPr>
              <a:xfrm>
                <a:off x="6438134" y="3131239"/>
                <a:ext cx="2957937" cy="4821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47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5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52</a:t>
                </a:r>
              </a:p>
            </p:txBody>
          </p:sp>
        </mc:Choice>
        <mc:Fallback xmlns="">
          <p:sp>
            <p:nvSpPr>
              <p:cNvPr id="32" name="Content Placeholder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8134" y="3131239"/>
                <a:ext cx="2957937" cy="482126"/>
              </a:xfrm>
              <a:prstGeom prst="rect">
                <a:avLst/>
              </a:prstGeom>
              <a:blipFill>
                <a:blip r:embed="rId7"/>
                <a:stretch>
                  <a:fillRect t="-12658" b="-4430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3"/>
              <p:cNvSpPr txBox="1">
                <a:spLocks/>
              </p:cNvSpPr>
              <p:nvPr/>
            </p:nvSpPr>
            <p:spPr>
              <a:xfrm>
                <a:off x="6197972" y="3637612"/>
                <a:ext cx="2957937" cy="4821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r>
                  <a:rPr lang="en-US" sz="2800" dirty="0">
                    <a:solidFill>
                      <a:prstClr val="black"/>
                    </a:solidFill>
                  </a:rPr>
                  <a:t>52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4</a:t>
                </a:r>
                <a:r>
                  <a:rPr kumimoji="0" lang="en-US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33" name="Content Placeholder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7972" y="3637612"/>
                <a:ext cx="2957937" cy="482126"/>
              </a:xfrm>
              <a:prstGeom prst="rect">
                <a:avLst/>
              </a:prstGeom>
              <a:blipFill>
                <a:blip r:embed="rId8"/>
                <a:stretch>
                  <a:fillRect t="-12658" b="-4430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Content Placeholder 3"/>
          <p:cNvSpPr txBox="1">
            <a:spLocks/>
          </p:cNvSpPr>
          <p:nvPr/>
        </p:nvSpPr>
        <p:spPr>
          <a:xfrm>
            <a:off x="7140847" y="3637612"/>
            <a:ext cx="2957937" cy="482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</a:rPr>
              <a:t>13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F85ADE09-487F-4423-B944-AFFBDB0BEF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39129" y="258094"/>
            <a:ext cx="2746488" cy="279335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ED6242A-6C99-4E2E-A53A-630BB44F280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l="42398" t="2217" r="40810" b="3522"/>
          <a:stretch/>
        </p:blipFill>
        <p:spPr>
          <a:xfrm>
            <a:off x="8297438" y="1285819"/>
            <a:ext cx="509262" cy="56649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6DD93FA-656C-4835-AFD2-CE2E5279028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8BC9FF"/>
              </a:clrFrom>
              <a:clrTo>
                <a:srgbClr val="8BC9FF">
                  <a:alpha val="0"/>
                </a:srgbClr>
              </a:clrTo>
            </a:clrChange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 l="59824" t="3137" r="20805" b="4550"/>
          <a:stretch/>
        </p:blipFill>
        <p:spPr>
          <a:xfrm>
            <a:off x="7609890" y="1661402"/>
            <a:ext cx="522515" cy="4934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5045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31" grpId="0" animBg="1"/>
      <p:bldP spid="31" grpId="1" animBg="1"/>
      <p:bldP spid="2" grpId="0"/>
      <p:bldP spid="61" grpId="0"/>
      <p:bldP spid="62" grpId="0"/>
      <p:bldP spid="11" grpId="0"/>
      <p:bldP spid="12" grpId="0"/>
      <p:bldP spid="13" grpId="0"/>
      <p:bldP spid="15" grpId="0" animBg="1"/>
      <p:bldP spid="15" grpId="1" animBg="1"/>
      <p:bldP spid="17" grpId="0" animBg="1"/>
      <p:bldP spid="17" grpId="1" animBg="1"/>
      <p:bldP spid="20" grpId="0"/>
      <p:bldP spid="21" grpId="0" animBg="1"/>
      <p:bldP spid="22" grpId="0"/>
      <p:bldP spid="24" grpId="0"/>
      <p:bldP spid="27" grpId="0"/>
      <p:bldP spid="28" grpId="0"/>
      <p:bldP spid="29" grpId="0"/>
      <p:bldP spid="30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117" y="605958"/>
            <a:ext cx="886061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There are 28 children in Miss Rose’s class. Each child is creating </a:t>
            </a:r>
          </a:p>
          <a:p>
            <a:pPr algn="l"/>
            <a:r>
              <a:rPr lang="en-GB" sz="2600" dirty="0"/>
              <a:t>a snowflake paperchain to go around their desk.</a:t>
            </a:r>
          </a:p>
        </p:txBody>
      </p:sp>
      <p:sp>
        <p:nvSpPr>
          <p:cNvPr id="3" name="Rectangle 2"/>
          <p:cNvSpPr/>
          <p:nvPr/>
        </p:nvSpPr>
        <p:spPr>
          <a:xfrm>
            <a:off x="3342090" y="2065867"/>
            <a:ext cx="3386667" cy="1016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342090" y="1947333"/>
            <a:ext cx="33866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96281" y="1507267"/>
            <a:ext cx="21689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135 cm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6868354" y="2082800"/>
            <a:ext cx="0" cy="982134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868354" y="2327645"/>
            <a:ext cx="21689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81 cm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5117" y="3326712"/>
            <a:ext cx="886061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Each individual paper chain they make is 27 cm long.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3178" y="4520070"/>
            <a:ext cx="886061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/>
              <a:t>How many individual paper chains are needed to decorate the perimeter of all 28 desks?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457" y="2149146"/>
            <a:ext cx="747045" cy="7470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05117" y="229183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026" name="Picture 2" descr="Download free photo of Paper,origami,background,snowflake,snow - from  needpix.com">
            <a:extLst>
              <a:ext uri="{FF2B5EF4-FFF2-40B4-BE49-F238E27FC236}">
                <a16:creationId xmlns:a16="http://schemas.microsoft.com/office/drawing/2014/main" id="{A3A82C51-61E0-48BF-8917-F281242A81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6" t="7290" r="14119" b="29783"/>
          <a:stretch/>
        </p:blipFill>
        <p:spPr bwMode="auto">
          <a:xfrm>
            <a:off x="7153363" y="3803445"/>
            <a:ext cx="609901" cy="74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ownload free photo of Paper,origami,background,snowflake,snow - from  needpix.com">
            <a:extLst>
              <a:ext uri="{FF2B5EF4-FFF2-40B4-BE49-F238E27FC236}">
                <a16:creationId xmlns:a16="http://schemas.microsoft.com/office/drawing/2014/main" id="{3B22392D-9CEB-4953-8F24-450FD8592D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5" t="6972" r="12668" b="30100"/>
          <a:stretch/>
        </p:blipFill>
        <p:spPr bwMode="auto">
          <a:xfrm>
            <a:off x="7761786" y="3803445"/>
            <a:ext cx="576301" cy="74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ownload free photo of Paper,origami,background,snowflake,snow - from  needpix.com">
            <a:extLst>
              <a:ext uri="{FF2B5EF4-FFF2-40B4-BE49-F238E27FC236}">
                <a16:creationId xmlns:a16="http://schemas.microsoft.com/office/drawing/2014/main" id="{210398D7-FBBF-43DC-8386-39F597018D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9" t="6471" r="8399" b="30602"/>
          <a:stretch/>
        </p:blipFill>
        <p:spPr bwMode="auto">
          <a:xfrm>
            <a:off x="8338091" y="3803445"/>
            <a:ext cx="593026" cy="74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3900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0" grpId="0"/>
      <p:bldP spid="11" grpId="0"/>
      <p:bldP spid="13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8|3.7|5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5.6|4.9|7.1|6.6|4.2|0.7|0.8|1|1|1|1.2|1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|4.7|5.9|9.2|3.2|2.8|3.8|8.1|1|0.9|1.2|0.9|1|1.1|1.1|0.9|0.9|1.3|3|0.9|0.8|2.8|6|3.8|3.1|1.4|1.1|2.9|1|1|1.5|11.5|3.1|1|0.8|1.3|0.9|1.2|4.2|1.2|3.1|3.3|19.7|4.9|4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|1.7|2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0.9|3.7|4.3|4.6|3.8|6.7|3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8.6|3.6|2.7|1.5|0.7|2.7|2.9|4.3|0.9|2|1.9|6.1|2.5|6.5|2.3|2.3|5.6|2.4|1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4.6|4.4|5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3.2|4.4|5.6|3.8|4.3|0.9|3.9|1.4|13.2|3.7|0.9|2.4|3.3|4.8|3.4|12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8|1.4|0.7|2.7|0.7|2.3|4.1|2.8|9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|12.5|3.9|1.7|2.7|7|4.1|8.4|5.5|6.7|6.7|0.9|16|2.9|1.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0504AA-4A03-46DD-BC11-0497661035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DE50DCF-37B0-40E0-8911-A7B4E0A7F4F9}">
  <ds:schemaRefs>
    <ds:schemaRef ds:uri="http://schemas.microsoft.com/office/2006/metadata/properties"/>
    <ds:schemaRef ds:uri="http://purl.org/dc/terms/"/>
    <ds:schemaRef ds:uri="522d4c35-b548-4432-90ae-af4376e1c4b4"/>
    <ds:schemaRef ds:uri="http://purl.org/dc/dcmitype/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2134</TotalTime>
  <Words>533</Words>
  <Application>Microsoft Office PowerPoint</Application>
  <PresentationFormat>A4 Paper (210x297 mm)</PresentationFormat>
  <Paragraphs>140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Bariol Bold</vt:lpstr>
      <vt:lpstr>Calibri</vt:lpstr>
      <vt:lpstr>Cambria Math</vt:lpstr>
      <vt:lpstr>KG Primary Penmanship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97</cp:revision>
  <dcterms:created xsi:type="dcterms:W3CDTF">2019-10-15T10:24:11Z</dcterms:created>
  <dcterms:modified xsi:type="dcterms:W3CDTF">2020-12-01T14:58:05Z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