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0" r:id="rId3"/>
    <p:sldId id="282" r:id="rId4"/>
    <p:sldId id="283" r:id="rId5"/>
    <p:sldId id="284" r:id="rId6"/>
    <p:sldId id="285" r:id="rId7"/>
    <p:sldId id="286" r:id="rId8"/>
    <p:sldId id="287" r:id="rId9"/>
    <p:sldId id="288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050"/>
    <a:srgbClr val="945200"/>
    <a:srgbClr val="D6D6D6"/>
    <a:srgbClr val="1F3864"/>
    <a:srgbClr val="F6DA8D"/>
    <a:srgbClr val="F8DC8E"/>
    <a:srgbClr val="F1D68B"/>
    <a:srgbClr val="FFE292"/>
    <a:srgbClr val="FFE191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312" y="184"/>
      </p:cViewPr>
      <p:guideLst>
        <p:guide orient="horz" pos="247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9.emf"/><Relationship Id="rId5" Type="http://schemas.openxmlformats.org/officeDocument/2006/relationships/image" Target="../media/image16.png"/><Relationship Id="rId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48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87"/>
    </mc:Choice>
    <mc:Fallback xmlns="">
      <p:transition spd="slow" advTm="1228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B05E658-D815-4947-93D4-CD8A6E808736}"/>
              </a:ext>
            </a:extLst>
          </p:cNvPr>
          <p:cNvSpPr/>
          <p:nvPr/>
        </p:nvSpPr>
        <p:spPr>
          <a:xfrm>
            <a:off x="7311186" y="3584851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94EE35-6ACA-4942-8054-477E6C2407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482" y="3239915"/>
            <a:ext cx="2328874" cy="2286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18C948-901D-0145-8434-CEFDACC7D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08" y="3239915"/>
            <a:ext cx="2328874" cy="2286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73E5DA-D421-2D48-9690-42CEF503C4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03" y="3239915"/>
            <a:ext cx="2328874" cy="22861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C99E10-D883-844C-99DD-FD69A90C8B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087" y="3239915"/>
            <a:ext cx="2328874" cy="2286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04"/>
    </mc:Choice>
    <mc:Fallback xmlns="">
      <p:transition spd="slow" advTm="452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F054466-18B2-7742-BA0E-C89234E8E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95" y="243349"/>
            <a:ext cx="3829912" cy="2868561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75663D2C-3541-1145-A346-6DC03A1E56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27150" r="18244" b="17481"/>
          <a:stretch/>
        </p:blipFill>
        <p:spPr>
          <a:xfrm>
            <a:off x="7102639" y="2964082"/>
            <a:ext cx="1157104" cy="1139162"/>
          </a:xfrm>
          <a:prstGeom prst="rect">
            <a:avLst/>
          </a:prstGeom>
        </p:spPr>
      </p:pic>
      <p:pic>
        <p:nvPicPr>
          <p:cNvPr id="7" name="Picture 6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1675135-8E25-6A43-A711-520BD28F94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4070" r="16552" b="20561"/>
          <a:stretch/>
        </p:blipFill>
        <p:spPr>
          <a:xfrm>
            <a:off x="5862110" y="2903663"/>
            <a:ext cx="1232310" cy="1139162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2BA86EFA-B2E0-874F-AB9B-959976D9CD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6240" r="16355" b="18392"/>
          <a:stretch/>
        </p:blipFill>
        <p:spPr>
          <a:xfrm>
            <a:off x="3305200" y="2940463"/>
            <a:ext cx="1270234" cy="1139162"/>
          </a:xfrm>
          <a:prstGeom prst="rect">
            <a:avLst/>
          </a:prstGeom>
        </p:spPr>
      </p:pic>
      <p:pic>
        <p:nvPicPr>
          <p:cNvPr id="11" name="Picture 1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D4B59AF-6202-4546-B2E4-B1781D484C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t="28431" r="16859" b="19638"/>
          <a:stretch/>
        </p:blipFill>
        <p:spPr>
          <a:xfrm>
            <a:off x="2064669" y="2990585"/>
            <a:ext cx="1232310" cy="1068415"/>
          </a:xfrm>
          <a:prstGeom prst="rect">
            <a:avLst/>
          </a:prstGeom>
        </p:spPr>
      </p:pic>
      <p:pic>
        <p:nvPicPr>
          <p:cNvPr id="12" name="Picture 1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2A510D9-D23C-0646-8D78-FEFD98033B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27509" r="17380" b="17122"/>
          <a:stretch/>
        </p:blipFill>
        <p:spPr>
          <a:xfrm>
            <a:off x="824138" y="2971265"/>
            <a:ext cx="1232310" cy="1139161"/>
          </a:xfrm>
          <a:prstGeom prst="rect">
            <a:avLst/>
          </a:prstGeom>
        </p:spPr>
      </p:pic>
      <p:pic>
        <p:nvPicPr>
          <p:cNvPr id="13" name="Picture 1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553D441-D136-BD42-97F9-B4F973CD07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7" t="27335" r="13798" b="17296"/>
          <a:stretch/>
        </p:blipFill>
        <p:spPr>
          <a:xfrm>
            <a:off x="4583655" y="2956591"/>
            <a:ext cx="1270234" cy="1139161"/>
          </a:xfrm>
          <a:prstGeom prst="rect">
            <a:avLst/>
          </a:prstGeom>
        </p:spPr>
      </p:pic>
      <p:pic>
        <p:nvPicPr>
          <p:cNvPr id="15" name="Picture 1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01F67B8C-00A0-934C-952E-431DAB1ADF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r="17592"/>
          <a:stretch/>
        </p:blipFill>
        <p:spPr>
          <a:xfrm>
            <a:off x="28699" y="4465323"/>
            <a:ext cx="1873930" cy="23926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D6AEA8-B303-7E4C-848F-F956DFBD4D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230" y="4217594"/>
            <a:ext cx="2558955" cy="2728609"/>
          </a:xfrm>
          <a:prstGeom prst="rect">
            <a:avLst/>
          </a:prstGeom>
        </p:spPr>
      </p:pic>
      <p:pic>
        <p:nvPicPr>
          <p:cNvPr id="19" name="Picture 18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6F9F6EDC-9ADD-0143-B3B2-AE3900BC7B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980" y="4351027"/>
            <a:ext cx="2252670" cy="2494893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421648DF-ECA7-464E-9375-63ACBC6544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579" y="4351027"/>
            <a:ext cx="23368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611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35"/>
    </mc:Choice>
    <mc:Fallback xmlns="">
      <p:transition spd="slow" advTm="48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F054466-18B2-7742-BA0E-C89234E8E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5" y="3053117"/>
            <a:ext cx="5629764" cy="421663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75663D2C-3541-1145-A346-6DC03A1E56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27150" r="18244" b="17481"/>
          <a:stretch/>
        </p:blipFill>
        <p:spPr>
          <a:xfrm>
            <a:off x="2290053" y="5483543"/>
            <a:ext cx="1157104" cy="1139162"/>
          </a:xfrm>
          <a:prstGeom prst="rect">
            <a:avLst/>
          </a:prstGeom>
        </p:spPr>
      </p:pic>
      <p:pic>
        <p:nvPicPr>
          <p:cNvPr id="7" name="Picture 6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1675135-8E25-6A43-A711-520BD28F94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4070" r="16552" b="20561"/>
          <a:stretch/>
        </p:blipFill>
        <p:spPr>
          <a:xfrm>
            <a:off x="6346623" y="4547333"/>
            <a:ext cx="1232310" cy="1139162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2BA86EFA-B2E0-874F-AB9B-959976D9CD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6240" r="16355" b="18392"/>
          <a:stretch/>
        </p:blipFill>
        <p:spPr>
          <a:xfrm>
            <a:off x="3144436" y="4038301"/>
            <a:ext cx="1270234" cy="1139162"/>
          </a:xfrm>
          <a:prstGeom prst="rect">
            <a:avLst/>
          </a:prstGeom>
        </p:spPr>
      </p:pic>
      <p:pic>
        <p:nvPicPr>
          <p:cNvPr id="11" name="Picture 1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D4B59AF-6202-4546-B2E4-B1781D484C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t="28431" r="16859" b="19638"/>
          <a:stretch/>
        </p:blipFill>
        <p:spPr>
          <a:xfrm>
            <a:off x="7619455" y="4465323"/>
            <a:ext cx="1232310" cy="1068415"/>
          </a:xfrm>
          <a:prstGeom prst="rect">
            <a:avLst/>
          </a:prstGeom>
        </p:spPr>
      </p:pic>
      <p:pic>
        <p:nvPicPr>
          <p:cNvPr id="12" name="Picture 1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2A510D9-D23C-0646-8D78-FEFD98033B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27509" r="17380" b="17122"/>
          <a:stretch/>
        </p:blipFill>
        <p:spPr>
          <a:xfrm>
            <a:off x="5071347" y="4859059"/>
            <a:ext cx="1232310" cy="1139161"/>
          </a:xfrm>
          <a:prstGeom prst="rect">
            <a:avLst/>
          </a:prstGeom>
        </p:spPr>
      </p:pic>
      <p:pic>
        <p:nvPicPr>
          <p:cNvPr id="13" name="Picture 1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553D441-D136-BD42-97F9-B4F973CD07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7" t="27335" r="13798" b="17296"/>
          <a:stretch/>
        </p:blipFill>
        <p:spPr>
          <a:xfrm>
            <a:off x="3330212" y="5054289"/>
            <a:ext cx="1270234" cy="1139161"/>
          </a:xfrm>
          <a:prstGeom prst="rect">
            <a:avLst/>
          </a:prstGeom>
        </p:spPr>
      </p:pic>
      <p:pic>
        <p:nvPicPr>
          <p:cNvPr id="15" name="Picture 1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01F67B8C-00A0-934C-952E-431DAB1ADF3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r="17592"/>
          <a:stretch/>
        </p:blipFill>
        <p:spPr>
          <a:xfrm>
            <a:off x="28699" y="4465323"/>
            <a:ext cx="1873930" cy="2392677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5C202E7-2093-0F4F-9D45-8B8FF8A4543D}"/>
              </a:ext>
            </a:extLst>
          </p:cNvPr>
          <p:cNvSpPr/>
          <p:nvPr/>
        </p:nvSpPr>
        <p:spPr>
          <a:xfrm>
            <a:off x="752168" y="1209368"/>
            <a:ext cx="3027385" cy="1843749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CC9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1DB0C-6F29-4842-BEA4-D1B61AEEE53D}"/>
              </a:ext>
            </a:extLst>
          </p:cNvPr>
          <p:cNvCxnSpPr/>
          <p:nvPr/>
        </p:nvCxnSpPr>
        <p:spPr>
          <a:xfrm>
            <a:off x="1797360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C6D0C1-85EF-F946-8D5D-B410D6E2FF04}"/>
              </a:ext>
            </a:extLst>
          </p:cNvPr>
          <p:cNvCxnSpPr/>
          <p:nvPr/>
        </p:nvCxnSpPr>
        <p:spPr>
          <a:xfrm>
            <a:off x="2293889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DE6642-E6BF-554F-986B-ADA36B1E686D}"/>
              </a:ext>
            </a:extLst>
          </p:cNvPr>
          <p:cNvCxnSpPr/>
          <p:nvPr/>
        </p:nvCxnSpPr>
        <p:spPr>
          <a:xfrm>
            <a:off x="2790418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3643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82"/>
    </mc:Choice>
    <mc:Fallback xmlns="">
      <p:transition spd="slow" advTm="46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F054466-18B2-7742-BA0E-C89234E8E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5" y="3053117"/>
            <a:ext cx="5629764" cy="421663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75663D2C-3541-1145-A346-6DC03A1E56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27150" r="18244" b="17481"/>
          <a:stretch/>
        </p:blipFill>
        <p:spPr>
          <a:xfrm>
            <a:off x="3384919" y="5258375"/>
            <a:ext cx="1157104" cy="1139162"/>
          </a:xfrm>
          <a:prstGeom prst="rect">
            <a:avLst/>
          </a:prstGeom>
        </p:spPr>
      </p:pic>
      <p:pic>
        <p:nvPicPr>
          <p:cNvPr id="7" name="Picture 6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1675135-8E25-6A43-A711-520BD28F94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4070" r="16552" b="20561"/>
          <a:stretch/>
        </p:blipFill>
        <p:spPr>
          <a:xfrm>
            <a:off x="3902799" y="3951016"/>
            <a:ext cx="1232310" cy="1139162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2BA86EFA-B2E0-874F-AB9B-959976D9CD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6240" r="16355" b="18392"/>
          <a:stretch/>
        </p:blipFill>
        <p:spPr>
          <a:xfrm>
            <a:off x="6785130" y="4851530"/>
            <a:ext cx="1270234" cy="1139162"/>
          </a:xfrm>
          <a:prstGeom prst="rect">
            <a:avLst/>
          </a:prstGeom>
        </p:spPr>
      </p:pic>
      <p:pic>
        <p:nvPicPr>
          <p:cNvPr id="11" name="Picture 1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D4B59AF-6202-4546-B2E4-B1781D484C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t="28431" r="16859" b="19638"/>
          <a:stretch/>
        </p:blipFill>
        <p:spPr>
          <a:xfrm>
            <a:off x="5024450" y="4995846"/>
            <a:ext cx="1232310" cy="1068415"/>
          </a:xfrm>
          <a:prstGeom prst="rect">
            <a:avLst/>
          </a:prstGeom>
        </p:spPr>
      </p:pic>
      <p:pic>
        <p:nvPicPr>
          <p:cNvPr id="12" name="Picture 1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2A510D9-D23C-0646-8D78-FEFD98033B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27509" r="17380" b="17122"/>
          <a:stretch/>
        </p:blipFill>
        <p:spPr>
          <a:xfrm>
            <a:off x="6003202" y="4484707"/>
            <a:ext cx="1232310" cy="1139161"/>
          </a:xfrm>
          <a:prstGeom prst="rect">
            <a:avLst/>
          </a:prstGeom>
        </p:spPr>
      </p:pic>
      <p:pic>
        <p:nvPicPr>
          <p:cNvPr id="13" name="Picture 1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553D441-D136-BD42-97F9-B4F973CD07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7" t="27335" r="13798" b="17296"/>
          <a:stretch/>
        </p:blipFill>
        <p:spPr>
          <a:xfrm>
            <a:off x="7763882" y="4489440"/>
            <a:ext cx="1270234" cy="11391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1F67B8C-00A0-934C-952E-431DAB1ADF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" r="6630"/>
          <a:stretch/>
        </p:blipFill>
        <p:spPr>
          <a:xfrm>
            <a:off x="241127" y="4427530"/>
            <a:ext cx="1873930" cy="2392677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5C202E7-2093-0F4F-9D45-8B8FF8A4543D}"/>
              </a:ext>
            </a:extLst>
          </p:cNvPr>
          <p:cNvSpPr/>
          <p:nvPr/>
        </p:nvSpPr>
        <p:spPr>
          <a:xfrm>
            <a:off x="752168" y="1209368"/>
            <a:ext cx="3027385" cy="1843749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CC9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1DB0C-6F29-4842-BEA4-D1B61AEEE53D}"/>
              </a:ext>
            </a:extLst>
          </p:cNvPr>
          <p:cNvCxnSpPr/>
          <p:nvPr/>
        </p:nvCxnSpPr>
        <p:spPr>
          <a:xfrm>
            <a:off x="1487642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C6D0C1-85EF-F946-8D5D-B410D6E2FF04}"/>
              </a:ext>
            </a:extLst>
          </p:cNvPr>
          <p:cNvCxnSpPr/>
          <p:nvPr/>
        </p:nvCxnSpPr>
        <p:spPr>
          <a:xfrm>
            <a:off x="1984171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DE6642-E6BF-554F-986B-ADA36B1E686D}"/>
              </a:ext>
            </a:extLst>
          </p:cNvPr>
          <p:cNvCxnSpPr/>
          <p:nvPr/>
        </p:nvCxnSpPr>
        <p:spPr>
          <a:xfrm>
            <a:off x="2480700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2F0FAAC-B501-F840-B7CF-AEC8EFF19441}"/>
              </a:ext>
            </a:extLst>
          </p:cNvPr>
          <p:cNvCxnSpPr/>
          <p:nvPr/>
        </p:nvCxnSpPr>
        <p:spPr>
          <a:xfrm>
            <a:off x="2957565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9255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910"/>
    </mc:Choice>
    <mc:Fallback xmlns="">
      <p:transition spd="slow" advTm="50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F054466-18B2-7742-BA0E-C89234E8E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5" y="3053117"/>
            <a:ext cx="5629764" cy="421663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75663D2C-3541-1145-A346-6DC03A1E56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27150" r="18244" b="17481"/>
          <a:stretch/>
        </p:blipFill>
        <p:spPr>
          <a:xfrm>
            <a:off x="6858477" y="4314477"/>
            <a:ext cx="1157104" cy="1139162"/>
          </a:xfrm>
          <a:prstGeom prst="rect">
            <a:avLst/>
          </a:prstGeom>
        </p:spPr>
      </p:pic>
      <p:pic>
        <p:nvPicPr>
          <p:cNvPr id="7" name="Picture 6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1675135-8E25-6A43-A711-520BD28F94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4070" r="16552" b="20561"/>
          <a:stretch/>
        </p:blipFill>
        <p:spPr>
          <a:xfrm>
            <a:off x="6356576" y="4942043"/>
            <a:ext cx="1232310" cy="1139162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2BA86EFA-B2E0-874F-AB9B-959976D9CD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6240" r="16355" b="18392"/>
          <a:stretch/>
        </p:blipFill>
        <p:spPr>
          <a:xfrm>
            <a:off x="5613462" y="4591851"/>
            <a:ext cx="1270234" cy="1139162"/>
          </a:xfrm>
          <a:prstGeom prst="rect">
            <a:avLst/>
          </a:prstGeom>
        </p:spPr>
      </p:pic>
      <p:pic>
        <p:nvPicPr>
          <p:cNvPr id="11" name="Picture 1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D4B59AF-6202-4546-B2E4-B1781D484C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t="28431" r="16859" b="19638"/>
          <a:stretch/>
        </p:blipFill>
        <p:spPr>
          <a:xfrm>
            <a:off x="3843379" y="4093017"/>
            <a:ext cx="1232310" cy="1068415"/>
          </a:xfrm>
          <a:prstGeom prst="rect">
            <a:avLst/>
          </a:prstGeom>
        </p:spPr>
      </p:pic>
      <p:pic>
        <p:nvPicPr>
          <p:cNvPr id="12" name="Picture 1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2A510D9-D23C-0646-8D78-FEFD98033BB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27509" r="17380" b="17122"/>
          <a:stretch/>
        </p:blipFill>
        <p:spPr>
          <a:xfrm>
            <a:off x="4789523" y="5000028"/>
            <a:ext cx="1232310" cy="1139161"/>
          </a:xfrm>
          <a:prstGeom prst="rect">
            <a:avLst/>
          </a:prstGeom>
        </p:spPr>
      </p:pic>
      <p:pic>
        <p:nvPicPr>
          <p:cNvPr id="13" name="Picture 1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553D441-D136-BD42-97F9-B4F973CD07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7" t="27335" r="13798" b="17296"/>
          <a:stretch/>
        </p:blipFill>
        <p:spPr>
          <a:xfrm>
            <a:off x="7763882" y="4489440"/>
            <a:ext cx="1270234" cy="11391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1F67B8C-00A0-934C-952E-431DAB1ADF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4" r="8244"/>
          <a:stretch/>
        </p:blipFill>
        <p:spPr>
          <a:xfrm flipH="1">
            <a:off x="155402" y="4303267"/>
            <a:ext cx="2075987" cy="2650668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5C202E7-2093-0F4F-9D45-8B8FF8A4543D}"/>
              </a:ext>
            </a:extLst>
          </p:cNvPr>
          <p:cNvSpPr/>
          <p:nvPr/>
        </p:nvSpPr>
        <p:spPr>
          <a:xfrm>
            <a:off x="752168" y="1209368"/>
            <a:ext cx="3027385" cy="1843749"/>
          </a:xfrm>
          <a:prstGeom prst="roundRect">
            <a:avLst/>
          </a:prstGeom>
          <a:solidFill>
            <a:schemeClr val="tx1"/>
          </a:solidFill>
          <a:ln w="76200">
            <a:solidFill>
              <a:srgbClr val="CC9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1DB0C-6F29-4842-BEA4-D1B61AEEE53D}"/>
              </a:ext>
            </a:extLst>
          </p:cNvPr>
          <p:cNvCxnSpPr/>
          <p:nvPr/>
        </p:nvCxnSpPr>
        <p:spPr>
          <a:xfrm>
            <a:off x="1340160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C6D0C1-85EF-F946-8D5D-B410D6E2FF04}"/>
              </a:ext>
            </a:extLst>
          </p:cNvPr>
          <p:cNvCxnSpPr/>
          <p:nvPr/>
        </p:nvCxnSpPr>
        <p:spPr>
          <a:xfrm>
            <a:off x="1836689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4DE6642-E6BF-554F-986B-ADA36B1E686D}"/>
              </a:ext>
            </a:extLst>
          </p:cNvPr>
          <p:cNvCxnSpPr/>
          <p:nvPr/>
        </p:nvCxnSpPr>
        <p:spPr>
          <a:xfrm>
            <a:off x="2333218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2F0FAAC-B501-F840-B7CF-AEC8EFF19441}"/>
              </a:ext>
            </a:extLst>
          </p:cNvPr>
          <p:cNvCxnSpPr/>
          <p:nvPr/>
        </p:nvCxnSpPr>
        <p:spPr>
          <a:xfrm>
            <a:off x="2810083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CF2FEDC-9BC9-E446-9781-52B22E50EED7}"/>
              </a:ext>
            </a:extLst>
          </p:cNvPr>
          <p:cNvCxnSpPr/>
          <p:nvPr/>
        </p:nvCxnSpPr>
        <p:spPr>
          <a:xfrm>
            <a:off x="3257451" y="1658513"/>
            <a:ext cx="0" cy="9432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7092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73"/>
    </mc:Choice>
    <mc:Fallback xmlns="">
      <p:transition spd="slow" advTm="490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7BB47D-D140-7A46-8E5A-A90BF0A1E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4" r="8244"/>
          <a:stretch/>
        </p:blipFill>
        <p:spPr>
          <a:xfrm>
            <a:off x="926104" y="4318016"/>
            <a:ext cx="2075987" cy="26506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3378B8-E248-594A-B186-8F8332399B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88" y="2482610"/>
            <a:ext cx="2354621" cy="14512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9C006-6D0F-6C4F-BFAB-C87B43D285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" r="6630"/>
          <a:stretch/>
        </p:blipFill>
        <p:spPr>
          <a:xfrm>
            <a:off x="4016035" y="4447011"/>
            <a:ext cx="1873930" cy="23926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147E3A-B36B-9F4B-BBA2-65FB1F7A0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5689" y="2482610"/>
            <a:ext cx="2354621" cy="1451215"/>
          </a:xfrm>
          <a:prstGeom prst="rect">
            <a:avLst/>
          </a:prstGeom>
        </p:spPr>
      </p:pic>
      <p:pic>
        <p:nvPicPr>
          <p:cNvPr id="17" name="Picture 16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81DFB340-5E46-144E-9741-889B6DCF16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r="17592"/>
          <a:stretch/>
        </p:blipFill>
        <p:spPr>
          <a:xfrm>
            <a:off x="7004937" y="4465323"/>
            <a:ext cx="1873930" cy="23926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AA4A60C-5E85-3046-AA4A-6DB36B1ACC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4590" y="2482609"/>
            <a:ext cx="2354620" cy="14512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226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57"/>
    </mc:Choice>
    <mc:Fallback xmlns="">
      <p:transition spd="slow" advTm="40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174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20"/>
    </mc:Choice>
    <mc:Fallback xmlns="">
      <p:transition spd="slow" advTm="3752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36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37"/>
    </mc:Choice>
    <mc:Fallback xmlns="">
      <p:transition spd="slow" advTm="7337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11.7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10.3|7.4|1.3|1.1|1.6|1.6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38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41.8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9.1|5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0.9|1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0</Words>
  <Application>Microsoft Macintosh PowerPoint</Application>
  <PresentationFormat>A4 Paper (210x297 mm)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54</cp:revision>
  <dcterms:created xsi:type="dcterms:W3CDTF">2020-12-14T12:06:57Z</dcterms:created>
  <dcterms:modified xsi:type="dcterms:W3CDTF">2021-02-10T10:56:55Z</dcterms:modified>
</cp:coreProperties>
</file>