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86" r:id="rId3"/>
    <p:sldId id="288" r:id="rId4"/>
    <p:sldId id="289" r:id="rId5"/>
    <p:sldId id="290" r:id="rId6"/>
    <p:sldId id="291" r:id="rId7"/>
    <p:sldId id="292" r:id="rId8"/>
    <p:sldId id="293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4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microsoft.com/office/2007/relationships/hdphoto" Target="../media/hdphoto4.wdp"/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png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5" Type="http://schemas.openxmlformats.org/officeDocument/2006/relationships/image" Target="../media/image23.emf"/><Relationship Id="rId10" Type="http://schemas.microsoft.com/office/2007/relationships/hdphoto" Target="../media/hdphoto1.wdp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12" Type="http://schemas.microsoft.com/office/2007/relationships/hdphoto" Target="../media/hdphoto7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11" Type="http://schemas.microsoft.com/office/2007/relationships/hdphoto" Target="../media/hdphoto6.wdp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microsoft.com/office/2007/relationships/hdphoto" Target="../media/hdphoto5.wdp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7.png"/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12" Type="http://schemas.microsoft.com/office/2007/relationships/hdphoto" Target="../media/hdphoto7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11" Type="http://schemas.microsoft.com/office/2007/relationships/hdphoto" Target="../media/hdphoto6.wdp"/><Relationship Id="rId5" Type="http://schemas.openxmlformats.org/officeDocument/2006/relationships/image" Target="../media/image16.png"/><Relationship Id="rId15" Type="http://schemas.openxmlformats.org/officeDocument/2006/relationships/image" Target="../media/image28.png"/><Relationship Id="rId10" Type="http://schemas.microsoft.com/office/2007/relationships/hdphoto" Target="../media/hdphoto5.wdp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47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74"/>
    </mc:Choice>
    <mc:Fallback xmlns="">
      <p:transition spd="slow" advTm="1417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A2A27FA4-61F5-ED48-9AB8-0A5FF65C8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89" y="3039535"/>
            <a:ext cx="1787048" cy="1748199"/>
          </a:xfrm>
          <a:prstGeom prst="rect">
            <a:avLst/>
          </a:prstGeom>
        </p:spPr>
      </p:pic>
      <p:pic>
        <p:nvPicPr>
          <p:cNvPr id="3" name="Picture 2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743FE0F3-3DA7-504F-8C2E-439A91DBE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67" y="2977548"/>
            <a:ext cx="1787048" cy="174819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F6969BB-FB11-C44C-9999-3CAB6D73E4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25" y="3039534"/>
            <a:ext cx="1777336" cy="1748199"/>
          </a:xfrm>
          <a:prstGeom prst="rect">
            <a:avLst/>
          </a:prstGeom>
        </p:spPr>
      </p:pic>
      <p:pic>
        <p:nvPicPr>
          <p:cNvPr id="5" name="Picture 4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8EE3A79E-BFE1-D44D-A827-F5D3A5FDC8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985" y="3039536"/>
            <a:ext cx="1777336" cy="1748199"/>
          </a:xfrm>
          <a:prstGeom prst="rect">
            <a:avLst/>
          </a:prstGeom>
        </p:spPr>
      </p:pic>
      <p:pic>
        <p:nvPicPr>
          <p:cNvPr id="6" name="Picture 5" descr="A white letter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930E6EC3-8A3C-4740-B361-BD45EC120F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007" y="3039536"/>
            <a:ext cx="1777336" cy="1748199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9EE10049-9DB4-9E4A-B935-769594EADD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" y="2962862"/>
            <a:ext cx="1777336" cy="1757912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5C7A4E8D-9CEB-384E-9F63-886E197A6DF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94" y="2830764"/>
            <a:ext cx="1777336" cy="1757912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8B5F52B6-BDA6-4149-9B7C-A2201FE83D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5" y="2954578"/>
            <a:ext cx="1777336" cy="1748199"/>
          </a:xfrm>
          <a:prstGeom prst="rect">
            <a:avLst/>
          </a:prstGeom>
        </p:spPr>
      </p:pic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D4FA72D-813F-E340-BA3F-B15C17957FF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09" y="2975713"/>
            <a:ext cx="1777336" cy="1748199"/>
          </a:xfrm>
          <a:prstGeom prst="rect">
            <a:avLst/>
          </a:prstGeom>
        </p:spPr>
      </p:pic>
      <p:pic>
        <p:nvPicPr>
          <p:cNvPr id="11" name="Picture 10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4674F0BC-A14F-4945-BC28-4B3C36979B5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48" y="2830764"/>
            <a:ext cx="1777336" cy="1757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917"/>
    </mc:Choice>
    <mc:Fallback xmlns="">
      <p:transition spd="slow" advTm="48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C65958-061C-D144-AE18-DB52C153C9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1617205" y="4649491"/>
            <a:ext cx="1069384" cy="83691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6D5B0DAA-8905-8F46-90EE-B21DCDF6F2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2618878" y="4649491"/>
            <a:ext cx="1069384" cy="836910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D2102586-491C-8A4E-BFD8-45AD691C4D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3620551" y="4649491"/>
            <a:ext cx="1069384" cy="836910"/>
          </a:xfrm>
          <a:prstGeom prst="rect">
            <a:avLst/>
          </a:prstGeom>
        </p:spPr>
      </p:pic>
      <p:pic>
        <p:nvPicPr>
          <p:cNvPr id="9" name="Picture 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2E3F42-1AC8-314E-9355-398F2FE26C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759417" y="4529481"/>
            <a:ext cx="956495" cy="956920"/>
          </a:xfrm>
          <a:prstGeom prst="rect">
            <a:avLst/>
          </a:prstGeom>
        </p:spPr>
      </p:pic>
      <p:pic>
        <p:nvPicPr>
          <p:cNvPr id="16" name="Picture 15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29277F6-ACCB-D64F-8BA9-6B47FA8A4B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5387026" y="4649491"/>
            <a:ext cx="1069384" cy="836910"/>
          </a:xfrm>
          <a:prstGeom prst="rect">
            <a:avLst/>
          </a:prstGeom>
        </p:spPr>
      </p:pic>
      <p:pic>
        <p:nvPicPr>
          <p:cNvPr id="17" name="Picture 16" descr="A picture containing dark&#10;&#10;Description automatically generated">
            <a:extLst>
              <a:ext uri="{FF2B5EF4-FFF2-40B4-BE49-F238E27FC236}">
                <a16:creationId xmlns:a16="http://schemas.microsoft.com/office/drawing/2014/main" id="{56DF9172-1608-FD46-9A0A-6ECB40075E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6388700" y="4649491"/>
            <a:ext cx="1069384" cy="836910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5E29460F-7EF7-FB4B-8B11-50EB1DE7F77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7405871" y="4649491"/>
            <a:ext cx="1069384" cy="836910"/>
          </a:xfrm>
          <a:prstGeom prst="rect">
            <a:avLst/>
          </a:prstGeom>
        </p:spPr>
      </p:pic>
      <p:pic>
        <p:nvPicPr>
          <p:cNvPr id="19" name="Picture 1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C3E0AC1-73E4-6648-8FD4-27376079BEE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4529237" y="4529481"/>
            <a:ext cx="956495" cy="956920"/>
          </a:xfrm>
          <a:prstGeom prst="rect">
            <a:avLst/>
          </a:prstGeom>
        </p:spPr>
      </p:pic>
      <p:pic>
        <p:nvPicPr>
          <p:cNvPr id="20" name="Picture 1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3EF9B8-85F8-8248-AC43-AB99F5E99D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8299059" y="4529481"/>
            <a:ext cx="956495" cy="956920"/>
          </a:xfrm>
          <a:prstGeom prst="rect">
            <a:avLst/>
          </a:prstGeom>
        </p:spPr>
      </p:pic>
      <p:pic>
        <p:nvPicPr>
          <p:cNvPr id="22" name="Picture 21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3CED19BC-52A4-9A4D-9BFC-0CC99AA348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281" y="1893837"/>
            <a:ext cx="2324100" cy="2286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0F43929-7D19-3046-B97D-C1DC58AFFE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952" y="1119651"/>
            <a:ext cx="4978758" cy="956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99"/>
    </mc:Choice>
    <mc:Fallback xmlns="">
      <p:transition spd="slow" advTm="48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lass&#10;&#10;Description automatically generated">
            <a:extLst>
              <a:ext uri="{FF2B5EF4-FFF2-40B4-BE49-F238E27FC236}">
                <a16:creationId xmlns:a16="http://schemas.microsoft.com/office/drawing/2014/main" id="{34E399F2-42FA-8941-A62E-D3F2B9B29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26286" r="27188" b="65548"/>
          <a:stretch/>
        </p:blipFill>
        <p:spPr>
          <a:xfrm>
            <a:off x="6500249" y="3556198"/>
            <a:ext cx="2909283" cy="483765"/>
          </a:xfrm>
          <a:prstGeom prst="rect">
            <a:avLst/>
          </a:prstGeom>
        </p:spPr>
      </p:pic>
      <p:pic>
        <p:nvPicPr>
          <p:cNvPr id="3" name="Picture 2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C65958-061C-D144-AE18-DB52C153C9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7865280" y="4424149"/>
            <a:ext cx="1069384" cy="83691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6D5B0DAA-8905-8F46-90EE-B21DCDF6F2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1086434" y="4832151"/>
            <a:ext cx="1069384" cy="836910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D2102586-491C-8A4E-BFD8-45AD691C4D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2486830" y="4701477"/>
            <a:ext cx="1069384" cy="836910"/>
          </a:xfrm>
          <a:prstGeom prst="rect">
            <a:avLst/>
          </a:prstGeom>
        </p:spPr>
      </p:pic>
      <p:pic>
        <p:nvPicPr>
          <p:cNvPr id="9" name="Picture 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2E3F42-1AC8-314E-9355-398F2FE26C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7623879" y="5297511"/>
            <a:ext cx="956495" cy="956920"/>
          </a:xfrm>
          <a:prstGeom prst="rect">
            <a:avLst/>
          </a:prstGeom>
        </p:spPr>
      </p:pic>
      <p:pic>
        <p:nvPicPr>
          <p:cNvPr id="16" name="Picture 15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29277F6-ACCB-D64F-8BA9-6B47FA8A4B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1686994" y="5497155"/>
            <a:ext cx="1069384" cy="836910"/>
          </a:xfrm>
          <a:prstGeom prst="rect">
            <a:avLst/>
          </a:prstGeom>
        </p:spPr>
      </p:pic>
      <p:pic>
        <p:nvPicPr>
          <p:cNvPr id="17" name="Picture 16" descr="A picture containing dark&#10;&#10;Description automatically generated">
            <a:extLst>
              <a:ext uri="{FF2B5EF4-FFF2-40B4-BE49-F238E27FC236}">
                <a16:creationId xmlns:a16="http://schemas.microsoft.com/office/drawing/2014/main" id="{56DF9172-1608-FD46-9A0A-6ECB40075E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2947057" y="5576487"/>
            <a:ext cx="1069384" cy="836910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5E29460F-7EF7-FB4B-8B11-50EB1DE7F77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7862460" y="5357516"/>
            <a:ext cx="1069384" cy="836910"/>
          </a:xfrm>
          <a:prstGeom prst="rect">
            <a:avLst/>
          </a:prstGeom>
        </p:spPr>
      </p:pic>
      <p:pic>
        <p:nvPicPr>
          <p:cNvPr id="19" name="Picture 1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C3E0AC1-73E4-6648-8FD4-27376079BE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564993" y="5516482"/>
            <a:ext cx="956495" cy="956920"/>
          </a:xfrm>
          <a:prstGeom prst="rect">
            <a:avLst/>
          </a:prstGeom>
        </p:spPr>
      </p:pic>
      <p:pic>
        <p:nvPicPr>
          <p:cNvPr id="20" name="Picture 1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3EF9B8-85F8-8248-AC43-AB99F5E99D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6905965" y="4879056"/>
            <a:ext cx="956495" cy="956920"/>
          </a:xfrm>
          <a:prstGeom prst="rect">
            <a:avLst/>
          </a:prstGeom>
        </p:spPr>
      </p:pic>
      <p:pic>
        <p:nvPicPr>
          <p:cNvPr id="4" name="Picture 3" descr="A picture containing glass&#10;&#10;Description automatically generated">
            <a:extLst>
              <a:ext uri="{FF2B5EF4-FFF2-40B4-BE49-F238E27FC236}">
                <a16:creationId xmlns:a16="http://schemas.microsoft.com/office/drawing/2014/main" id="{8DA0A6D1-3A73-7C44-8046-47D17368C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34591" r="27188" b="19988"/>
          <a:stretch/>
        </p:blipFill>
        <p:spPr>
          <a:xfrm>
            <a:off x="6500249" y="4018468"/>
            <a:ext cx="2909281" cy="2690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3F974A-6696-A34A-A559-6C4108F9B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678" y="1188939"/>
            <a:ext cx="4978758" cy="956920"/>
          </a:xfrm>
          <a:prstGeom prst="rect">
            <a:avLst/>
          </a:prstGeom>
        </p:spPr>
      </p:pic>
      <p:pic>
        <p:nvPicPr>
          <p:cNvPr id="27" name="Picture 26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1E1BE-ED76-CF41-9CF5-FBEB03F323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1512399" y="1282145"/>
            <a:ext cx="638065" cy="638348"/>
          </a:xfrm>
          <a:prstGeom prst="rect">
            <a:avLst/>
          </a:prstGeom>
        </p:spPr>
      </p:pic>
      <p:pic>
        <p:nvPicPr>
          <p:cNvPr id="28" name="Picture 27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E71D47-7368-AC4B-8E6B-9173390B91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420817" y="1282146"/>
            <a:ext cx="638065" cy="638348"/>
          </a:xfrm>
          <a:prstGeom prst="rect">
            <a:avLst/>
          </a:prstGeom>
        </p:spPr>
      </p:pic>
      <p:pic>
        <p:nvPicPr>
          <p:cNvPr id="29" name="Picture 2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62495-B4A6-A74E-945B-FF8AE44F56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929791" y="1298857"/>
            <a:ext cx="638065" cy="638348"/>
          </a:xfrm>
          <a:prstGeom prst="rect">
            <a:avLst/>
          </a:prstGeom>
        </p:spPr>
      </p:pic>
      <p:pic>
        <p:nvPicPr>
          <p:cNvPr id="30" name="Picture 2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23981ACA-F5D4-A846-A232-C86345AFE1F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2052927" y="1288648"/>
            <a:ext cx="638065" cy="638348"/>
          </a:xfrm>
          <a:prstGeom prst="rect">
            <a:avLst/>
          </a:prstGeom>
        </p:spPr>
      </p:pic>
      <p:pic>
        <p:nvPicPr>
          <p:cNvPr id="31" name="Picture 3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F3B7E50-804F-9943-9E19-0ACEC7442E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2605713" y="1288647"/>
            <a:ext cx="638065" cy="638348"/>
          </a:xfrm>
          <a:prstGeom prst="rect">
            <a:avLst/>
          </a:prstGeom>
        </p:spPr>
      </p:pic>
      <p:pic>
        <p:nvPicPr>
          <p:cNvPr id="12" name="Picture 11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34E3BC8D-4712-E24D-9EFA-042385F4546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6" y="2668604"/>
            <a:ext cx="1357384" cy="13425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20EE561-BA4B-AA4C-B3ED-CC179AD6A6E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28051" y="2825677"/>
            <a:ext cx="1117600" cy="1447800"/>
          </a:xfrm>
          <a:prstGeom prst="rect">
            <a:avLst/>
          </a:prstGeom>
        </p:spPr>
      </p:pic>
      <p:pic>
        <p:nvPicPr>
          <p:cNvPr id="34" name="Picture 3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56016FE-3BF5-2A40-9607-F04C3F63794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59" y="2797967"/>
            <a:ext cx="1357384" cy="13351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470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99"/>
    </mc:Choice>
    <mc:Fallback xmlns="">
      <p:transition spd="slow" advTm="105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5 -0.00602 C 0.01378 -0.15648 0.02292 -0.30695 0.0008 -0.36158 C -0.02131 -0.41621 -0.09567 -0.37963 -0.12804 -0.3338 C -0.16041 -0.28796 -0.17692 -0.18727 -0.19343 -0.08658 " pathEditMode="relative" ptsTypes="AAAA">
                                      <p:cBhvr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046 C 0.00897 -0.12199 0.01586 -0.24352 -0.01715 -0.29491 C -0.05016 -0.3463 -0.13702 -0.34121 -0.196 -0.3088 C -0.25497 -0.27639 -0.31298 -0.18843 -0.371 -0.10046 " pathEditMode="relative" ptsTypes="AAAA">
                                      <p:cBhvr>
                                        <p:cTn id="8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93 -0.01991 C 0.02275 -0.18773 0.03557 -0.35556 0.00224 -0.41713 C -0.03109 -0.4787 -0.14039 -0.45556 -0.19007 -0.38935 C -0.23975 -0.32315 -0.26779 -0.17153 -0.29568 -0.01991 " pathEditMode="relative" ptsTypes="AAAA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56 0.00787 C -0.00673 -0.19097 0.01009 -0.38982 -0.02548 -0.46435 C -0.06106 -0.53889 -0.18446 -0.49954 -0.23702 -0.43935 C -0.28958 -0.37917 -0.31523 -0.2412 -0.34087 -0.10324 " pathEditMode="relative" ptsTypes="AAAA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lass&#10;&#10;Description automatically generated">
            <a:extLst>
              <a:ext uri="{FF2B5EF4-FFF2-40B4-BE49-F238E27FC236}">
                <a16:creationId xmlns:a16="http://schemas.microsoft.com/office/drawing/2014/main" id="{34E399F2-42FA-8941-A62E-D3F2B9B29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26286" r="27188" b="65548"/>
          <a:stretch/>
        </p:blipFill>
        <p:spPr>
          <a:xfrm>
            <a:off x="6500249" y="3556198"/>
            <a:ext cx="2909283" cy="483765"/>
          </a:xfrm>
          <a:prstGeom prst="rect">
            <a:avLst/>
          </a:prstGeom>
        </p:spPr>
      </p:pic>
      <p:pic>
        <p:nvPicPr>
          <p:cNvPr id="3" name="Picture 2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C65958-061C-D144-AE18-DB52C153C9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7865280" y="4424149"/>
            <a:ext cx="1069384" cy="83691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6D5B0DAA-8905-8F46-90EE-B21DCDF6F2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1808320" y="5624359"/>
            <a:ext cx="1069384" cy="836910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D2102586-491C-8A4E-BFD8-45AD691C4D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7182784" y="5393968"/>
            <a:ext cx="1069384" cy="836910"/>
          </a:xfrm>
          <a:prstGeom prst="rect">
            <a:avLst/>
          </a:prstGeom>
        </p:spPr>
      </p:pic>
      <p:pic>
        <p:nvPicPr>
          <p:cNvPr id="9" name="Picture 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2E3F42-1AC8-314E-9355-398F2FE26C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7623879" y="5297511"/>
            <a:ext cx="956495" cy="956920"/>
          </a:xfrm>
          <a:prstGeom prst="rect">
            <a:avLst/>
          </a:prstGeom>
        </p:spPr>
      </p:pic>
      <p:pic>
        <p:nvPicPr>
          <p:cNvPr id="16" name="Picture 15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29277F6-ACCB-D64F-8BA9-6B47FA8A4B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500355" y="5624359"/>
            <a:ext cx="1069384" cy="836910"/>
          </a:xfrm>
          <a:prstGeom prst="rect">
            <a:avLst/>
          </a:prstGeom>
        </p:spPr>
      </p:pic>
      <p:pic>
        <p:nvPicPr>
          <p:cNvPr id="17" name="Picture 16" descr="A picture containing dark&#10;&#10;Description automatically generated">
            <a:extLst>
              <a:ext uri="{FF2B5EF4-FFF2-40B4-BE49-F238E27FC236}">
                <a16:creationId xmlns:a16="http://schemas.microsoft.com/office/drawing/2014/main" id="{56DF9172-1608-FD46-9A0A-6ECB40075E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7811073" y="5477526"/>
            <a:ext cx="1069384" cy="836910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5E29460F-7EF7-FB4B-8B11-50EB1DE7F77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7862460" y="5357516"/>
            <a:ext cx="1069384" cy="836910"/>
          </a:xfrm>
          <a:prstGeom prst="rect">
            <a:avLst/>
          </a:prstGeom>
        </p:spPr>
      </p:pic>
      <p:pic>
        <p:nvPicPr>
          <p:cNvPr id="19" name="Picture 1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C3E0AC1-73E4-6648-8FD4-27376079BE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1211021" y="4915508"/>
            <a:ext cx="956495" cy="956920"/>
          </a:xfrm>
          <a:prstGeom prst="rect">
            <a:avLst/>
          </a:prstGeom>
        </p:spPr>
      </p:pic>
      <p:pic>
        <p:nvPicPr>
          <p:cNvPr id="20" name="Picture 1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3EF9B8-85F8-8248-AC43-AB99F5E99D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6905965" y="4879056"/>
            <a:ext cx="956495" cy="956920"/>
          </a:xfrm>
          <a:prstGeom prst="rect">
            <a:avLst/>
          </a:prstGeom>
        </p:spPr>
      </p:pic>
      <p:pic>
        <p:nvPicPr>
          <p:cNvPr id="4" name="Picture 3" descr="A picture containing glass&#10;&#10;Description automatically generated">
            <a:extLst>
              <a:ext uri="{FF2B5EF4-FFF2-40B4-BE49-F238E27FC236}">
                <a16:creationId xmlns:a16="http://schemas.microsoft.com/office/drawing/2014/main" id="{8DA0A6D1-3A73-7C44-8046-47D17368C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34591" r="27188" b="19988"/>
          <a:stretch/>
        </p:blipFill>
        <p:spPr>
          <a:xfrm>
            <a:off x="6500249" y="4018468"/>
            <a:ext cx="2909281" cy="2690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3F974A-6696-A34A-A559-6C4108F9B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678" y="1188939"/>
            <a:ext cx="4978758" cy="956920"/>
          </a:xfrm>
          <a:prstGeom prst="rect">
            <a:avLst/>
          </a:prstGeom>
        </p:spPr>
      </p:pic>
      <p:pic>
        <p:nvPicPr>
          <p:cNvPr id="27" name="Picture 26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1E1BE-ED76-CF41-9CF5-FBEB03F323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1512399" y="1282145"/>
            <a:ext cx="638065" cy="638348"/>
          </a:xfrm>
          <a:prstGeom prst="rect">
            <a:avLst/>
          </a:prstGeom>
        </p:spPr>
      </p:pic>
      <p:pic>
        <p:nvPicPr>
          <p:cNvPr id="28" name="Picture 27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E71D47-7368-AC4B-8E6B-9173390B91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420817" y="1282146"/>
            <a:ext cx="638065" cy="638348"/>
          </a:xfrm>
          <a:prstGeom prst="rect">
            <a:avLst/>
          </a:prstGeom>
        </p:spPr>
      </p:pic>
      <p:pic>
        <p:nvPicPr>
          <p:cNvPr id="29" name="Picture 2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62495-B4A6-A74E-945B-FF8AE44F56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929791" y="1298857"/>
            <a:ext cx="638065" cy="638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E3BC8D-4712-E24D-9EFA-042385F454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31431" y="2810863"/>
            <a:ext cx="1357384" cy="13351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20EE561-BA4B-AA4C-B3ED-CC179AD6A6E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28051" y="2839532"/>
            <a:ext cx="11176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56016FE-3BF5-2A40-9607-F04C3F63794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9094" y="2839532"/>
            <a:ext cx="1357384" cy="1327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277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128"/>
    </mc:Choice>
    <mc:Fallback xmlns="">
      <p:transition spd="slow" advTm="81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5 -0.00602 C 0.01378 -0.15648 0.02292 -0.30695 0.0008 -0.36158 C -0.02131 -0.41621 -0.09567 -0.37963 -0.12804 -0.3338 C -0.16041 -0.28796 -0.17692 -0.18727 -0.19343 -0.08658 " pathEditMode="relative" ptsTypes="AAAA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0046 C 0.00897 -0.12199 0.01586 -0.24352 -0.01715 -0.29491 C -0.05016 -0.3463 -0.13702 -0.34121 -0.196 -0.3088 C -0.25497 -0.27639 -0.31298 -0.18843 -0.371 -0.10046 " pathEditMode="relative" ptsTypes="AAAA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93 -0.01991 C 0.02275 -0.18773 0.03557 -0.35556 0.00224 -0.41713 C -0.03109 -0.4787 -0.14039 -0.45556 -0.19007 -0.38935 C -0.23975 -0.32315 -0.26779 -0.17153 -0.29568 -0.01991 " pathEditMode="relative" ptsTypes="AAA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56 0.00787 C -0.00673 -0.19097 0.01009 -0.38982 -0.02548 -0.46435 C -0.06106 -0.53889 -0.18446 -0.49954 -0.23702 -0.43935 C -0.28958 -0.37917 -0.31523 -0.2412 -0.34087 -0.10324 " pathEditMode="relative" ptsTypes="AAAA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6 0.00209 C -0.02292 -0.20833 -0.04551 -0.41898 -0.09247 -0.49791 C -0.13959 -0.57685 -0.23173 -0.55833 -0.28205 -0.47176 C -0.33237 -0.38518 -0.3633 -0.18194 -0.39407 0.0213 " pathEditMode="relative" ptsTypes="AAAA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5 -3.7037E-6 C 0.01346 -0.20995 0.01971 -0.4199 -0.01427 -0.49768 C -0.0484 -0.57546 -0.16843 -0.55717 -0.19728 -0.46666 C -0.22613 -0.37615 -0.20673 -0.16551 -0.18734 0.04537 " pathEditMode="relative" ptsTypes="AAAA">
                                      <p:cBhvr>
                                        <p:cTn id="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glass&#10;&#10;Description automatically generated">
            <a:extLst>
              <a:ext uri="{FF2B5EF4-FFF2-40B4-BE49-F238E27FC236}">
                <a16:creationId xmlns:a16="http://schemas.microsoft.com/office/drawing/2014/main" id="{34E399F2-42FA-8941-A62E-D3F2B9B29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26286" r="27188" b="65548"/>
          <a:stretch/>
        </p:blipFill>
        <p:spPr>
          <a:xfrm>
            <a:off x="6500249" y="3556198"/>
            <a:ext cx="2909283" cy="483765"/>
          </a:xfrm>
          <a:prstGeom prst="rect">
            <a:avLst/>
          </a:prstGeom>
        </p:spPr>
      </p:pic>
      <p:pic>
        <p:nvPicPr>
          <p:cNvPr id="3" name="Picture 2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C65958-061C-D144-AE18-DB52C153C9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354552" y="4336494"/>
            <a:ext cx="1069384" cy="836910"/>
          </a:xfrm>
          <a:prstGeom prst="rect">
            <a:avLst/>
          </a:prstGeom>
        </p:spPr>
      </p:pic>
      <p:pic>
        <p:nvPicPr>
          <p:cNvPr id="5" name="Picture 4" descr="A picture containing dark&#10;&#10;Description automatically generated">
            <a:extLst>
              <a:ext uri="{FF2B5EF4-FFF2-40B4-BE49-F238E27FC236}">
                <a16:creationId xmlns:a16="http://schemas.microsoft.com/office/drawing/2014/main" id="{6D5B0DAA-8905-8F46-90EE-B21DCDF6F2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3121039" y="4140559"/>
            <a:ext cx="1069384" cy="836910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D2102586-491C-8A4E-BFD8-45AD691C4D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414944" y="5441106"/>
            <a:ext cx="1069384" cy="836910"/>
          </a:xfrm>
          <a:prstGeom prst="rect">
            <a:avLst/>
          </a:prstGeom>
        </p:spPr>
      </p:pic>
      <p:pic>
        <p:nvPicPr>
          <p:cNvPr id="9" name="Picture 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2E3F42-1AC8-314E-9355-398F2FE26C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7623879" y="5297511"/>
            <a:ext cx="956495" cy="956920"/>
          </a:xfrm>
          <a:prstGeom prst="rect">
            <a:avLst/>
          </a:prstGeom>
        </p:spPr>
      </p:pic>
      <p:pic>
        <p:nvPicPr>
          <p:cNvPr id="16" name="Picture 15" descr="A red circle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29277F6-ACCB-D64F-8BA9-6B47FA8A4B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28353" r="13979" b="20292"/>
          <a:stretch/>
        </p:blipFill>
        <p:spPr>
          <a:xfrm>
            <a:off x="1295322" y="5380459"/>
            <a:ext cx="1069384" cy="836910"/>
          </a:xfrm>
          <a:prstGeom prst="rect">
            <a:avLst/>
          </a:prstGeom>
        </p:spPr>
      </p:pic>
      <p:pic>
        <p:nvPicPr>
          <p:cNvPr id="17" name="Picture 16" descr="A picture containing dark&#10;&#10;Description automatically generated">
            <a:extLst>
              <a:ext uri="{FF2B5EF4-FFF2-40B4-BE49-F238E27FC236}">
                <a16:creationId xmlns:a16="http://schemas.microsoft.com/office/drawing/2014/main" id="{56DF9172-1608-FD46-9A0A-6ECB40075E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t="29012" r="10164" b="19633"/>
          <a:stretch/>
        </p:blipFill>
        <p:spPr>
          <a:xfrm>
            <a:off x="2284928" y="5331404"/>
            <a:ext cx="1069384" cy="836910"/>
          </a:xfrm>
          <a:prstGeom prst="rect">
            <a:avLst/>
          </a:prstGeom>
        </p:spPr>
      </p:pic>
      <p:pic>
        <p:nvPicPr>
          <p:cNvPr id="18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5E29460F-7EF7-FB4B-8B11-50EB1DE7F77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29709" r="7234" b="18936"/>
          <a:stretch/>
        </p:blipFill>
        <p:spPr>
          <a:xfrm>
            <a:off x="3189618" y="5380459"/>
            <a:ext cx="1069384" cy="836910"/>
          </a:xfrm>
          <a:prstGeom prst="rect">
            <a:avLst/>
          </a:prstGeom>
        </p:spPr>
      </p:pic>
      <p:pic>
        <p:nvPicPr>
          <p:cNvPr id="19" name="Picture 1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C3E0AC1-73E4-6648-8FD4-27376079BE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2221686" y="4249390"/>
            <a:ext cx="956495" cy="956920"/>
          </a:xfrm>
          <a:prstGeom prst="rect">
            <a:avLst/>
          </a:prstGeom>
        </p:spPr>
      </p:pic>
      <p:pic>
        <p:nvPicPr>
          <p:cNvPr id="20" name="Picture 19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B3EF9B8-85F8-8248-AC43-AB99F5E99D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>
            <a:off x="1364515" y="4083639"/>
            <a:ext cx="956495" cy="956920"/>
          </a:xfrm>
          <a:prstGeom prst="rect">
            <a:avLst/>
          </a:prstGeom>
        </p:spPr>
      </p:pic>
      <p:pic>
        <p:nvPicPr>
          <p:cNvPr id="4" name="Picture 3" descr="A picture containing glass&#10;&#10;Description automatically generated">
            <a:extLst>
              <a:ext uri="{FF2B5EF4-FFF2-40B4-BE49-F238E27FC236}">
                <a16:creationId xmlns:a16="http://schemas.microsoft.com/office/drawing/2014/main" id="{8DA0A6D1-3A73-7C44-8046-47D17368C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34591" r="27188" b="19988"/>
          <a:stretch/>
        </p:blipFill>
        <p:spPr>
          <a:xfrm>
            <a:off x="6500251" y="4023634"/>
            <a:ext cx="2909281" cy="2690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3F974A-6696-A34A-A559-6C4108F9B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678" y="1188939"/>
            <a:ext cx="4978758" cy="956920"/>
          </a:xfrm>
          <a:prstGeom prst="rect">
            <a:avLst/>
          </a:prstGeom>
        </p:spPr>
      </p:pic>
      <p:pic>
        <p:nvPicPr>
          <p:cNvPr id="27" name="Picture 26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1E1BE-ED76-CF41-9CF5-FBEB03F323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1512399" y="1282145"/>
            <a:ext cx="638065" cy="638348"/>
          </a:xfrm>
          <a:prstGeom prst="rect">
            <a:avLst/>
          </a:prstGeom>
        </p:spPr>
      </p:pic>
      <p:pic>
        <p:nvPicPr>
          <p:cNvPr id="28" name="Picture 27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6E71D47-7368-AC4B-8E6B-9173390B91A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420817" y="1282146"/>
            <a:ext cx="638065" cy="638348"/>
          </a:xfrm>
          <a:prstGeom prst="rect">
            <a:avLst/>
          </a:prstGeom>
        </p:spPr>
      </p:pic>
      <p:pic>
        <p:nvPicPr>
          <p:cNvPr id="29" name="Picture 28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062495-B4A6-A74E-945B-FF8AE44F56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929791" y="1298857"/>
            <a:ext cx="638065" cy="638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4E3BC8D-4712-E24D-9EFA-042385F4546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441" y="2827184"/>
            <a:ext cx="1357383" cy="13351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20EE561-BA4B-AA4C-B3ED-CC179AD6A6E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28051" y="2839532"/>
            <a:ext cx="1117600" cy="14478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56016FE-3BF5-2A40-9607-F04C3F63794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4620" y="2812684"/>
            <a:ext cx="1342547" cy="1327875"/>
          </a:xfrm>
          <a:prstGeom prst="rect">
            <a:avLst/>
          </a:prstGeom>
        </p:spPr>
      </p:pic>
      <p:pic>
        <p:nvPicPr>
          <p:cNvPr id="21" name="Picture 20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E0541F5-52EC-B043-ACD2-2E3F7E3685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2045674" y="1287889"/>
            <a:ext cx="638065" cy="638348"/>
          </a:xfrm>
          <a:prstGeom prst="rect">
            <a:avLst/>
          </a:prstGeom>
        </p:spPr>
      </p:pic>
      <p:pic>
        <p:nvPicPr>
          <p:cNvPr id="22" name="Picture 21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1E0AFCF-0793-B746-BEA4-8DB4D869597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2624792" y="1282144"/>
            <a:ext cx="638065" cy="638348"/>
          </a:xfrm>
          <a:prstGeom prst="rect">
            <a:avLst/>
          </a:prstGeom>
        </p:spPr>
      </p:pic>
      <p:pic>
        <p:nvPicPr>
          <p:cNvPr id="23" name="Picture 22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63605069-13A1-A044-A116-73EA86516D6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3158066" y="1295669"/>
            <a:ext cx="638065" cy="638348"/>
          </a:xfrm>
          <a:prstGeom prst="rect">
            <a:avLst/>
          </a:prstGeom>
        </p:spPr>
      </p:pic>
      <p:pic>
        <p:nvPicPr>
          <p:cNvPr id="24" name="Picture 23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2E8A9E2-1978-6C45-9633-1D8EE443AB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3716373" y="1291637"/>
            <a:ext cx="638065" cy="638348"/>
          </a:xfrm>
          <a:prstGeom prst="rect">
            <a:avLst/>
          </a:prstGeom>
        </p:spPr>
      </p:pic>
      <p:pic>
        <p:nvPicPr>
          <p:cNvPr id="25" name="Picture 24" descr="A yellow umbrella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37C09DED-F48C-0144-9D60-A9B935EE00B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alphaModFix amt="50000"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6" t="23220" r="18194" b="18061"/>
          <a:stretch/>
        </p:blipFill>
        <p:spPr>
          <a:xfrm rot="20625465">
            <a:off x="4274681" y="1291638"/>
            <a:ext cx="638065" cy="638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341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89"/>
    </mc:Choice>
    <mc:Fallback xmlns="">
      <p:transition spd="slow" advTm="629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11111E-6 C 0.01427 -0.19884 0.02869 -0.39769 -0.00176 -0.47222 C -0.03205 -0.54676 -0.1375 -0.50741 -0.18237 -0.44722 C -0.22724 -0.38704 -0.2492 -0.24908 -0.27099 -0.11111 " pathEditMode="relative" rAng="0" ptsTypes="AAAA">
                                      <p:cBhvr>
                                        <p:cTn id="9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0" y="-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0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42"/>
    </mc:Choice>
    <mc:Fallback xmlns="">
      <p:transition spd="slow" advTm="3554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62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65"/>
    </mc:Choice>
    <mc:Fallback xmlns="">
      <p:transition spd="slow" advTm="686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2|1.2|1.5|1.3|1.6|1.8|1.3|1.4|1.6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7|1.4|1.6|1.5|1.4|1.4|1.4|1.4|1.3|2.1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9|0.8|4.7|2.9|0.7|0.7|0.6|0.7|5.4|9.6|7.6|1.9|2.1|2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|0.7|6.9|1|1|4.6|13.7|7.9|2|2.1|2|1.8|1.9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0.8|7.2|0.7|0.6|0.6|0.6|0.6|0.5|0.5|1.4|11.8|5.2|4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0</Words>
  <Application>Microsoft Macintosh PowerPoint</Application>
  <PresentationFormat>A4 Paper (210x297 mm)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84</cp:revision>
  <dcterms:created xsi:type="dcterms:W3CDTF">2020-12-14T12:06:57Z</dcterms:created>
  <dcterms:modified xsi:type="dcterms:W3CDTF">2021-02-26T12:01:01Z</dcterms:modified>
</cp:coreProperties>
</file>