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75" r:id="rId5"/>
    <p:sldId id="262" r:id="rId6"/>
    <p:sldId id="279" r:id="rId7"/>
    <p:sldId id="281" r:id="rId8"/>
    <p:sldId id="280" r:id="rId9"/>
    <p:sldId id="282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71D"/>
    <a:srgbClr val="CC00CC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8724FEB-B857-42BA-9907-C16568A67E80}"/>
    <pc:docChg chg="custSel modSld">
      <pc:chgData name="James Clegg" userId="c6df1435-7a36-4b38-be4d-16e68e91152f" providerId="ADAL" clId="{A8724FEB-B857-42BA-9907-C16568A67E80}" dt="2021-03-22T11:22:15.526" v="5"/>
      <pc:docMkLst>
        <pc:docMk/>
      </pc:docMkLst>
      <pc:sldChg chg="delSp modTransition delAnim">
        <pc:chgData name="James Clegg" userId="c6df1435-7a36-4b38-be4d-16e68e91152f" providerId="ADAL" clId="{A8724FEB-B857-42BA-9907-C16568A67E80}" dt="2021-03-22T11:22:15.526" v="5"/>
        <pc:sldMkLst>
          <pc:docMk/>
          <pc:sldMk cId="2964565634" sldId="262"/>
        </pc:sldMkLst>
        <pc:picChg chg="del">
          <ac:chgData name="James Clegg" userId="c6df1435-7a36-4b38-be4d-16e68e91152f" providerId="ADAL" clId="{A8724FEB-B857-42BA-9907-C16568A67E80}" dt="2021-03-22T11:21:56.183" v="0" actId="478"/>
          <ac:picMkLst>
            <pc:docMk/>
            <pc:sldMk cId="2964565634" sldId="262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A8724FEB-B857-42BA-9907-C16568A67E80}" dt="2021-03-22T11:22:15.526" v="5"/>
        <pc:sldMkLst>
          <pc:docMk/>
          <pc:sldMk cId="1128143378" sldId="275"/>
        </pc:sldMkLst>
      </pc:sldChg>
      <pc:sldChg chg="delSp modTransition delAnim">
        <pc:chgData name="James Clegg" userId="c6df1435-7a36-4b38-be4d-16e68e91152f" providerId="ADAL" clId="{A8724FEB-B857-42BA-9907-C16568A67E80}" dt="2021-03-22T11:22:15.526" v="5"/>
        <pc:sldMkLst>
          <pc:docMk/>
          <pc:sldMk cId="2979976322" sldId="279"/>
        </pc:sldMkLst>
        <pc:picChg chg="del">
          <ac:chgData name="James Clegg" userId="c6df1435-7a36-4b38-be4d-16e68e91152f" providerId="ADAL" clId="{A8724FEB-B857-42BA-9907-C16568A67E80}" dt="2021-03-22T11:21:59.097" v="1" actId="478"/>
          <ac:picMkLst>
            <pc:docMk/>
            <pc:sldMk cId="2979976322" sldId="27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8724FEB-B857-42BA-9907-C16568A67E80}" dt="2021-03-22T11:22:15.526" v="5"/>
        <pc:sldMkLst>
          <pc:docMk/>
          <pc:sldMk cId="2606094337" sldId="280"/>
        </pc:sldMkLst>
        <pc:picChg chg="del">
          <ac:chgData name="James Clegg" userId="c6df1435-7a36-4b38-be4d-16e68e91152f" providerId="ADAL" clId="{A8724FEB-B857-42BA-9907-C16568A67E80}" dt="2021-03-22T11:22:05.709" v="3" actId="478"/>
          <ac:picMkLst>
            <pc:docMk/>
            <pc:sldMk cId="2606094337" sldId="280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8724FEB-B857-42BA-9907-C16568A67E80}" dt="2021-03-22T11:22:15.526" v="5"/>
        <pc:sldMkLst>
          <pc:docMk/>
          <pc:sldMk cId="1648382444" sldId="281"/>
        </pc:sldMkLst>
        <pc:picChg chg="del">
          <ac:chgData name="James Clegg" userId="c6df1435-7a36-4b38-be4d-16e68e91152f" providerId="ADAL" clId="{A8724FEB-B857-42BA-9907-C16568A67E80}" dt="2021-03-22T11:22:02.421" v="2" actId="478"/>
          <ac:picMkLst>
            <pc:docMk/>
            <pc:sldMk cId="1648382444" sldId="28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8724FEB-B857-42BA-9907-C16568A67E80}" dt="2021-03-22T11:22:15.526" v="5"/>
        <pc:sldMkLst>
          <pc:docMk/>
          <pc:sldMk cId="1971257807" sldId="282"/>
        </pc:sldMkLst>
        <pc:picChg chg="del">
          <ac:chgData name="James Clegg" userId="c6df1435-7a36-4b38-be4d-16e68e91152f" providerId="ADAL" clId="{A8724FEB-B857-42BA-9907-C16568A67E80}" dt="2021-03-22T11:22:09.208" v="4" actId="478"/>
          <ac:picMkLst>
            <pc:docMk/>
            <pc:sldMk cId="1971257807" sldId="282"/>
            <ac:picMk id="8" creationId="{00000000-0000-0000-0000-000000000000}"/>
          </ac:picMkLst>
        </pc:picChg>
      </pc:sldChg>
    </pc:docChg>
  </pc:docChgLst>
  <pc:docChgLst>
    <pc:chgData name="James Clegg" userId="c6df1435-7a36-4b38-be4d-16e68e91152f" providerId="ADAL" clId="{78C71622-D847-44BC-A4BC-F76F8B1F4977}"/>
    <pc:docChg chg="addSld modSld">
      <pc:chgData name="James Clegg" userId="c6df1435-7a36-4b38-be4d-16e68e91152f" providerId="ADAL" clId="{78C71622-D847-44BC-A4BC-F76F8B1F4977}" dt="2021-03-22T11:18:54.385" v="0"/>
      <pc:docMkLst>
        <pc:docMk/>
      </pc:docMkLst>
      <pc:sldChg chg="add">
        <pc:chgData name="James Clegg" userId="c6df1435-7a36-4b38-be4d-16e68e91152f" providerId="ADAL" clId="{78C71622-D847-44BC-A4BC-F76F8B1F4977}" dt="2021-03-22T11:18:54.385" v="0"/>
        <pc:sldMkLst>
          <pc:docMk/>
          <pc:sldMk cId="1128143378" sldId="2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5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92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8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372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30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ardrop 3">
            <a:extLst>
              <a:ext uri="{FF2B5EF4-FFF2-40B4-BE49-F238E27FC236}">
                <a16:creationId xmlns:a16="http://schemas.microsoft.com/office/drawing/2014/main" id="{E0390E28-6F2E-469E-BB71-C49F02C93C23}"/>
              </a:ext>
            </a:extLst>
          </p:cNvPr>
          <p:cNvSpPr/>
          <p:nvPr/>
        </p:nvSpPr>
        <p:spPr>
          <a:xfrm rot="18937591">
            <a:off x="1538048" y="75607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ardrop 4">
            <a:extLst>
              <a:ext uri="{FF2B5EF4-FFF2-40B4-BE49-F238E27FC236}">
                <a16:creationId xmlns:a16="http://schemas.microsoft.com/office/drawing/2014/main" id="{F7D3054A-1D7F-409A-A6FF-D0FB03BD2024}"/>
              </a:ext>
            </a:extLst>
          </p:cNvPr>
          <p:cNvSpPr/>
          <p:nvPr/>
        </p:nvSpPr>
        <p:spPr>
          <a:xfrm rot="18937591">
            <a:off x="1250850" y="70775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1AE21A1A-6628-4410-AB24-32B8190768F5}"/>
              </a:ext>
            </a:extLst>
          </p:cNvPr>
          <p:cNvSpPr/>
          <p:nvPr/>
        </p:nvSpPr>
        <p:spPr>
          <a:xfrm rot="18937591">
            <a:off x="764398" y="71081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8B958211-C2DB-480C-934F-F4B1BD34AC08}"/>
              </a:ext>
            </a:extLst>
          </p:cNvPr>
          <p:cNvSpPr/>
          <p:nvPr/>
        </p:nvSpPr>
        <p:spPr>
          <a:xfrm rot="18937591">
            <a:off x="297717" y="7004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0966D871-651B-4CC2-A6AB-B9B419C4ABBD}"/>
              </a:ext>
            </a:extLst>
          </p:cNvPr>
          <p:cNvSpPr/>
          <p:nvPr/>
        </p:nvSpPr>
        <p:spPr>
          <a:xfrm rot="18937591">
            <a:off x="740647" y="75142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>
            <a:extLst>
              <a:ext uri="{FF2B5EF4-FFF2-40B4-BE49-F238E27FC236}">
                <a16:creationId xmlns:a16="http://schemas.microsoft.com/office/drawing/2014/main" id="{54FD1539-F253-4850-B110-897AE7988023}"/>
              </a:ext>
            </a:extLst>
          </p:cNvPr>
          <p:cNvSpPr/>
          <p:nvPr/>
        </p:nvSpPr>
        <p:spPr>
          <a:xfrm rot="18937591">
            <a:off x="4848104" y="77250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CB15810B-D385-4A7A-ACEB-5F0C1E1FBDCD}"/>
              </a:ext>
            </a:extLst>
          </p:cNvPr>
          <p:cNvSpPr/>
          <p:nvPr/>
        </p:nvSpPr>
        <p:spPr>
          <a:xfrm rot="18937591">
            <a:off x="4323694" y="74129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ardrop 10">
            <a:extLst>
              <a:ext uri="{FF2B5EF4-FFF2-40B4-BE49-F238E27FC236}">
                <a16:creationId xmlns:a16="http://schemas.microsoft.com/office/drawing/2014/main" id="{F1867423-C565-493A-9E64-BC6405020741}"/>
              </a:ext>
            </a:extLst>
          </p:cNvPr>
          <p:cNvSpPr/>
          <p:nvPr/>
        </p:nvSpPr>
        <p:spPr>
          <a:xfrm rot="18937591">
            <a:off x="3763024" y="70834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DEB9003B-F63E-4939-9431-AFFA92382E13}"/>
              </a:ext>
            </a:extLst>
          </p:cNvPr>
          <p:cNvSpPr/>
          <p:nvPr/>
        </p:nvSpPr>
        <p:spPr>
          <a:xfrm rot="18937591">
            <a:off x="3396638" y="77703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D3F2997C-8A51-4C5A-9B13-72B52AFFA962}"/>
              </a:ext>
            </a:extLst>
          </p:cNvPr>
          <p:cNvSpPr/>
          <p:nvPr/>
        </p:nvSpPr>
        <p:spPr>
          <a:xfrm rot="18937591">
            <a:off x="3647298" y="7527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74846152-AE1D-404D-8BAD-3F6A71CE4F1B}"/>
              </a:ext>
            </a:extLst>
          </p:cNvPr>
          <p:cNvSpPr/>
          <p:nvPr/>
        </p:nvSpPr>
        <p:spPr>
          <a:xfrm rot="18937591">
            <a:off x="6153185" y="77072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DCA00DFA-68FF-4EC6-B7FC-C195F2A24B8C}"/>
              </a:ext>
            </a:extLst>
          </p:cNvPr>
          <p:cNvSpPr/>
          <p:nvPr/>
        </p:nvSpPr>
        <p:spPr>
          <a:xfrm rot="18937591">
            <a:off x="6043028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B2FE4D68-4227-4014-8299-499F0E053448}"/>
              </a:ext>
            </a:extLst>
          </p:cNvPr>
          <p:cNvSpPr/>
          <p:nvPr/>
        </p:nvSpPr>
        <p:spPr>
          <a:xfrm rot="18937591">
            <a:off x="5607479" y="71812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D7D5FADB-DDD8-44AC-8AD1-CB9471A4C60D}"/>
              </a:ext>
            </a:extLst>
          </p:cNvPr>
          <p:cNvSpPr/>
          <p:nvPr/>
        </p:nvSpPr>
        <p:spPr>
          <a:xfrm rot="18937591">
            <a:off x="5140798" y="70775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2D9EF051-F559-4A93-A47E-AC6537B1EDBC}"/>
              </a:ext>
            </a:extLst>
          </p:cNvPr>
          <p:cNvSpPr/>
          <p:nvPr/>
        </p:nvSpPr>
        <p:spPr>
          <a:xfrm rot="18937591">
            <a:off x="5327584" y="75515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245E4B67-666A-4410-9755-1ADDF7712513}"/>
              </a:ext>
            </a:extLst>
          </p:cNvPr>
          <p:cNvSpPr/>
          <p:nvPr/>
        </p:nvSpPr>
        <p:spPr>
          <a:xfrm rot="18937591">
            <a:off x="9228846" y="75491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ardrop 19">
            <a:extLst>
              <a:ext uri="{FF2B5EF4-FFF2-40B4-BE49-F238E27FC236}">
                <a16:creationId xmlns:a16="http://schemas.microsoft.com/office/drawing/2014/main" id="{2B1C75F4-7B79-4048-B9AF-1962861B1FDD}"/>
              </a:ext>
            </a:extLst>
          </p:cNvPr>
          <p:cNvSpPr/>
          <p:nvPr/>
        </p:nvSpPr>
        <p:spPr>
          <a:xfrm rot="18937591">
            <a:off x="9061780" y="70773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00BD337B-D613-4CB8-8803-DC6E629FCF04}"/>
              </a:ext>
            </a:extLst>
          </p:cNvPr>
          <p:cNvSpPr/>
          <p:nvPr/>
        </p:nvSpPr>
        <p:spPr>
          <a:xfrm rot="18937591">
            <a:off x="8746175" y="72056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4415EAE6-EFF5-43D0-89F1-0B669A06AEDA}"/>
              </a:ext>
            </a:extLst>
          </p:cNvPr>
          <p:cNvSpPr/>
          <p:nvPr/>
        </p:nvSpPr>
        <p:spPr>
          <a:xfrm rot="18937591">
            <a:off x="7496472" y="77032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99544AA3-7AA4-4CC8-BE77-2E05368E7B85}"/>
              </a:ext>
            </a:extLst>
          </p:cNvPr>
          <p:cNvSpPr/>
          <p:nvPr/>
        </p:nvSpPr>
        <p:spPr>
          <a:xfrm rot="18937591">
            <a:off x="7921262" y="78983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ardrop 23">
            <a:extLst>
              <a:ext uri="{FF2B5EF4-FFF2-40B4-BE49-F238E27FC236}">
                <a16:creationId xmlns:a16="http://schemas.microsoft.com/office/drawing/2014/main" id="{BED196E5-7CC2-4B38-A169-092A97C8098E}"/>
              </a:ext>
            </a:extLst>
          </p:cNvPr>
          <p:cNvSpPr/>
          <p:nvPr/>
        </p:nvSpPr>
        <p:spPr>
          <a:xfrm rot="18937591">
            <a:off x="7387363" y="71019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>
            <a:extLst>
              <a:ext uri="{FF2B5EF4-FFF2-40B4-BE49-F238E27FC236}">
                <a16:creationId xmlns:a16="http://schemas.microsoft.com/office/drawing/2014/main" id="{93054D9D-F040-4218-A451-677F8ADAFE8A}"/>
              </a:ext>
            </a:extLst>
          </p:cNvPr>
          <p:cNvSpPr/>
          <p:nvPr/>
        </p:nvSpPr>
        <p:spPr>
          <a:xfrm rot="18937591">
            <a:off x="7106646" y="73580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FAF8F750-42B0-4F8E-BA99-BE2B3012403B}"/>
              </a:ext>
            </a:extLst>
          </p:cNvPr>
          <p:cNvSpPr/>
          <p:nvPr/>
        </p:nvSpPr>
        <p:spPr>
          <a:xfrm rot="18937591">
            <a:off x="6710145" y="71019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>
            <a:extLst>
              <a:ext uri="{FF2B5EF4-FFF2-40B4-BE49-F238E27FC236}">
                <a16:creationId xmlns:a16="http://schemas.microsoft.com/office/drawing/2014/main" id="{F26D51B2-D557-4D8A-AB8A-E9F517DC535C}"/>
              </a:ext>
            </a:extLst>
          </p:cNvPr>
          <p:cNvSpPr/>
          <p:nvPr/>
        </p:nvSpPr>
        <p:spPr>
          <a:xfrm rot="18937591">
            <a:off x="8156260" y="75334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09ACBDC2-1AF4-4FE3-873F-AB83A5D3E31B}"/>
              </a:ext>
            </a:extLst>
          </p:cNvPr>
          <p:cNvSpPr/>
          <p:nvPr/>
        </p:nvSpPr>
        <p:spPr>
          <a:xfrm rot="18937591">
            <a:off x="8111282" y="71110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>
            <a:extLst>
              <a:ext uri="{FF2B5EF4-FFF2-40B4-BE49-F238E27FC236}">
                <a16:creationId xmlns:a16="http://schemas.microsoft.com/office/drawing/2014/main" id="{1387A4EE-C558-4A23-AEC5-5890E5514598}"/>
              </a:ext>
            </a:extLst>
          </p:cNvPr>
          <p:cNvSpPr/>
          <p:nvPr/>
        </p:nvSpPr>
        <p:spPr>
          <a:xfrm rot="18937591">
            <a:off x="6654193" y="74372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CF5ECC60-22E6-404E-BA86-E1D1547E9584}"/>
              </a:ext>
            </a:extLst>
          </p:cNvPr>
          <p:cNvSpPr/>
          <p:nvPr/>
        </p:nvSpPr>
        <p:spPr>
          <a:xfrm rot="18937591">
            <a:off x="7795677" y="71486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>
            <a:extLst>
              <a:ext uri="{FF2B5EF4-FFF2-40B4-BE49-F238E27FC236}">
                <a16:creationId xmlns:a16="http://schemas.microsoft.com/office/drawing/2014/main" id="{661277BC-0B26-4E64-8630-2A3BE6C7F592}"/>
              </a:ext>
            </a:extLst>
          </p:cNvPr>
          <p:cNvSpPr/>
          <p:nvPr/>
        </p:nvSpPr>
        <p:spPr>
          <a:xfrm rot="18937591">
            <a:off x="7087527" y="78554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ardrop 31">
            <a:extLst>
              <a:ext uri="{FF2B5EF4-FFF2-40B4-BE49-F238E27FC236}">
                <a16:creationId xmlns:a16="http://schemas.microsoft.com/office/drawing/2014/main" id="{A5AE6179-B867-4770-AB8C-B98DC23FEC6B}"/>
              </a:ext>
            </a:extLst>
          </p:cNvPr>
          <p:cNvSpPr/>
          <p:nvPr/>
        </p:nvSpPr>
        <p:spPr>
          <a:xfrm rot="18937591">
            <a:off x="6515751" y="79810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4F2F495F-8DAA-489A-BEC1-F41B04E5A8D0}"/>
              </a:ext>
            </a:extLst>
          </p:cNvPr>
          <p:cNvSpPr/>
          <p:nvPr/>
        </p:nvSpPr>
        <p:spPr>
          <a:xfrm rot="18937591">
            <a:off x="2493121" y="70397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9F323E76-986C-41F4-982D-9228FB9287F9}"/>
              </a:ext>
            </a:extLst>
          </p:cNvPr>
          <p:cNvSpPr/>
          <p:nvPr/>
        </p:nvSpPr>
        <p:spPr>
          <a:xfrm rot="18937591">
            <a:off x="2212404" y="7295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E5364521-892E-40DF-BE83-1300952DBC61}"/>
              </a:ext>
            </a:extLst>
          </p:cNvPr>
          <p:cNvSpPr/>
          <p:nvPr/>
        </p:nvSpPr>
        <p:spPr>
          <a:xfrm rot="18937591">
            <a:off x="1815903" y="70397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>
            <a:extLst>
              <a:ext uri="{FF2B5EF4-FFF2-40B4-BE49-F238E27FC236}">
                <a16:creationId xmlns:a16="http://schemas.microsoft.com/office/drawing/2014/main" id="{FBE3AB24-C3D5-41B6-8F22-0100F2AB0F9D}"/>
              </a:ext>
            </a:extLst>
          </p:cNvPr>
          <p:cNvSpPr/>
          <p:nvPr/>
        </p:nvSpPr>
        <p:spPr>
          <a:xfrm rot="18937591">
            <a:off x="3298409" y="74784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C87DD5D4-EAE5-4A33-B10D-5E9907377898}"/>
              </a:ext>
            </a:extLst>
          </p:cNvPr>
          <p:cNvSpPr/>
          <p:nvPr/>
        </p:nvSpPr>
        <p:spPr>
          <a:xfrm rot="18937591">
            <a:off x="3001153" y="70375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667E0258-9800-4244-98FA-2915483A1F22}"/>
              </a:ext>
            </a:extLst>
          </p:cNvPr>
          <p:cNvSpPr/>
          <p:nvPr/>
        </p:nvSpPr>
        <p:spPr>
          <a:xfrm rot="18937591">
            <a:off x="2621191" y="74784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ardrop 38">
            <a:extLst>
              <a:ext uri="{FF2B5EF4-FFF2-40B4-BE49-F238E27FC236}">
                <a16:creationId xmlns:a16="http://schemas.microsoft.com/office/drawing/2014/main" id="{8C160719-DE7A-49C2-8C8B-49F27BDCF386}"/>
              </a:ext>
            </a:extLst>
          </p:cNvPr>
          <p:cNvSpPr/>
          <p:nvPr/>
        </p:nvSpPr>
        <p:spPr>
          <a:xfrm rot="18937591">
            <a:off x="2318420" y="76822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>
            <a:extLst>
              <a:ext uri="{FF2B5EF4-FFF2-40B4-BE49-F238E27FC236}">
                <a16:creationId xmlns:a16="http://schemas.microsoft.com/office/drawing/2014/main" id="{25F6E695-FFB0-448D-8F22-9E5B5BC69222}"/>
              </a:ext>
            </a:extLst>
          </p:cNvPr>
          <p:cNvSpPr/>
          <p:nvPr/>
        </p:nvSpPr>
        <p:spPr>
          <a:xfrm rot="18937591">
            <a:off x="2061293" y="71110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1220DE12-CFAA-415B-A8B9-B978015BD4FC}"/>
              </a:ext>
            </a:extLst>
          </p:cNvPr>
          <p:cNvSpPr/>
          <p:nvPr/>
        </p:nvSpPr>
        <p:spPr>
          <a:xfrm rot="18937591">
            <a:off x="1641202" y="76822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>
            <a:extLst>
              <a:ext uri="{FF2B5EF4-FFF2-40B4-BE49-F238E27FC236}">
                <a16:creationId xmlns:a16="http://schemas.microsoft.com/office/drawing/2014/main" id="{0B7D5224-D79C-455E-AFD7-8EB2C9D51B6A}"/>
              </a:ext>
            </a:extLst>
          </p:cNvPr>
          <p:cNvSpPr/>
          <p:nvPr/>
        </p:nvSpPr>
        <p:spPr>
          <a:xfrm rot="18937591">
            <a:off x="1102256" y="74784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>
            <a:extLst>
              <a:ext uri="{FF2B5EF4-FFF2-40B4-BE49-F238E27FC236}">
                <a16:creationId xmlns:a16="http://schemas.microsoft.com/office/drawing/2014/main" id="{6E899EB3-B7C9-416A-A947-23681B9B5FB3}"/>
              </a:ext>
            </a:extLst>
          </p:cNvPr>
          <p:cNvSpPr/>
          <p:nvPr/>
        </p:nvSpPr>
        <p:spPr>
          <a:xfrm rot="18937591">
            <a:off x="561419" y="72093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E2E83B21-4D80-4FA3-806A-00179BC6D92C}"/>
              </a:ext>
            </a:extLst>
          </p:cNvPr>
          <p:cNvSpPr/>
          <p:nvPr/>
        </p:nvSpPr>
        <p:spPr>
          <a:xfrm rot="18937591">
            <a:off x="158654" y="78244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ardrop 44">
            <a:extLst>
              <a:ext uri="{FF2B5EF4-FFF2-40B4-BE49-F238E27FC236}">
                <a16:creationId xmlns:a16="http://schemas.microsoft.com/office/drawing/2014/main" id="{89A26CA4-DBCB-4458-B9DB-4C935D64CAF2}"/>
              </a:ext>
            </a:extLst>
          </p:cNvPr>
          <p:cNvSpPr/>
          <p:nvPr/>
        </p:nvSpPr>
        <p:spPr>
          <a:xfrm rot="18937591">
            <a:off x="4624512" y="71019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ardrop 45">
            <a:extLst>
              <a:ext uri="{FF2B5EF4-FFF2-40B4-BE49-F238E27FC236}">
                <a16:creationId xmlns:a16="http://schemas.microsoft.com/office/drawing/2014/main" id="{1AC2DE34-FDC1-43B6-9E87-6B25F8F209E4}"/>
              </a:ext>
            </a:extLst>
          </p:cNvPr>
          <p:cNvSpPr/>
          <p:nvPr/>
        </p:nvSpPr>
        <p:spPr>
          <a:xfrm rot="18937591">
            <a:off x="4383250" y="78319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ardrop 46">
            <a:extLst>
              <a:ext uri="{FF2B5EF4-FFF2-40B4-BE49-F238E27FC236}">
                <a16:creationId xmlns:a16="http://schemas.microsoft.com/office/drawing/2014/main" id="{D2809BDC-F6C1-4A35-9FF9-276C2BB689F7}"/>
              </a:ext>
            </a:extLst>
          </p:cNvPr>
          <p:cNvSpPr/>
          <p:nvPr/>
        </p:nvSpPr>
        <p:spPr>
          <a:xfrm rot="18937591">
            <a:off x="4112276" y="73125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ardrop 47">
            <a:extLst>
              <a:ext uri="{FF2B5EF4-FFF2-40B4-BE49-F238E27FC236}">
                <a16:creationId xmlns:a16="http://schemas.microsoft.com/office/drawing/2014/main" id="{763F2E87-15D8-42DA-A0D0-8E974CBBCF35}"/>
              </a:ext>
            </a:extLst>
          </p:cNvPr>
          <p:cNvSpPr/>
          <p:nvPr/>
        </p:nvSpPr>
        <p:spPr>
          <a:xfrm rot="18937591">
            <a:off x="5825761" y="75254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ardrop 48">
            <a:extLst>
              <a:ext uri="{FF2B5EF4-FFF2-40B4-BE49-F238E27FC236}">
                <a16:creationId xmlns:a16="http://schemas.microsoft.com/office/drawing/2014/main" id="{2CEFB2EF-1A25-4505-B8DE-310878DF12C6}"/>
              </a:ext>
            </a:extLst>
          </p:cNvPr>
          <p:cNvSpPr/>
          <p:nvPr/>
        </p:nvSpPr>
        <p:spPr>
          <a:xfrm rot="18937591">
            <a:off x="5641985" y="78076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ardrop 49">
            <a:extLst>
              <a:ext uri="{FF2B5EF4-FFF2-40B4-BE49-F238E27FC236}">
                <a16:creationId xmlns:a16="http://schemas.microsoft.com/office/drawing/2014/main" id="{2FB906BC-0081-4C9E-A406-F65D8F7CA07B}"/>
              </a:ext>
            </a:extLst>
          </p:cNvPr>
          <p:cNvSpPr/>
          <p:nvPr/>
        </p:nvSpPr>
        <p:spPr>
          <a:xfrm rot="18937591">
            <a:off x="5214358" y="79437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ardrop 50">
            <a:extLst>
              <a:ext uri="{FF2B5EF4-FFF2-40B4-BE49-F238E27FC236}">
                <a16:creationId xmlns:a16="http://schemas.microsoft.com/office/drawing/2014/main" id="{1DAB2243-E13A-4C41-963A-107BFC0879B5}"/>
              </a:ext>
            </a:extLst>
          </p:cNvPr>
          <p:cNvSpPr/>
          <p:nvPr/>
        </p:nvSpPr>
        <p:spPr>
          <a:xfrm rot="18937591">
            <a:off x="9570828" y="75267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ardrop 51">
            <a:extLst>
              <a:ext uri="{FF2B5EF4-FFF2-40B4-BE49-F238E27FC236}">
                <a16:creationId xmlns:a16="http://schemas.microsoft.com/office/drawing/2014/main" id="{14473532-D025-4501-8AA2-4C7BA00C9A33}"/>
              </a:ext>
            </a:extLst>
          </p:cNvPr>
          <p:cNvSpPr/>
          <p:nvPr/>
        </p:nvSpPr>
        <p:spPr>
          <a:xfrm rot="18937591">
            <a:off x="8842178" y="7799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34C30A4F-3FBA-4D8B-BEB8-870B6D3EA5D2}"/>
              </a:ext>
            </a:extLst>
          </p:cNvPr>
          <p:cNvSpPr/>
          <p:nvPr/>
        </p:nvSpPr>
        <p:spPr>
          <a:xfrm rot="18937591">
            <a:off x="8472895" y="72161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ardrop 53">
            <a:extLst>
              <a:ext uri="{FF2B5EF4-FFF2-40B4-BE49-F238E27FC236}">
                <a16:creationId xmlns:a16="http://schemas.microsoft.com/office/drawing/2014/main" id="{FE16E05E-6099-42E8-BD25-4C3B6AB3B1DE}"/>
              </a:ext>
            </a:extLst>
          </p:cNvPr>
          <p:cNvSpPr/>
          <p:nvPr/>
        </p:nvSpPr>
        <p:spPr>
          <a:xfrm rot="18937591">
            <a:off x="1690448" y="771313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E7BD43F6-F7CC-494A-8416-336A3F45A518}"/>
              </a:ext>
            </a:extLst>
          </p:cNvPr>
          <p:cNvSpPr/>
          <p:nvPr/>
        </p:nvSpPr>
        <p:spPr>
          <a:xfrm rot="18937591">
            <a:off x="1403250" y="722998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E5D9EEF-6E8A-4E65-A9A8-815AC43B26BD}"/>
              </a:ext>
            </a:extLst>
          </p:cNvPr>
          <p:cNvSpPr/>
          <p:nvPr/>
        </p:nvSpPr>
        <p:spPr>
          <a:xfrm rot="18937591">
            <a:off x="916798" y="726051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ardrop 56">
            <a:extLst>
              <a:ext uri="{FF2B5EF4-FFF2-40B4-BE49-F238E27FC236}">
                <a16:creationId xmlns:a16="http://schemas.microsoft.com/office/drawing/2014/main" id="{572BFF19-58B6-4261-A7A6-A0F4A3C97ACD}"/>
              </a:ext>
            </a:extLst>
          </p:cNvPr>
          <p:cNvSpPr/>
          <p:nvPr/>
        </p:nvSpPr>
        <p:spPr>
          <a:xfrm rot="18937591">
            <a:off x="450117" y="7156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ardrop 57">
            <a:extLst>
              <a:ext uri="{FF2B5EF4-FFF2-40B4-BE49-F238E27FC236}">
                <a16:creationId xmlns:a16="http://schemas.microsoft.com/office/drawing/2014/main" id="{C2980557-3501-40D3-9F0E-8B167DA7D617}"/>
              </a:ext>
            </a:extLst>
          </p:cNvPr>
          <p:cNvSpPr/>
          <p:nvPr/>
        </p:nvSpPr>
        <p:spPr>
          <a:xfrm rot="18937591">
            <a:off x="893047" y="766669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ardrop 58">
            <a:extLst>
              <a:ext uri="{FF2B5EF4-FFF2-40B4-BE49-F238E27FC236}">
                <a16:creationId xmlns:a16="http://schemas.microsoft.com/office/drawing/2014/main" id="{FE4AB830-CE20-478D-9353-1CEE0E0C0BFB}"/>
              </a:ext>
            </a:extLst>
          </p:cNvPr>
          <p:cNvSpPr/>
          <p:nvPr/>
        </p:nvSpPr>
        <p:spPr>
          <a:xfrm rot="18937591">
            <a:off x="5000504" y="787741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ardrop 59">
            <a:extLst>
              <a:ext uri="{FF2B5EF4-FFF2-40B4-BE49-F238E27FC236}">
                <a16:creationId xmlns:a16="http://schemas.microsoft.com/office/drawing/2014/main" id="{100BE3FF-1E56-40EB-9A26-688C7CB8F1CC}"/>
              </a:ext>
            </a:extLst>
          </p:cNvPr>
          <p:cNvSpPr/>
          <p:nvPr/>
        </p:nvSpPr>
        <p:spPr>
          <a:xfrm rot="18937591">
            <a:off x="4476094" y="756531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ardrop 60">
            <a:extLst>
              <a:ext uri="{FF2B5EF4-FFF2-40B4-BE49-F238E27FC236}">
                <a16:creationId xmlns:a16="http://schemas.microsoft.com/office/drawing/2014/main" id="{B6E528CA-2F73-4CA8-AD6D-6EB4BDA03CDA}"/>
              </a:ext>
            </a:extLst>
          </p:cNvPr>
          <p:cNvSpPr/>
          <p:nvPr/>
        </p:nvSpPr>
        <p:spPr>
          <a:xfrm rot="18937591">
            <a:off x="3915424" y="723581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ardrop 61">
            <a:extLst>
              <a:ext uri="{FF2B5EF4-FFF2-40B4-BE49-F238E27FC236}">
                <a16:creationId xmlns:a16="http://schemas.microsoft.com/office/drawing/2014/main" id="{805F7BA2-FA9D-415D-9869-4A8C747F70D3}"/>
              </a:ext>
            </a:extLst>
          </p:cNvPr>
          <p:cNvSpPr/>
          <p:nvPr/>
        </p:nvSpPr>
        <p:spPr>
          <a:xfrm rot="18937591">
            <a:off x="3549038" y="79227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ardrop 62">
            <a:extLst>
              <a:ext uri="{FF2B5EF4-FFF2-40B4-BE49-F238E27FC236}">
                <a16:creationId xmlns:a16="http://schemas.microsoft.com/office/drawing/2014/main" id="{683F9477-8BF0-454D-AD43-3BED0E8970E6}"/>
              </a:ext>
            </a:extLst>
          </p:cNvPr>
          <p:cNvSpPr/>
          <p:nvPr/>
        </p:nvSpPr>
        <p:spPr>
          <a:xfrm rot="18937591">
            <a:off x="3799698" y="76795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ardrop 63">
            <a:extLst>
              <a:ext uri="{FF2B5EF4-FFF2-40B4-BE49-F238E27FC236}">
                <a16:creationId xmlns:a16="http://schemas.microsoft.com/office/drawing/2014/main" id="{5321E282-1343-47E3-AC60-834104B04E54}"/>
              </a:ext>
            </a:extLst>
          </p:cNvPr>
          <p:cNvSpPr/>
          <p:nvPr/>
        </p:nvSpPr>
        <p:spPr>
          <a:xfrm rot="18937591">
            <a:off x="6305585" y="78596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ardrop 64">
            <a:extLst>
              <a:ext uri="{FF2B5EF4-FFF2-40B4-BE49-F238E27FC236}">
                <a16:creationId xmlns:a16="http://schemas.microsoft.com/office/drawing/2014/main" id="{FC4F37FC-C446-4AB5-89DB-A88878977040}"/>
              </a:ext>
            </a:extLst>
          </p:cNvPr>
          <p:cNvSpPr/>
          <p:nvPr/>
        </p:nvSpPr>
        <p:spPr>
          <a:xfrm rot="18937591">
            <a:off x="6195428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ardrop 65">
            <a:extLst>
              <a:ext uri="{FF2B5EF4-FFF2-40B4-BE49-F238E27FC236}">
                <a16:creationId xmlns:a16="http://schemas.microsoft.com/office/drawing/2014/main" id="{128E5E9E-86C3-48BB-85D9-DAC22319814B}"/>
              </a:ext>
            </a:extLst>
          </p:cNvPr>
          <p:cNvSpPr/>
          <p:nvPr/>
        </p:nvSpPr>
        <p:spPr>
          <a:xfrm rot="18937591">
            <a:off x="5759879" y="733363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ardrop 66">
            <a:extLst>
              <a:ext uri="{FF2B5EF4-FFF2-40B4-BE49-F238E27FC236}">
                <a16:creationId xmlns:a16="http://schemas.microsoft.com/office/drawing/2014/main" id="{67404D81-3508-4F45-945E-0ABE3DA5AC39}"/>
              </a:ext>
            </a:extLst>
          </p:cNvPr>
          <p:cNvSpPr/>
          <p:nvPr/>
        </p:nvSpPr>
        <p:spPr>
          <a:xfrm rot="18937591">
            <a:off x="5293198" y="722998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ardrop 67">
            <a:extLst>
              <a:ext uri="{FF2B5EF4-FFF2-40B4-BE49-F238E27FC236}">
                <a16:creationId xmlns:a16="http://schemas.microsoft.com/office/drawing/2014/main" id="{FDFAD7EF-A440-4B8B-9031-D89784DEFABD}"/>
              </a:ext>
            </a:extLst>
          </p:cNvPr>
          <p:cNvSpPr/>
          <p:nvPr/>
        </p:nvSpPr>
        <p:spPr>
          <a:xfrm rot="18937591">
            <a:off x="5479984" y="770397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ardrop 68">
            <a:extLst>
              <a:ext uri="{FF2B5EF4-FFF2-40B4-BE49-F238E27FC236}">
                <a16:creationId xmlns:a16="http://schemas.microsoft.com/office/drawing/2014/main" id="{D37040E4-D67E-461E-8F96-6332658BF9B4}"/>
              </a:ext>
            </a:extLst>
          </p:cNvPr>
          <p:cNvSpPr/>
          <p:nvPr/>
        </p:nvSpPr>
        <p:spPr>
          <a:xfrm rot="18937591">
            <a:off x="9381246" y="770159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ardrop 69">
            <a:extLst>
              <a:ext uri="{FF2B5EF4-FFF2-40B4-BE49-F238E27FC236}">
                <a16:creationId xmlns:a16="http://schemas.microsoft.com/office/drawing/2014/main" id="{1E0C5203-7211-4480-8759-2CC69CBBB26E}"/>
              </a:ext>
            </a:extLst>
          </p:cNvPr>
          <p:cNvSpPr/>
          <p:nvPr/>
        </p:nvSpPr>
        <p:spPr>
          <a:xfrm rot="18937591">
            <a:off x="9214180" y="722970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ardrop 70">
            <a:extLst>
              <a:ext uri="{FF2B5EF4-FFF2-40B4-BE49-F238E27FC236}">
                <a16:creationId xmlns:a16="http://schemas.microsoft.com/office/drawing/2014/main" id="{DFA0B67F-F0A5-4ABB-8D20-2FE8D041B1C8}"/>
              </a:ext>
            </a:extLst>
          </p:cNvPr>
          <p:cNvSpPr/>
          <p:nvPr/>
        </p:nvSpPr>
        <p:spPr>
          <a:xfrm rot="18937591">
            <a:off x="8898575" y="735801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ardrop 71">
            <a:extLst>
              <a:ext uri="{FF2B5EF4-FFF2-40B4-BE49-F238E27FC236}">
                <a16:creationId xmlns:a16="http://schemas.microsoft.com/office/drawing/2014/main" id="{02A57E09-DBCE-4CE2-B412-591FC2E2CA0B}"/>
              </a:ext>
            </a:extLst>
          </p:cNvPr>
          <p:cNvSpPr/>
          <p:nvPr/>
        </p:nvSpPr>
        <p:spPr>
          <a:xfrm rot="18937591">
            <a:off x="7648872" y="785567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ardrop 72">
            <a:extLst>
              <a:ext uri="{FF2B5EF4-FFF2-40B4-BE49-F238E27FC236}">
                <a16:creationId xmlns:a16="http://schemas.microsoft.com/office/drawing/2014/main" id="{B45A5E33-B412-4E6F-8155-9274E4972631}"/>
              </a:ext>
            </a:extLst>
          </p:cNvPr>
          <p:cNvSpPr/>
          <p:nvPr/>
        </p:nvSpPr>
        <p:spPr>
          <a:xfrm rot="18937591">
            <a:off x="8073662" y="805077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ardrop 73">
            <a:extLst>
              <a:ext uri="{FF2B5EF4-FFF2-40B4-BE49-F238E27FC236}">
                <a16:creationId xmlns:a16="http://schemas.microsoft.com/office/drawing/2014/main" id="{754F06B7-A361-49BB-8E2D-F8A37D994C47}"/>
              </a:ext>
            </a:extLst>
          </p:cNvPr>
          <p:cNvSpPr/>
          <p:nvPr/>
        </p:nvSpPr>
        <p:spPr>
          <a:xfrm rot="18937591">
            <a:off x="7539763" y="725436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ardrop 74">
            <a:extLst>
              <a:ext uri="{FF2B5EF4-FFF2-40B4-BE49-F238E27FC236}">
                <a16:creationId xmlns:a16="http://schemas.microsoft.com/office/drawing/2014/main" id="{B4709F76-4EB3-4F5B-8565-F6AC956A3760}"/>
              </a:ext>
            </a:extLst>
          </p:cNvPr>
          <p:cNvSpPr/>
          <p:nvPr/>
        </p:nvSpPr>
        <p:spPr>
          <a:xfrm rot="18937591">
            <a:off x="7259046" y="751041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ardrop 75">
            <a:extLst>
              <a:ext uri="{FF2B5EF4-FFF2-40B4-BE49-F238E27FC236}">
                <a16:creationId xmlns:a16="http://schemas.microsoft.com/office/drawing/2014/main" id="{B622FFF7-5DCB-41B4-9751-4CC2BFC394FF}"/>
              </a:ext>
            </a:extLst>
          </p:cNvPr>
          <p:cNvSpPr/>
          <p:nvPr/>
        </p:nvSpPr>
        <p:spPr>
          <a:xfrm rot="18937591">
            <a:off x="6862545" y="72543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ardrop 76">
            <a:extLst>
              <a:ext uri="{FF2B5EF4-FFF2-40B4-BE49-F238E27FC236}">
                <a16:creationId xmlns:a16="http://schemas.microsoft.com/office/drawing/2014/main" id="{82A74F01-5A1E-4DDB-AE28-B217D591FABF}"/>
              </a:ext>
            </a:extLst>
          </p:cNvPr>
          <p:cNvSpPr/>
          <p:nvPr/>
        </p:nvSpPr>
        <p:spPr>
          <a:xfrm rot="18937591">
            <a:off x="8308660" y="768586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ardrop 77">
            <a:extLst>
              <a:ext uri="{FF2B5EF4-FFF2-40B4-BE49-F238E27FC236}">
                <a16:creationId xmlns:a16="http://schemas.microsoft.com/office/drawing/2014/main" id="{6018C903-B3C6-4446-B153-F688C14E55D0}"/>
              </a:ext>
            </a:extLst>
          </p:cNvPr>
          <p:cNvSpPr/>
          <p:nvPr/>
        </p:nvSpPr>
        <p:spPr>
          <a:xfrm rot="18937591">
            <a:off x="8263682" y="726344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ardrop 78">
            <a:extLst>
              <a:ext uri="{FF2B5EF4-FFF2-40B4-BE49-F238E27FC236}">
                <a16:creationId xmlns:a16="http://schemas.microsoft.com/office/drawing/2014/main" id="{0E039304-1A2A-4545-B356-31755A352489}"/>
              </a:ext>
            </a:extLst>
          </p:cNvPr>
          <p:cNvSpPr/>
          <p:nvPr/>
        </p:nvSpPr>
        <p:spPr>
          <a:xfrm rot="18937591">
            <a:off x="6806593" y="75896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Teardrop 79">
            <a:extLst>
              <a:ext uri="{FF2B5EF4-FFF2-40B4-BE49-F238E27FC236}">
                <a16:creationId xmlns:a16="http://schemas.microsoft.com/office/drawing/2014/main" id="{D94157F0-2691-41F7-8D94-E52716AF3731}"/>
              </a:ext>
            </a:extLst>
          </p:cNvPr>
          <p:cNvSpPr/>
          <p:nvPr/>
        </p:nvSpPr>
        <p:spPr>
          <a:xfrm rot="18937591">
            <a:off x="7948077" y="730106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ardrop 80">
            <a:extLst>
              <a:ext uri="{FF2B5EF4-FFF2-40B4-BE49-F238E27FC236}">
                <a16:creationId xmlns:a16="http://schemas.microsoft.com/office/drawing/2014/main" id="{EEA65B88-D133-479D-A98F-40C865D4FB27}"/>
              </a:ext>
            </a:extLst>
          </p:cNvPr>
          <p:cNvSpPr/>
          <p:nvPr/>
        </p:nvSpPr>
        <p:spPr>
          <a:xfrm rot="18937591">
            <a:off x="7239927" y="800785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Teardrop 81">
            <a:extLst>
              <a:ext uri="{FF2B5EF4-FFF2-40B4-BE49-F238E27FC236}">
                <a16:creationId xmlns:a16="http://schemas.microsoft.com/office/drawing/2014/main" id="{2CB63A86-CD6C-4311-A5F6-5C879ABC9A00}"/>
              </a:ext>
            </a:extLst>
          </p:cNvPr>
          <p:cNvSpPr/>
          <p:nvPr/>
        </p:nvSpPr>
        <p:spPr>
          <a:xfrm rot="18937591">
            <a:off x="6668151" y="813346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Teardrop 82">
            <a:extLst>
              <a:ext uri="{FF2B5EF4-FFF2-40B4-BE49-F238E27FC236}">
                <a16:creationId xmlns:a16="http://schemas.microsoft.com/office/drawing/2014/main" id="{00A6B983-EF76-419A-BEE6-48F18923CAC9}"/>
              </a:ext>
            </a:extLst>
          </p:cNvPr>
          <p:cNvSpPr/>
          <p:nvPr/>
        </p:nvSpPr>
        <p:spPr>
          <a:xfrm rot="18937591">
            <a:off x="2645521" y="719219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Teardrop 83">
            <a:extLst>
              <a:ext uri="{FF2B5EF4-FFF2-40B4-BE49-F238E27FC236}">
                <a16:creationId xmlns:a16="http://schemas.microsoft.com/office/drawing/2014/main" id="{2419046A-CA5A-4744-9290-5F4B222A65F3}"/>
              </a:ext>
            </a:extLst>
          </p:cNvPr>
          <p:cNvSpPr/>
          <p:nvPr/>
        </p:nvSpPr>
        <p:spPr>
          <a:xfrm rot="18937591">
            <a:off x="2364804" y="74482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Teardrop 84">
            <a:extLst>
              <a:ext uri="{FF2B5EF4-FFF2-40B4-BE49-F238E27FC236}">
                <a16:creationId xmlns:a16="http://schemas.microsoft.com/office/drawing/2014/main" id="{5B0221DB-31A8-4B92-B9A7-A11B0A9D97A6}"/>
              </a:ext>
            </a:extLst>
          </p:cNvPr>
          <p:cNvSpPr/>
          <p:nvPr/>
        </p:nvSpPr>
        <p:spPr>
          <a:xfrm rot="18937591">
            <a:off x="1968303" y="71921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ardrop 85">
            <a:extLst>
              <a:ext uri="{FF2B5EF4-FFF2-40B4-BE49-F238E27FC236}">
                <a16:creationId xmlns:a16="http://schemas.microsoft.com/office/drawing/2014/main" id="{379EF3E4-1BF1-4868-AE2C-4DF4101E6709}"/>
              </a:ext>
            </a:extLst>
          </p:cNvPr>
          <p:cNvSpPr/>
          <p:nvPr/>
        </p:nvSpPr>
        <p:spPr>
          <a:xfrm rot="18937591">
            <a:off x="3450809" y="763085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ardrop 86">
            <a:extLst>
              <a:ext uri="{FF2B5EF4-FFF2-40B4-BE49-F238E27FC236}">
                <a16:creationId xmlns:a16="http://schemas.microsoft.com/office/drawing/2014/main" id="{64C3A7F7-0AD1-45E2-9168-1062C55C4076}"/>
              </a:ext>
            </a:extLst>
          </p:cNvPr>
          <p:cNvSpPr/>
          <p:nvPr/>
        </p:nvSpPr>
        <p:spPr>
          <a:xfrm rot="18937591">
            <a:off x="3153553" y="718992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ardrop 87">
            <a:extLst>
              <a:ext uri="{FF2B5EF4-FFF2-40B4-BE49-F238E27FC236}">
                <a16:creationId xmlns:a16="http://schemas.microsoft.com/office/drawing/2014/main" id="{10336AF8-1B44-4F16-842E-3E1E00F6EB31}"/>
              </a:ext>
            </a:extLst>
          </p:cNvPr>
          <p:cNvSpPr/>
          <p:nvPr/>
        </p:nvSpPr>
        <p:spPr>
          <a:xfrm rot="18937591">
            <a:off x="2773591" y="763084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ardrop 88">
            <a:extLst>
              <a:ext uri="{FF2B5EF4-FFF2-40B4-BE49-F238E27FC236}">
                <a16:creationId xmlns:a16="http://schemas.microsoft.com/office/drawing/2014/main" id="{5D04AA53-C2FB-4532-A2CE-14EE621B05F5}"/>
              </a:ext>
            </a:extLst>
          </p:cNvPr>
          <p:cNvSpPr/>
          <p:nvPr/>
        </p:nvSpPr>
        <p:spPr>
          <a:xfrm rot="18937591">
            <a:off x="2470820" y="7834604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ardrop 89">
            <a:extLst>
              <a:ext uri="{FF2B5EF4-FFF2-40B4-BE49-F238E27FC236}">
                <a16:creationId xmlns:a16="http://schemas.microsoft.com/office/drawing/2014/main" id="{A8D098E2-C426-4B2E-B868-2BC51906D09B}"/>
              </a:ext>
            </a:extLst>
          </p:cNvPr>
          <p:cNvSpPr/>
          <p:nvPr/>
        </p:nvSpPr>
        <p:spPr>
          <a:xfrm rot="18937591">
            <a:off x="2213693" y="726344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Teardrop 90">
            <a:extLst>
              <a:ext uri="{FF2B5EF4-FFF2-40B4-BE49-F238E27FC236}">
                <a16:creationId xmlns:a16="http://schemas.microsoft.com/office/drawing/2014/main" id="{E6B34A1A-DB9B-404F-8D53-F2107E6480FF}"/>
              </a:ext>
            </a:extLst>
          </p:cNvPr>
          <p:cNvSpPr/>
          <p:nvPr/>
        </p:nvSpPr>
        <p:spPr>
          <a:xfrm rot="18937591">
            <a:off x="1793602" y="783460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Teardrop 91">
            <a:extLst>
              <a:ext uri="{FF2B5EF4-FFF2-40B4-BE49-F238E27FC236}">
                <a16:creationId xmlns:a16="http://schemas.microsoft.com/office/drawing/2014/main" id="{676E29BC-049B-4F32-9390-28A45211E0DE}"/>
              </a:ext>
            </a:extLst>
          </p:cNvPr>
          <p:cNvSpPr/>
          <p:nvPr/>
        </p:nvSpPr>
        <p:spPr>
          <a:xfrm rot="18937591">
            <a:off x="1254656" y="7630847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Teardrop 92">
            <a:extLst>
              <a:ext uri="{FF2B5EF4-FFF2-40B4-BE49-F238E27FC236}">
                <a16:creationId xmlns:a16="http://schemas.microsoft.com/office/drawing/2014/main" id="{4CEE1448-9F55-480A-985D-ACCE5063E840}"/>
              </a:ext>
            </a:extLst>
          </p:cNvPr>
          <p:cNvSpPr/>
          <p:nvPr/>
        </p:nvSpPr>
        <p:spPr>
          <a:xfrm rot="18937591">
            <a:off x="713819" y="736179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ardrop 93">
            <a:extLst>
              <a:ext uri="{FF2B5EF4-FFF2-40B4-BE49-F238E27FC236}">
                <a16:creationId xmlns:a16="http://schemas.microsoft.com/office/drawing/2014/main" id="{C759A6F1-3055-479E-B4DD-9B491CD6E532}"/>
              </a:ext>
            </a:extLst>
          </p:cNvPr>
          <p:cNvSpPr/>
          <p:nvPr/>
        </p:nvSpPr>
        <p:spPr>
          <a:xfrm rot="18937591">
            <a:off x="311054" y="7976805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Teardrop 94">
            <a:extLst>
              <a:ext uri="{FF2B5EF4-FFF2-40B4-BE49-F238E27FC236}">
                <a16:creationId xmlns:a16="http://schemas.microsoft.com/office/drawing/2014/main" id="{103D313E-E327-493B-9719-A567B7F6BC6B}"/>
              </a:ext>
            </a:extLst>
          </p:cNvPr>
          <p:cNvSpPr/>
          <p:nvPr/>
        </p:nvSpPr>
        <p:spPr>
          <a:xfrm rot="18937591">
            <a:off x="4776912" y="7254361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ardrop 95">
            <a:extLst>
              <a:ext uri="{FF2B5EF4-FFF2-40B4-BE49-F238E27FC236}">
                <a16:creationId xmlns:a16="http://schemas.microsoft.com/office/drawing/2014/main" id="{3D613E0C-2BB9-4C8A-8913-3C83E6CDE19C}"/>
              </a:ext>
            </a:extLst>
          </p:cNvPr>
          <p:cNvSpPr/>
          <p:nvPr/>
        </p:nvSpPr>
        <p:spPr>
          <a:xfrm rot="18937591">
            <a:off x="4535650" y="7984398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Teardrop 96">
            <a:extLst>
              <a:ext uri="{FF2B5EF4-FFF2-40B4-BE49-F238E27FC236}">
                <a16:creationId xmlns:a16="http://schemas.microsoft.com/office/drawing/2014/main" id="{3D0A155A-3C25-4272-AA8B-589419F9AF4D}"/>
              </a:ext>
            </a:extLst>
          </p:cNvPr>
          <p:cNvSpPr/>
          <p:nvPr/>
        </p:nvSpPr>
        <p:spPr>
          <a:xfrm rot="18937591">
            <a:off x="4264676" y="7464922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Teardrop 97">
            <a:extLst>
              <a:ext uri="{FF2B5EF4-FFF2-40B4-BE49-F238E27FC236}">
                <a16:creationId xmlns:a16="http://schemas.microsoft.com/office/drawing/2014/main" id="{2EA4BB3B-BF94-48D8-BB55-4208A6FC185C}"/>
              </a:ext>
            </a:extLst>
          </p:cNvPr>
          <p:cNvSpPr/>
          <p:nvPr/>
        </p:nvSpPr>
        <p:spPr>
          <a:xfrm rot="18937591">
            <a:off x="5978161" y="7677839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ardrop 98">
            <a:extLst>
              <a:ext uri="{FF2B5EF4-FFF2-40B4-BE49-F238E27FC236}">
                <a16:creationId xmlns:a16="http://schemas.microsoft.com/office/drawing/2014/main" id="{5940028F-2AC9-4B69-82E8-9BFA990FD22C}"/>
              </a:ext>
            </a:extLst>
          </p:cNvPr>
          <p:cNvSpPr/>
          <p:nvPr/>
        </p:nvSpPr>
        <p:spPr>
          <a:xfrm rot="18937591">
            <a:off x="5794385" y="796002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ardrop 99">
            <a:extLst>
              <a:ext uri="{FF2B5EF4-FFF2-40B4-BE49-F238E27FC236}">
                <a16:creationId xmlns:a16="http://schemas.microsoft.com/office/drawing/2014/main" id="{0BC5449E-FAA3-464E-9D6B-A5DBE8129AD3}"/>
              </a:ext>
            </a:extLst>
          </p:cNvPr>
          <p:cNvSpPr/>
          <p:nvPr/>
        </p:nvSpPr>
        <p:spPr>
          <a:xfrm rot="18937591">
            <a:off x="5366758" y="809619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ardrop 100">
            <a:extLst>
              <a:ext uri="{FF2B5EF4-FFF2-40B4-BE49-F238E27FC236}">
                <a16:creationId xmlns:a16="http://schemas.microsoft.com/office/drawing/2014/main" id="{AEC4ADEF-D37F-49BC-9425-C5BFEB3EA04A}"/>
              </a:ext>
            </a:extLst>
          </p:cNvPr>
          <p:cNvSpPr/>
          <p:nvPr/>
        </p:nvSpPr>
        <p:spPr>
          <a:xfrm rot="18937591">
            <a:off x="9723228" y="7679193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Teardrop 101">
            <a:extLst>
              <a:ext uri="{FF2B5EF4-FFF2-40B4-BE49-F238E27FC236}">
                <a16:creationId xmlns:a16="http://schemas.microsoft.com/office/drawing/2014/main" id="{86B4EF92-475D-495C-870D-AA632A49A8EC}"/>
              </a:ext>
            </a:extLst>
          </p:cNvPr>
          <p:cNvSpPr/>
          <p:nvPr/>
        </p:nvSpPr>
        <p:spPr>
          <a:xfrm rot="18937591">
            <a:off x="8994578" y="7951596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ardrop 102">
            <a:extLst>
              <a:ext uri="{FF2B5EF4-FFF2-40B4-BE49-F238E27FC236}">
                <a16:creationId xmlns:a16="http://schemas.microsoft.com/office/drawing/2014/main" id="{CF02C3C8-7E6B-46D8-9D4B-8353310A3257}"/>
              </a:ext>
            </a:extLst>
          </p:cNvPr>
          <p:cNvSpPr/>
          <p:nvPr/>
        </p:nvSpPr>
        <p:spPr>
          <a:xfrm rot="18937591">
            <a:off x="8625295" y="7368570"/>
            <a:ext cx="184068" cy="178130"/>
          </a:xfrm>
          <a:prstGeom prst="teardrop">
            <a:avLst>
              <a:gd name="adj" fmla="val 164515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DEF2F5-1F67-49D1-8C49-546F74BAD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92" y="1828571"/>
            <a:ext cx="4889416" cy="2523963"/>
          </a:xfrm>
          <a:prstGeom prst="rect">
            <a:avLst/>
          </a:prstGeom>
        </p:spPr>
      </p:pic>
      <p:sp>
        <p:nvSpPr>
          <p:cNvPr id="104" name="Arc 103">
            <a:extLst>
              <a:ext uri="{FF2B5EF4-FFF2-40B4-BE49-F238E27FC236}">
                <a16:creationId xmlns:a16="http://schemas.microsoft.com/office/drawing/2014/main" id="{C15F8AA8-3534-4783-89E2-D62CB4579C87}"/>
              </a:ext>
            </a:extLst>
          </p:cNvPr>
          <p:cNvSpPr/>
          <p:nvPr/>
        </p:nvSpPr>
        <p:spPr>
          <a:xfrm rot="17148308">
            <a:off x="6640109" y="4675384"/>
            <a:ext cx="3351420" cy="3024248"/>
          </a:xfrm>
          <a:prstGeom prst="arc">
            <a:avLst>
              <a:gd name="adj1" fmla="val 16821728"/>
              <a:gd name="adj2" fmla="val 1759776"/>
            </a:avLst>
          </a:prstGeom>
          <a:ln w="120650">
            <a:solidFill>
              <a:srgbClr val="7030A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5" name="Arc 104">
            <a:extLst>
              <a:ext uri="{FF2B5EF4-FFF2-40B4-BE49-F238E27FC236}">
                <a16:creationId xmlns:a16="http://schemas.microsoft.com/office/drawing/2014/main" id="{621E7C6B-B94B-4893-A976-B886C27ACE00}"/>
              </a:ext>
            </a:extLst>
          </p:cNvPr>
          <p:cNvSpPr/>
          <p:nvPr/>
        </p:nvSpPr>
        <p:spPr>
          <a:xfrm rot="17148308">
            <a:off x="6557712" y="4569303"/>
            <a:ext cx="3497457" cy="3156029"/>
          </a:xfrm>
          <a:prstGeom prst="arc">
            <a:avLst>
              <a:gd name="adj1" fmla="val 16660097"/>
              <a:gd name="adj2" fmla="val 1663605"/>
            </a:avLst>
          </a:prstGeom>
          <a:ln w="120650">
            <a:solidFill>
              <a:srgbClr val="4472C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6" name="Arc 105">
            <a:extLst>
              <a:ext uri="{FF2B5EF4-FFF2-40B4-BE49-F238E27FC236}">
                <a16:creationId xmlns:a16="http://schemas.microsoft.com/office/drawing/2014/main" id="{CF46811B-079D-4C6C-9E59-783FE6566F4C}"/>
              </a:ext>
            </a:extLst>
          </p:cNvPr>
          <p:cNvSpPr/>
          <p:nvPr/>
        </p:nvSpPr>
        <p:spPr>
          <a:xfrm rot="17148308">
            <a:off x="6488384" y="4458223"/>
            <a:ext cx="3602730" cy="3251025"/>
          </a:xfrm>
          <a:prstGeom prst="arc">
            <a:avLst>
              <a:gd name="adj1" fmla="val 16458311"/>
              <a:gd name="adj2" fmla="val 1603191"/>
            </a:avLst>
          </a:prstGeom>
          <a:ln w="120650">
            <a:solidFill>
              <a:srgbClr val="70AD47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7" name="Arc 106">
            <a:extLst>
              <a:ext uri="{FF2B5EF4-FFF2-40B4-BE49-F238E27FC236}">
                <a16:creationId xmlns:a16="http://schemas.microsoft.com/office/drawing/2014/main" id="{DF4C5677-0F0A-4CE9-AB33-2124877460D1}"/>
              </a:ext>
            </a:extLst>
          </p:cNvPr>
          <p:cNvSpPr/>
          <p:nvPr/>
        </p:nvSpPr>
        <p:spPr>
          <a:xfrm rot="17148308">
            <a:off x="6444350" y="4311218"/>
            <a:ext cx="3694570" cy="3411910"/>
          </a:xfrm>
          <a:prstGeom prst="arc">
            <a:avLst>
              <a:gd name="adj1" fmla="val 16268855"/>
              <a:gd name="adj2" fmla="val 1491399"/>
            </a:avLst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8" name="Arc 107">
            <a:extLst>
              <a:ext uri="{FF2B5EF4-FFF2-40B4-BE49-F238E27FC236}">
                <a16:creationId xmlns:a16="http://schemas.microsoft.com/office/drawing/2014/main" id="{ADACDF17-7DAB-4B9F-B65C-DDF846C0BFA4}"/>
              </a:ext>
            </a:extLst>
          </p:cNvPr>
          <p:cNvSpPr/>
          <p:nvPr/>
        </p:nvSpPr>
        <p:spPr>
          <a:xfrm rot="17148308">
            <a:off x="6445931" y="4137725"/>
            <a:ext cx="3749131" cy="3631412"/>
          </a:xfrm>
          <a:prstGeom prst="arc">
            <a:avLst>
              <a:gd name="adj1" fmla="val 16085126"/>
              <a:gd name="adj2" fmla="val 1360832"/>
            </a:avLst>
          </a:prstGeom>
          <a:ln w="120650">
            <a:solidFill>
              <a:srgbClr val="ED7D31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Arc 108">
            <a:extLst>
              <a:ext uri="{FF2B5EF4-FFF2-40B4-BE49-F238E27FC236}">
                <a16:creationId xmlns:a16="http://schemas.microsoft.com/office/drawing/2014/main" id="{8AE6026D-FA50-4AC2-8252-3EBFC8472B3C}"/>
              </a:ext>
            </a:extLst>
          </p:cNvPr>
          <p:cNvSpPr/>
          <p:nvPr/>
        </p:nvSpPr>
        <p:spPr>
          <a:xfrm rot="17148308">
            <a:off x="6307915" y="4041571"/>
            <a:ext cx="4047811" cy="3917750"/>
          </a:xfrm>
          <a:prstGeom prst="arc">
            <a:avLst>
              <a:gd name="adj1" fmla="val 16124215"/>
              <a:gd name="adj2" fmla="val 1152748"/>
            </a:avLst>
          </a:prstGeom>
          <a:ln w="120650">
            <a:solidFill>
              <a:srgbClr val="FF0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0" name="Partial Circle 109">
            <a:extLst>
              <a:ext uri="{FF2B5EF4-FFF2-40B4-BE49-F238E27FC236}">
                <a16:creationId xmlns:a16="http://schemas.microsoft.com/office/drawing/2014/main" id="{2DCBD3FE-C13C-4B99-BBD2-D20829E10422}"/>
              </a:ext>
            </a:extLst>
          </p:cNvPr>
          <p:cNvSpPr/>
          <p:nvPr/>
        </p:nvSpPr>
        <p:spPr>
          <a:xfrm>
            <a:off x="494106" y="463201"/>
            <a:ext cx="1180390" cy="1208749"/>
          </a:xfrm>
          <a:custGeom>
            <a:avLst/>
            <a:gdLst>
              <a:gd name="connsiteX0" fmla="*/ 1143730 w 1144495"/>
              <a:gd name="connsiteY0" fmla="*/ 542674 h 1144495"/>
              <a:gd name="connsiteX1" fmla="*/ 964112 w 1144495"/>
              <a:gd name="connsiteY1" fmla="*/ 989272 h 1144495"/>
              <a:gd name="connsiteX2" fmla="*/ 507214 w 1144495"/>
              <a:gd name="connsiteY2" fmla="*/ 1140788 h 1144495"/>
              <a:gd name="connsiteX3" fmla="*/ 572248 w 1144495"/>
              <a:gd name="connsiteY3" fmla="*/ 572248 h 1144495"/>
              <a:gd name="connsiteX4" fmla="*/ 1143730 w 1144495"/>
              <a:gd name="connsiteY4" fmla="*/ 542674 h 1144495"/>
              <a:gd name="connsiteX0" fmla="*/ 636516 w 637281"/>
              <a:gd name="connsiteY0" fmla="*/ 83630 h 685454"/>
              <a:gd name="connsiteX1" fmla="*/ 456898 w 637281"/>
              <a:gd name="connsiteY1" fmla="*/ 530228 h 685454"/>
              <a:gd name="connsiteX2" fmla="*/ 0 w 637281"/>
              <a:gd name="connsiteY2" fmla="*/ 681744 h 685454"/>
              <a:gd name="connsiteX3" fmla="*/ 65034 w 637281"/>
              <a:gd name="connsiteY3" fmla="*/ 113204 h 685454"/>
              <a:gd name="connsiteX4" fmla="*/ 636516 w 637281"/>
              <a:gd name="connsiteY4" fmla="*/ 83630 h 685454"/>
              <a:gd name="connsiteX0" fmla="*/ 636516 w 637281"/>
              <a:gd name="connsiteY0" fmla="*/ 73849 h 675673"/>
              <a:gd name="connsiteX1" fmla="*/ 456898 w 637281"/>
              <a:gd name="connsiteY1" fmla="*/ 520447 h 675673"/>
              <a:gd name="connsiteX2" fmla="*/ 0 w 637281"/>
              <a:gd name="connsiteY2" fmla="*/ 671963 h 675673"/>
              <a:gd name="connsiteX3" fmla="*/ 65034 w 637281"/>
              <a:gd name="connsiteY3" fmla="*/ 103423 h 675673"/>
              <a:gd name="connsiteX4" fmla="*/ 636516 w 637281"/>
              <a:gd name="connsiteY4" fmla="*/ 73849 h 675673"/>
              <a:gd name="connsiteX0" fmla="*/ 636516 w 637281"/>
              <a:gd name="connsiteY0" fmla="*/ 57099 h 658923"/>
              <a:gd name="connsiteX1" fmla="*/ 456898 w 637281"/>
              <a:gd name="connsiteY1" fmla="*/ 503697 h 658923"/>
              <a:gd name="connsiteX2" fmla="*/ 0 w 637281"/>
              <a:gd name="connsiteY2" fmla="*/ 655213 h 658923"/>
              <a:gd name="connsiteX3" fmla="*/ 65034 w 637281"/>
              <a:gd name="connsiteY3" fmla="*/ 86673 h 658923"/>
              <a:gd name="connsiteX4" fmla="*/ 636516 w 637281"/>
              <a:gd name="connsiteY4" fmla="*/ 57099 h 658923"/>
              <a:gd name="connsiteX0" fmla="*/ 625424 w 626033"/>
              <a:gd name="connsiteY0" fmla="*/ 49127 h 650363"/>
              <a:gd name="connsiteX1" fmla="*/ 445806 w 626033"/>
              <a:gd name="connsiteY1" fmla="*/ 495725 h 650363"/>
              <a:gd name="connsiteX2" fmla="*/ 9171 w 626033"/>
              <a:gd name="connsiteY2" fmla="*/ 647241 h 650363"/>
              <a:gd name="connsiteX3" fmla="*/ 53942 w 626033"/>
              <a:gd name="connsiteY3" fmla="*/ 78701 h 650363"/>
              <a:gd name="connsiteX4" fmla="*/ 625424 w 626033"/>
              <a:gd name="connsiteY4" fmla="*/ 49127 h 650363"/>
              <a:gd name="connsiteX0" fmla="*/ 631164 w 631773"/>
              <a:gd name="connsiteY0" fmla="*/ 49127 h 650363"/>
              <a:gd name="connsiteX1" fmla="*/ 451546 w 631773"/>
              <a:gd name="connsiteY1" fmla="*/ 495725 h 650363"/>
              <a:gd name="connsiteX2" fmla="*/ 14911 w 631773"/>
              <a:gd name="connsiteY2" fmla="*/ 647241 h 650363"/>
              <a:gd name="connsiteX3" fmla="*/ 59682 w 631773"/>
              <a:gd name="connsiteY3" fmla="*/ 78701 h 650363"/>
              <a:gd name="connsiteX4" fmla="*/ 631164 w 631773"/>
              <a:gd name="connsiteY4" fmla="*/ 49127 h 650363"/>
              <a:gd name="connsiteX0" fmla="*/ 618166 w 618775"/>
              <a:gd name="connsiteY0" fmla="*/ 38153 h 639389"/>
              <a:gd name="connsiteX1" fmla="*/ 438548 w 618775"/>
              <a:gd name="connsiteY1" fmla="*/ 484751 h 639389"/>
              <a:gd name="connsiteX2" fmla="*/ 1913 w 618775"/>
              <a:gd name="connsiteY2" fmla="*/ 636267 h 639389"/>
              <a:gd name="connsiteX3" fmla="*/ 46684 w 618775"/>
              <a:gd name="connsiteY3" fmla="*/ 67727 h 639389"/>
              <a:gd name="connsiteX4" fmla="*/ 618166 w 618775"/>
              <a:gd name="connsiteY4" fmla="*/ 38153 h 639389"/>
              <a:gd name="connsiteX0" fmla="*/ 620616 w 621225"/>
              <a:gd name="connsiteY0" fmla="*/ 37463 h 638699"/>
              <a:gd name="connsiteX1" fmla="*/ 440998 w 621225"/>
              <a:gd name="connsiteY1" fmla="*/ 484061 h 638699"/>
              <a:gd name="connsiteX2" fmla="*/ 4363 w 621225"/>
              <a:gd name="connsiteY2" fmla="*/ 635577 h 638699"/>
              <a:gd name="connsiteX3" fmla="*/ 49134 w 621225"/>
              <a:gd name="connsiteY3" fmla="*/ 67037 h 638699"/>
              <a:gd name="connsiteX4" fmla="*/ 620616 w 621225"/>
              <a:gd name="connsiteY4" fmla="*/ 37463 h 638699"/>
              <a:gd name="connsiteX0" fmla="*/ 616253 w 616862"/>
              <a:gd name="connsiteY0" fmla="*/ 33015 h 634251"/>
              <a:gd name="connsiteX1" fmla="*/ 436635 w 616862"/>
              <a:gd name="connsiteY1" fmla="*/ 479613 h 634251"/>
              <a:gd name="connsiteX2" fmla="*/ 0 w 616862"/>
              <a:gd name="connsiteY2" fmla="*/ 631129 h 634251"/>
              <a:gd name="connsiteX3" fmla="*/ 44771 w 616862"/>
              <a:gd name="connsiteY3" fmla="*/ 62589 h 634251"/>
              <a:gd name="connsiteX4" fmla="*/ 616253 w 616862"/>
              <a:gd name="connsiteY4" fmla="*/ 33015 h 634251"/>
              <a:gd name="connsiteX0" fmla="*/ 616253 w 616862"/>
              <a:gd name="connsiteY0" fmla="*/ 24017 h 625253"/>
              <a:gd name="connsiteX1" fmla="*/ 436635 w 616862"/>
              <a:gd name="connsiteY1" fmla="*/ 470615 h 625253"/>
              <a:gd name="connsiteX2" fmla="*/ 0 w 616862"/>
              <a:gd name="connsiteY2" fmla="*/ 622131 h 625253"/>
              <a:gd name="connsiteX3" fmla="*/ 44771 w 616862"/>
              <a:gd name="connsiteY3" fmla="*/ 53591 h 625253"/>
              <a:gd name="connsiteX4" fmla="*/ 616253 w 616862"/>
              <a:gd name="connsiteY4" fmla="*/ 24017 h 625253"/>
              <a:gd name="connsiteX0" fmla="*/ 628143 w 628752"/>
              <a:gd name="connsiteY0" fmla="*/ 34916 h 636152"/>
              <a:gd name="connsiteX1" fmla="*/ 448525 w 628752"/>
              <a:gd name="connsiteY1" fmla="*/ 481514 h 636152"/>
              <a:gd name="connsiteX2" fmla="*/ 11890 w 628752"/>
              <a:gd name="connsiteY2" fmla="*/ 633030 h 636152"/>
              <a:gd name="connsiteX3" fmla="*/ 56661 w 628752"/>
              <a:gd name="connsiteY3" fmla="*/ 64490 h 636152"/>
              <a:gd name="connsiteX4" fmla="*/ 628143 w 628752"/>
              <a:gd name="connsiteY4" fmla="*/ 34916 h 636152"/>
              <a:gd name="connsiteX0" fmla="*/ 620617 w 621226"/>
              <a:gd name="connsiteY0" fmla="*/ 34916 h 636152"/>
              <a:gd name="connsiteX1" fmla="*/ 440999 w 621226"/>
              <a:gd name="connsiteY1" fmla="*/ 481514 h 636152"/>
              <a:gd name="connsiteX2" fmla="*/ 4364 w 621226"/>
              <a:gd name="connsiteY2" fmla="*/ 633030 h 636152"/>
              <a:gd name="connsiteX3" fmla="*/ 49135 w 621226"/>
              <a:gd name="connsiteY3" fmla="*/ 64490 h 636152"/>
              <a:gd name="connsiteX4" fmla="*/ 620617 w 621226"/>
              <a:gd name="connsiteY4" fmla="*/ 34916 h 63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226" h="636152">
                <a:moveTo>
                  <a:pt x="620617" y="34916"/>
                </a:moveTo>
                <a:cubicBezTo>
                  <a:pt x="629313" y="202949"/>
                  <a:pt x="543708" y="381828"/>
                  <a:pt x="440999" y="481514"/>
                </a:cubicBezTo>
                <a:cubicBezTo>
                  <a:pt x="338290" y="581200"/>
                  <a:pt x="171532" y="652152"/>
                  <a:pt x="4364" y="633030"/>
                </a:cubicBezTo>
                <a:cubicBezTo>
                  <a:pt x="8312" y="443517"/>
                  <a:pt x="-25713" y="146446"/>
                  <a:pt x="49135" y="64490"/>
                </a:cubicBezTo>
                <a:cubicBezTo>
                  <a:pt x="123983" y="-17466"/>
                  <a:pt x="529978" y="-14326"/>
                  <a:pt x="620617" y="3491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0091AFB-0C34-4265-B179-692537D2DFF1}"/>
              </a:ext>
            </a:extLst>
          </p:cNvPr>
          <p:cNvSpPr/>
          <p:nvPr/>
        </p:nvSpPr>
        <p:spPr>
          <a:xfrm>
            <a:off x="1833890" y="5938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576CE4FF-614D-40AF-8D59-CD9644AF86FD}"/>
              </a:ext>
            </a:extLst>
          </p:cNvPr>
          <p:cNvSpPr/>
          <p:nvPr/>
        </p:nvSpPr>
        <p:spPr>
          <a:xfrm rot="12065829">
            <a:off x="1730210" y="1216860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D5E2098-48C9-49D8-9A24-F809434B1EC8}"/>
              </a:ext>
            </a:extLst>
          </p:cNvPr>
          <p:cNvSpPr/>
          <p:nvPr/>
        </p:nvSpPr>
        <p:spPr>
          <a:xfrm rot="4409228">
            <a:off x="542468" y="219005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34FA022-48A2-4D7F-9075-21532EB229BA}"/>
              </a:ext>
            </a:extLst>
          </p:cNvPr>
          <p:cNvSpPr/>
          <p:nvPr/>
        </p:nvSpPr>
        <p:spPr>
          <a:xfrm rot="2417637">
            <a:off x="1301866" y="1827522"/>
            <a:ext cx="909032" cy="5293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1E4D0B1-DD7B-4304-88C3-69D98C24176E}"/>
              </a:ext>
            </a:extLst>
          </p:cNvPr>
          <p:cNvSpPr/>
          <p:nvPr/>
        </p:nvSpPr>
        <p:spPr>
          <a:xfrm rot="832651">
            <a:off x="1738192" y="892847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AAA826FC-C13D-43C9-B0EB-D807C33482F5}"/>
              </a:ext>
            </a:extLst>
          </p:cNvPr>
          <p:cNvSpPr/>
          <p:nvPr/>
        </p:nvSpPr>
        <p:spPr>
          <a:xfrm rot="1496922">
            <a:off x="1503947" y="1381425"/>
            <a:ext cx="519476" cy="594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3092D9E4-1CF5-45F8-90FE-77F5014AC320}"/>
              </a:ext>
            </a:extLst>
          </p:cNvPr>
          <p:cNvSpPr/>
          <p:nvPr/>
        </p:nvSpPr>
        <p:spPr>
          <a:xfrm rot="3061220">
            <a:off x="980796" y="1899275"/>
            <a:ext cx="675658" cy="6608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E1CB1B4B-6FC8-494C-A6B4-72C04A70012D}"/>
              </a:ext>
            </a:extLst>
          </p:cNvPr>
          <p:cNvSpPr/>
          <p:nvPr/>
        </p:nvSpPr>
        <p:spPr>
          <a:xfrm rot="5216225">
            <a:off x="440849" y="1977351"/>
            <a:ext cx="421275" cy="5922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14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2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2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2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2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2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2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6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7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8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0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3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6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3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3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4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8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9" dur="3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4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5" dur="3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8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9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75062" y="2218058"/>
            <a:ext cx="8450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Farmer Rose collects the rain to water the flowers and feed the animals.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 rot="20464415">
            <a:off x="-561470" y="110393"/>
            <a:ext cx="2686239" cy="1342469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loud 20"/>
          <p:cNvSpPr/>
          <p:nvPr/>
        </p:nvSpPr>
        <p:spPr>
          <a:xfrm rot="20517061">
            <a:off x="1819109" y="242041"/>
            <a:ext cx="2686239" cy="1342469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loud 21"/>
          <p:cNvSpPr/>
          <p:nvPr/>
        </p:nvSpPr>
        <p:spPr>
          <a:xfrm>
            <a:off x="4069268" y="309798"/>
            <a:ext cx="2686239" cy="1342469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loud 22"/>
          <p:cNvSpPr/>
          <p:nvPr/>
        </p:nvSpPr>
        <p:spPr>
          <a:xfrm rot="190334">
            <a:off x="7211783" y="486420"/>
            <a:ext cx="2686239" cy="1342469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/>
          <p:cNvSpPr/>
          <p:nvPr/>
        </p:nvSpPr>
        <p:spPr>
          <a:xfrm rot="18599652">
            <a:off x="924274" y="170512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/>
          <p:cNvSpPr/>
          <p:nvPr/>
        </p:nvSpPr>
        <p:spPr>
          <a:xfrm rot="18599652">
            <a:off x="4710745" y="129041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/>
          <p:cNvSpPr/>
          <p:nvPr/>
        </p:nvSpPr>
        <p:spPr>
          <a:xfrm rot="18599652">
            <a:off x="5914305" y="185336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/>
          <p:cNvSpPr/>
          <p:nvPr/>
        </p:nvSpPr>
        <p:spPr>
          <a:xfrm rot="18599652">
            <a:off x="2263001" y="1646261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/>
          <p:cNvSpPr/>
          <p:nvPr/>
        </p:nvSpPr>
        <p:spPr>
          <a:xfrm rot="18599652">
            <a:off x="1320131" y="116294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/>
          <p:cNvSpPr/>
          <p:nvPr/>
        </p:nvSpPr>
        <p:spPr>
          <a:xfrm rot="18599652">
            <a:off x="6305415" y="135536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/>
          <p:cNvSpPr/>
          <p:nvPr/>
        </p:nvSpPr>
        <p:spPr>
          <a:xfrm rot="18599652">
            <a:off x="8980195" y="1943546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/>
          <p:cNvSpPr/>
          <p:nvPr/>
        </p:nvSpPr>
        <p:spPr>
          <a:xfrm rot="18599652">
            <a:off x="427987" y="158985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/>
          <p:cNvSpPr/>
          <p:nvPr/>
        </p:nvSpPr>
        <p:spPr>
          <a:xfrm rot="18599652">
            <a:off x="3631074" y="132451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/>
          <p:cNvSpPr/>
          <p:nvPr/>
        </p:nvSpPr>
        <p:spPr>
          <a:xfrm rot="18599652">
            <a:off x="8185046" y="200187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/>
          <p:cNvSpPr/>
          <p:nvPr/>
        </p:nvSpPr>
        <p:spPr>
          <a:xfrm rot="18599652">
            <a:off x="2607247" y="10201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/>
          <p:cNvSpPr/>
          <p:nvPr/>
        </p:nvSpPr>
        <p:spPr>
          <a:xfrm rot="18599652">
            <a:off x="1601192" y="185102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/>
          <p:cNvSpPr/>
          <p:nvPr/>
        </p:nvSpPr>
        <p:spPr>
          <a:xfrm rot="18599652">
            <a:off x="5307620" y="1663091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/>
          <p:cNvSpPr/>
          <p:nvPr/>
        </p:nvSpPr>
        <p:spPr>
          <a:xfrm rot="18599652">
            <a:off x="7553853" y="1561376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987" y="4419985"/>
            <a:ext cx="1199916" cy="13294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181" y="3277664"/>
            <a:ext cx="2429615" cy="2515620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 flipH="1">
            <a:off x="7140977" y="4500709"/>
            <a:ext cx="1001606" cy="1044102"/>
            <a:chOff x="3048167" y="942746"/>
            <a:chExt cx="1001606" cy="1044102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095" y="3719645"/>
            <a:ext cx="2450399" cy="2209869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29507" y="3086547"/>
            <a:ext cx="9278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Place these in order from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least to greatest </a:t>
            </a:r>
            <a:r>
              <a:rPr lang="en-GB" sz="2800" dirty="0">
                <a:latin typeface="Comic Sans MS" panose="030F0702030302020204" pitchFamily="66" charset="0"/>
              </a:rPr>
              <a:t>capacity.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5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0.00417 L -0.41073 -0.0076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45" y="-18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0.00417 L -0.39471 0.0013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4" y="27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0.00834 L 0.28702 -0.004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3" y="-64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0834 L 0.30513 -2.59259E-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56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3" grpId="0" animBg="1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653546" y="2322297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It takes 5         to fill         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 rot="20464415">
            <a:off x="24847" y="185829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loud 20"/>
          <p:cNvSpPr/>
          <p:nvPr/>
        </p:nvSpPr>
        <p:spPr>
          <a:xfrm rot="491024">
            <a:off x="2375346" y="62052"/>
            <a:ext cx="2165851" cy="1146882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loud 21"/>
          <p:cNvSpPr/>
          <p:nvPr/>
        </p:nvSpPr>
        <p:spPr>
          <a:xfrm>
            <a:off x="4334613" y="-28246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loud 22"/>
          <p:cNvSpPr/>
          <p:nvPr/>
        </p:nvSpPr>
        <p:spPr>
          <a:xfrm rot="190334">
            <a:off x="7821564" y="457925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/>
          <p:cNvSpPr/>
          <p:nvPr/>
        </p:nvSpPr>
        <p:spPr>
          <a:xfrm rot="18599652">
            <a:off x="924274" y="170512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/>
          <p:cNvSpPr/>
          <p:nvPr/>
        </p:nvSpPr>
        <p:spPr>
          <a:xfrm rot="18599652">
            <a:off x="4637365" y="966314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/>
          <p:cNvSpPr/>
          <p:nvPr/>
        </p:nvSpPr>
        <p:spPr>
          <a:xfrm rot="18599652">
            <a:off x="6093100" y="96956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/>
          <p:cNvSpPr/>
          <p:nvPr/>
        </p:nvSpPr>
        <p:spPr>
          <a:xfrm rot="18599652">
            <a:off x="1671905" y="1467481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/>
          <p:cNvSpPr/>
          <p:nvPr/>
        </p:nvSpPr>
        <p:spPr>
          <a:xfrm rot="18599652">
            <a:off x="1320131" y="116294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/>
          <p:cNvSpPr/>
          <p:nvPr/>
        </p:nvSpPr>
        <p:spPr>
          <a:xfrm rot="18599652">
            <a:off x="5475861" y="5290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/>
          <p:cNvSpPr/>
          <p:nvPr/>
        </p:nvSpPr>
        <p:spPr>
          <a:xfrm rot="18599652">
            <a:off x="8810568" y="108422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/>
          <p:cNvSpPr/>
          <p:nvPr/>
        </p:nvSpPr>
        <p:spPr>
          <a:xfrm rot="18599652">
            <a:off x="427987" y="158985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/>
          <p:cNvSpPr/>
          <p:nvPr/>
        </p:nvSpPr>
        <p:spPr>
          <a:xfrm rot="18599652">
            <a:off x="3631074" y="132451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/>
          <p:cNvSpPr/>
          <p:nvPr/>
        </p:nvSpPr>
        <p:spPr>
          <a:xfrm rot="18599652">
            <a:off x="3112333" y="79365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/>
          <p:cNvSpPr/>
          <p:nvPr/>
        </p:nvSpPr>
        <p:spPr>
          <a:xfrm rot="18599652">
            <a:off x="2607247" y="10201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/>
          <p:cNvSpPr/>
          <p:nvPr/>
        </p:nvSpPr>
        <p:spPr>
          <a:xfrm rot="18599652">
            <a:off x="1843971" y="1020126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/>
          <p:cNvSpPr/>
          <p:nvPr/>
        </p:nvSpPr>
        <p:spPr>
          <a:xfrm rot="18599652">
            <a:off x="5087191" y="100847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/>
          <p:cNvSpPr/>
          <p:nvPr/>
        </p:nvSpPr>
        <p:spPr>
          <a:xfrm rot="18599652">
            <a:off x="8276005" y="1445520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/>
          <p:cNvGrpSpPr/>
          <p:nvPr/>
        </p:nvGrpSpPr>
        <p:grpSpPr>
          <a:xfrm flipH="1">
            <a:off x="6726752" y="4500709"/>
            <a:ext cx="1001606" cy="1044102"/>
            <a:chOff x="3048167" y="942746"/>
            <a:chExt cx="1001606" cy="104410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sp>
        <p:nvSpPr>
          <p:cNvPr id="44" name="Freeform 43"/>
          <p:cNvSpPr/>
          <p:nvPr/>
        </p:nvSpPr>
        <p:spPr>
          <a:xfrm flipH="1">
            <a:off x="6959254" y="4540498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01" y="3539992"/>
            <a:ext cx="2649606" cy="2389522"/>
          </a:xfrm>
          <a:prstGeom prst="rect">
            <a:avLst/>
          </a:prstGeom>
        </p:spPr>
      </p:pic>
      <p:sp>
        <p:nvSpPr>
          <p:cNvPr id="47" name="Oval 46"/>
          <p:cNvSpPr/>
          <p:nvPr/>
        </p:nvSpPr>
        <p:spPr>
          <a:xfrm>
            <a:off x="4038844" y="4054094"/>
            <a:ext cx="1396892" cy="4597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8" name="Group 47"/>
          <p:cNvGrpSpPr/>
          <p:nvPr/>
        </p:nvGrpSpPr>
        <p:grpSpPr>
          <a:xfrm flipH="1">
            <a:off x="4983867" y="2237182"/>
            <a:ext cx="606685" cy="578159"/>
            <a:chOff x="3048167" y="942746"/>
            <a:chExt cx="1001606" cy="1044102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375" y="1988286"/>
            <a:ext cx="1161193" cy="104721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4085" y1="16525" x2="14085" y2="16525"/>
                        <a14:backgroundMark x1="17371" y1="5085" x2="17371" y2="5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35" y="1469918"/>
            <a:ext cx="549653" cy="66438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391588" y="1619095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It takes 2     to fill         </a:t>
            </a:r>
          </a:p>
        </p:txBody>
      </p:sp>
      <p:grpSp>
        <p:nvGrpSpPr>
          <p:cNvPr id="57" name="Group 56"/>
          <p:cNvGrpSpPr/>
          <p:nvPr/>
        </p:nvGrpSpPr>
        <p:grpSpPr>
          <a:xfrm flipH="1">
            <a:off x="6370405" y="1546811"/>
            <a:ext cx="606685" cy="578159"/>
            <a:chOff x="3048167" y="942746"/>
            <a:chExt cx="1001606" cy="1044102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59" name="TextBox 58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670856" y="2947451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   are needed to fill                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4085" y1="16525" x2="14085" y2="16525"/>
                        <a14:backgroundMark x1="17371" y1="5085" x2="17371" y2="5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218" y="2833554"/>
            <a:ext cx="549653" cy="664380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085" y="2638042"/>
            <a:ext cx="1161193" cy="104721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4085" y1="16525" x2="14085" y2="16525"/>
                        <a14:backgroundMark x1="17371" y1="5085" x2="17371" y2="5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889" y="3962933"/>
            <a:ext cx="1028814" cy="1243554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backgroundMark x1="14085" y1="16525" x2="14085" y2="16525"/>
                        <a14:backgroundMark x1="17371" y1="5085" x2="17371" y2="50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49" y="3962619"/>
            <a:ext cx="1028814" cy="1243554"/>
          </a:xfrm>
          <a:prstGeom prst="rect">
            <a:avLst/>
          </a:prstGeom>
        </p:spPr>
      </p:pic>
      <p:grpSp>
        <p:nvGrpSpPr>
          <p:cNvPr id="67" name="Group 66"/>
          <p:cNvGrpSpPr/>
          <p:nvPr/>
        </p:nvGrpSpPr>
        <p:grpSpPr>
          <a:xfrm rot="3541162" flipH="1">
            <a:off x="3137532" y="3559315"/>
            <a:ext cx="1001606" cy="1044102"/>
            <a:chOff x="3048167" y="942746"/>
            <a:chExt cx="1001606" cy="1044102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2196801" y="3456607"/>
            <a:ext cx="1001606" cy="1044102"/>
            <a:chOff x="3048167" y="942746"/>
            <a:chExt cx="1001606" cy="1044102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76" name="Group 75"/>
          <p:cNvGrpSpPr/>
          <p:nvPr/>
        </p:nvGrpSpPr>
        <p:grpSpPr>
          <a:xfrm flipH="1">
            <a:off x="1406115" y="3460091"/>
            <a:ext cx="1001606" cy="1044102"/>
            <a:chOff x="3048167" y="942746"/>
            <a:chExt cx="1001606" cy="1044102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80" name="Group 79"/>
          <p:cNvGrpSpPr/>
          <p:nvPr/>
        </p:nvGrpSpPr>
        <p:grpSpPr>
          <a:xfrm flipH="1">
            <a:off x="2192039" y="4483069"/>
            <a:ext cx="1001606" cy="1044102"/>
            <a:chOff x="3048167" y="942746"/>
            <a:chExt cx="1001606" cy="1044102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84" name="Group 83"/>
          <p:cNvGrpSpPr/>
          <p:nvPr/>
        </p:nvGrpSpPr>
        <p:grpSpPr>
          <a:xfrm flipH="1">
            <a:off x="1374068" y="4473791"/>
            <a:ext cx="1001606" cy="1044102"/>
            <a:chOff x="3048167" y="942746"/>
            <a:chExt cx="1001606" cy="1044102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sp>
        <p:nvSpPr>
          <p:cNvPr id="95" name="Rectangle: Rounded Corners 5">
            <a:extLst>
              <a:ext uri="{FF2B5EF4-FFF2-40B4-BE49-F238E27FC236}">
                <a16:creationId xmlns:a16="http://schemas.microsoft.com/office/drawing/2014/main" id="{3A9521AE-DE78-4983-82A9-54E9C80871E1}"/>
              </a:ext>
            </a:extLst>
          </p:cNvPr>
          <p:cNvSpPr/>
          <p:nvPr/>
        </p:nvSpPr>
        <p:spPr>
          <a:xfrm>
            <a:off x="8365978" y="4308658"/>
            <a:ext cx="507526" cy="652006"/>
          </a:xfrm>
          <a:custGeom>
            <a:avLst/>
            <a:gdLst>
              <a:gd name="connsiteX0" fmla="*/ 0 w 796174"/>
              <a:gd name="connsiteY0" fmla="*/ 132698 h 1121295"/>
              <a:gd name="connsiteX1" fmla="*/ 132698 w 796174"/>
              <a:gd name="connsiteY1" fmla="*/ 0 h 1121295"/>
              <a:gd name="connsiteX2" fmla="*/ 663476 w 796174"/>
              <a:gd name="connsiteY2" fmla="*/ 0 h 1121295"/>
              <a:gd name="connsiteX3" fmla="*/ 796174 w 796174"/>
              <a:gd name="connsiteY3" fmla="*/ 132698 h 1121295"/>
              <a:gd name="connsiteX4" fmla="*/ 796174 w 796174"/>
              <a:gd name="connsiteY4" fmla="*/ 988597 h 1121295"/>
              <a:gd name="connsiteX5" fmla="*/ 663476 w 796174"/>
              <a:gd name="connsiteY5" fmla="*/ 1121295 h 1121295"/>
              <a:gd name="connsiteX6" fmla="*/ 132698 w 796174"/>
              <a:gd name="connsiteY6" fmla="*/ 1121295 h 1121295"/>
              <a:gd name="connsiteX7" fmla="*/ 0 w 796174"/>
              <a:gd name="connsiteY7" fmla="*/ 988597 h 1121295"/>
              <a:gd name="connsiteX8" fmla="*/ 0 w 796174"/>
              <a:gd name="connsiteY8" fmla="*/ 132698 h 1121295"/>
              <a:gd name="connsiteX0" fmla="*/ 0 w 796174"/>
              <a:gd name="connsiteY0" fmla="*/ 132698 h 1185950"/>
              <a:gd name="connsiteX1" fmla="*/ 132698 w 796174"/>
              <a:gd name="connsiteY1" fmla="*/ 0 h 1185950"/>
              <a:gd name="connsiteX2" fmla="*/ 663476 w 796174"/>
              <a:gd name="connsiteY2" fmla="*/ 0 h 1185950"/>
              <a:gd name="connsiteX3" fmla="*/ 796174 w 796174"/>
              <a:gd name="connsiteY3" fmla="*/ 132698 h 1185950"/>
              <a:gd name="connsiteX4" fmla="*/ 796174 w 796174"/>
              <a:gd name="connsiteY4" fmla="*/ 988597 h 1185950"/>
              <a:gd name="connsiteX5" fmla="*/ 441803 w 796174"/>
              <a:gd name="connsiteY5" fmla="*/ 1185950 h 1185950"/>
              <a:gd name="connsiteX6" fmla="*/ 132698 w 796174"/>
              <a:gd name="connsiteY6" fmla="*/ 1121295 h 1185950"/>
              <a:gd name="connsiteX7" fmla="*/ 0 w 796174"/>
              <a:gd name="connsiteY7" fmla="*/ 988597 h 1185950"/>
              <a:gd name="connsiteX8" fmla="*/ 0 w 796174"/>
              <a:gd name="connsiteY8" fmla="*/ 132698 h 1185950"/>
              <a:gd name="connsiteX0" fmla="*/ 0 w 831272"/>
              <a:gd name="connsiteY0" fmla="*/ 132698 h 1185950"/>
              <a:gd name="connsiteX1" fmla="*/ 132698 w 831272"/>
              <a:gd name="connsiteY1" fmla="*/ 0 h 1185950"/>
              <a:gd name="connsiteX2" fmla="*/ 663476 w 831272"/>
              <a:gd name="connsiteY2" fmla="*/ 0 h 1185950"/>
              <a:gd name="connsiteX3" fmla="*/ 796174 w 831272"/>
              <a:gd name="connsiteY3" fmla="*/ 132698 h 1185950"/>
              <a:gd name="connsiteX4" fmla="*/ 831272 w 831272"/>
              <a:gd name="connsiteY4" fmla="*/ 1088350 h 1185950"/>
              <a:gd name="connsiteX5" fmla="*/ 441803 w 831272"/>
              <a:gd name="connsiteY5" fmla="*/ 1185950 h 1185950"/>
              <a:gd name="connsiteX6" fmla="*/ 132698 w 831272"/>
              <a:gd name="connsiteY6" fmla="*/ 1121295 h 1185950"/>
              <a:gd name="connsiteX7" fmla="*/ 0 w 831272"/>
              <a:gd name="connsiteY7" fmla="*/ 988597 h 1185950"/>
              <a:gd name="connsiteX8" fmla="*/ 0 w 831272"/>
              <a:gd name="connsiteY8" fmla="*/ 132698 h 1185950"/>
              <a:gd name="connsiteX0" fmla="*/ 34176 w 865448"/>
              <a:gd name="connsiteY0" fmla="*/ 132698 h 1185950"/>
              <a:gd name="connsiteX1" fmla="*/ 166874 w 865448"/>
              <a:gd name="connsiteY1" fmla="*/ 0 h 1185950"/>
              <a:gd name="connsiteX2" fmla="*/ 697652 w 865448"/>
              <a:gd name="connsiteY2" fmla="*/ 0 h 1185950"/>
              <a:gd name="connsiteX3" fmla="*/ 830350 w 865448"/>
              <a:gd name="connsiteY3" fmla="*/ 132698 h 1185950"/>
              <a:gd name="connsiteX4" fmla="*/ 865448 w 865448"/>
              <a:gd name="connsiteY4" fmla="*/ 1088350 h 1185950"/>
              <a:gd name="connsiteX5" fmla="*/ 475979 w 865448"/>
              <a:gd name="connsiteY5" fmla="*/ 1185950 h 1185950"/>
              <a:gd name="connsiteX6" fmla="*/ 32023 w 865448"/>
              <a:gd name="connsiteY6" fmla="*/ 1100975 h 1185950"/>
              <a:gd name="connsiteX7" fmla="*/ 34176 w 865448"/>
              <a:gd name="connsiteY7" fmla="*/ 988597 h 1185950"/>
              <a:gd name="connsiteX8" fmla="*/ 34176 w 865448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1108362"/>
              <a:gd name="connsiteY0" fmla="*/ 143775 h 1197027"/>
              <a:gd name="connsiteX1" fmla="*/ 225061 w 1108362"/>
              <a:gd name="connsiteY1" fmla="*/ 11077 h 1197027"/>
              <a:gd name="connsiteX2" fmla="*/ 755839 w 1108362"/>
              <a:gd name="connsiteY2" fmla="*/ 11077 h 1197027"/>
              <a:gd name="connsiteX3" fmla="*/ 1108362 w 1108362"/>
              <a:gd name="connsiteY3" fmla="*/ 44022 h 1197027"/>
              <a:gd name="connsiteX4" fmla="*/ 923635 w 1108362"/>
              <a:gd name="connsiteY4" fmla="*/ 1099427 h 1197027"/>
              <a:gd name="connsiteX5" fmla="*/ 534166 w 1108362"/>
              <a:gd name="connsiteY5" fmla="*/ 1197027 h 1197027"/>
              <a:gd name="connsiteX6" fmla="*/ 90210 w 1108362"/>
              <a:gd name="connsiteY6" fmla="*/ 1112052 h 1197027"/>
              <a:gd name="connsiteX7" fmla="*/ 0 w 1108362"/>
              <a:gd name="connsiteY7" fmla="*/ 600663 h 1197027"/>
              <a:gd name="connsiteX8" fmla="*/ 92363 w 1108362"/>
              <a:gd name="connsiteY8" fmla="*/ 143775 h 1197027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61134 w 1213657"/>
              <a:gd name="connsiteY2" fmla="*/ 13119 h 1199069"/>
              <a:gd name="connsiteX3" fmla="*/ 1213657 w 1213657"/>
              <a:gd name="connsiteY3" fmla="*/ 46064 h 1199069"/>
              <a:gd name="connsiteX4" fmla="*/ 1028930 w 1213657"/>
              <a:gd name="connsiteY4" fmla="*/ 1101469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28930 w 1213657"/>
              <a:gd name="connsiteY4" fmla="*/ 1101469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43708 w 1213657"/>
              <a:gd name="connsiteY4" fmla="*/ 1094080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43708 w 1213657"/>
              <a:gd name="connsiteY4" fmla="*/ 1094080 h 1199069"/>
              <a:gd name="connsiteX5" fmla="*/ 639461 w 1213657"/>
              <a:gd name="connsiteY5" fmla="*/ 1199069 h 1199069"/>
              <a:gd name="connsiteX6" fmla="*/ 195505 w 1213657"/>
              <a:gd name="connsiteY6" fmla="*/ 1117788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3657" h="1199069">
                <a:moveTo>
                  <a:pt x="0" y="42369"/>
                </a:moveTo>
                <a:cubicBezTo>
                  <a:pt x="0" y="-30918"/>
                  <a:pt x="257069" y="13119"/>
                  <a:pt x="330356" y="13119"/>
                </a:cubicBezTo>
                <a:lnTo>
                  <a:pt x="859287" y="31592"/>
                </a:lnTo>
                <a:cubicBezTo>
                  <a:pt x="932574" y="31592"/>
                  <a:pt x="1213657" y="-27223"/>
                  <a:pt x="1213657" y="46064"/>
                </a:cubicBezTo>
                <a:lnTo>
                  <a:pt x="1043708" y="1094080"/>
                </a:lnTo>
                <a:cubicBezTo>
                  <a:pt x="1043708" y="1167367"/>
                  <a:pt x="712748" y="1199069"/>
                  <a:pt x="639461" y="1199069"/>
                </a:cubicBezTo>
                <a:cubicBezTo>
                  <a:pt x="462535" y="1199069"/>
                  <a:pt x="344722" y="1187984"/>
                  <a:pt x="195505" y="1117788"/>
                </a:cubicBezTo>
                <a:cubicBezTo>
                  <a:pt x="157316" y="1069759"/>
                  <a:pt x="105295" y="675992"/>
                  <a:pt x="105295" y="602705"/>
                </a:cubicBezTo>
                <a:lnTo>
                  <a:pt x="0" y="42369"/>
                </a:lnTo>
                <a:close/>
              </a:path>
            </a:pathLst>
          </a:cu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: Rounded Corners 5">
            <a:extLst>
              <a:ext uri="{FF2B5EF4-FFF2-40B4-BE49-F238E27FC236}">
                <a16:creationId xmlns:a16="http://schemas.microsoft.com/office/drawing/2014/main" id="{3A9521AE-DE78-4983-82A9-54E9C80871E1}"/>
              </a:ext>
            </a:extLst>
          </p:cNvPr>
          <p:cNvSpPr/>
          <p:nvPr/>
        </p:nvSpPr>
        <p:spPr>
          <a:xfrm>
            <a:off x="7685816" y="4321349"/>
            <a:ext cx="507526" cy="652006"/>
          </a:xfrm>
          <a:custGeom>
            <a:avLst/>
            <a:gdLst>
              <a:gd name="connsiteX0" fmla="*/ 0 w 796174"/>
              <a:gd name="connsiteY0" fmla="*/ 132698 h 1121295"/>
              <a:gd name="connsiteX1" fmla="*/ 132698 w 796174"/>
              <a:gd name="connsiteY1" fmla="*/ 0 h 1121295"/>
              <a:gd name="connsiteX2" fmla="*/ 663476 w 796174"/>
              <a:gd name="connsiteY2" fmla="*/ 0 h 1121295"/>
              <a:gd name="connsiteX3" fmla="*/ 796174 w 796174"/>
              <a:gd name="connsiteY3" fmla="*/ 132698 h 1121295"/>
              <a:gd name="connsiteX4" fmla="*/ 796174 w 796174"/>
              <a:gd name="connsiteY4" fmla="*/ 988597 h 1121295"/>
              <a:gd name="connsiteX5" fmla="*/ 663476 w 796174"/>
              <a:gd name="connsiteY5" fmla="*/ 1121295 h 1121295"/>
              <a:gd name="connsiteX6" fmla="*/ 132698 w 796174"/>
              <a:gd name="connsiteY6" fmla="*/ 1121295 h 1121295"/>
              <a:gd name="connsiteX7" fmla="*/ 0 w 796174"/>
              <a:gd name="connsiteY7" fmla="*/ 988597 h 1121295"/>
              <a:gd name="connsiteX8" fmla="*/ 0 w 796174"/>
              <a:gd name="connsiteY8" fmla="*/ 132698 h 1121295"/>
              <a:gd name="connsiteX0" fmla="*/ 0 w 796174"/>
              <a:gd name="connsiteY0" fmla="*/ 132698 h 1185950"/>
              <a:gd name="connsiteX1" fmla="*/ 132698 w 796174"/>
              <a:gd name="connsiteY1" fmla="*/ 0 h 1185950"/>
              <a:gd name="connsiteX2" fmla="*/ 663476 w 796174"/>
              <a:gd name="connsiteY2" fmla="*/ 0 h 1185950"/>
              <a:gd name="connsiteX3" fmla="*/ 796174 w 796174"/>
              <a:gd name="connsiteY3" fmla="*/ 132698 h 1185950"/>
              <a:gd name="connsiteX4" fmla="*/ 796174 w 796174"/>
              <a:gd name="connsiteY4" fmla="*/ 988597 h 1185950"/>
              <a:gd name="connsiteX5" fmla="*/ 441803 w 796174"/>
              <a:gd name="connsiteY5" fmla="*/ 1185950 h 1185950"/>
              <a:gd name="connsiteX6" fmla="*/ 132698 w 796174"/>
              <a:gd name="connsiteY6" fmla="*/ 1121295 h 1185950"/>
              <a:gd name="connsiteX7" fmla="*/ 0 w 796174"/>
              <a:gd name="connsiteY7" fmla="*/ 988597 h 1185950"/>
              <a:gd name="connsiteX8" fmla="*/ 0 w 796174"/>
              <a:gd name="connsiteY8" fmla="*/ 132698 h 1185950"/>
              <a:gd name="connsiteX0" fmla="*/ 0 w 831272"/>
              <a:gd name="connsiteY0" fmla="*/ 132698 h 1185950"/>
              <a:gd name="connsiteX1" fmla="*/ 132698 w 831272"/>
              <a:gd name="connsiteY1" fmla="*/ 0 h 1185950"/>
              <a:gd name="connsiteX2" fmla="*/ 663476 w 831272"/>
              <a:gd name="connsiteY2" fmla="*/ 0 h 1185950"/>
              <a:gd name="connsiteX3" fmla="*/ 796174 w 831272"/>
              <a:gd name="connsiteY3" fmla="*/ 132698 h 1185950"/>
              <a:gd name="connsiteX4" fmla="*/ 831272 w 831272"/>
              <a:gd name="connsiteY4" fmla="*/ 1088350 h 1185950"/>
              <a:gd name="connsiteX5" fmla="*/ 441803 w 831272"/>
              <a:gd name="connsiteY5" fmla="*/ 1185950 h 1185950"/>
              <a:gd name="connsiteX6" fmla="*/ 132698 w 831272"/>
              <a:gd name="connsiteY6" fmla="*/ 1121295 h 1185950"/>
              <a:gd name="connsiteX7" fmla="*/ 0 w 831272"/>
              <a:gd name="connsiteY7" fmla="*/ 988597 h 1185950"/>
              <a:gd name="connsiteX8" fmla="*/ 0 w 831272"/>
              <a:gd name="connsiteY8" fmla="*/ 132698 h 1185950"/>
              <a:gd name="connsiteX0" fmla="*/ 34176 w 865448"/>
              <a:gd name="connsiteY0" fmla="*/ 132698 h 1185950"/>
              <a:gd name="connsiteX1" fmla="*/ 166874 w 865448"/>
              <a:gd name="connsiteY1" fmla="*/ 0 h 1185950"/>
              <a:gd name="connsiteX2" fmla="*/ 697652 w 865448"/>
              <a:gd name="connsiteY2" fmla="*/ 0 h 1185950"/>
              <a:gd name="connsiteX3" fmla="*/ 830350 w 865448"/>
              <a:gd name="connsiteY3" fmla="*/ 132698 h 1185950"/>
              <a:gd name="connsiteX4" fmla="*/ 865448 w 865448"/>
              <a:gd name="connsiteY4" fmla="*/ 1088350 h 1185950"/>
              <a:gd name="connsiteX5" fmla="*/ 475979 w 865448"/>
              <a:gd name="connsiteY5" fmla="*/ 1185950 h 1185950"/>
              <a:gd name="connsiteX6" fmla="*/ 32023 w 865448"/>
              <a:gd name="connsiteY6" fmla="*/ 1100975 h 1185950"/>
              <a:gd name="connsiteX7" fmla="*/ 34176 w 865448"/>
              <a:gd name="connsiteY7" fmla="*/ 988597 h 1185950"/>
              <a:gd name="connsiteX8" fmla="*/ 34176 w 865448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923635"/>
              <a:gd name="connsiteY0" fmla="*/ 132698 h 1185950"/>
              <a:gd name="connsiteX1" fmla="*/ 225061 w 923635"/>
              <a:gd name="connsiteY1" fmla="*/ 0 h 1185950"/>
              <a:gd name="connsiteX2" fmla="*/ 755839 w 923635"/>
              <a:gd name="connsiteY2" fmla="*/ 0 h 1185950"/>
              <a:gd name="connsiteX3" fmla="*/ 888537 w 923635"/>
              <a:gd name="connsiteY3" fmla="*/ 132698 h 1185950"/>
              <a:gd name="connsiteX4" fmla="*/ 923635 w 923635"/>
              <a:gd name="connsiteY4" fmla="*/ 1088350 h 1185950"/>
              <a:gd name="connsiteX5" fmla="*/ 534166 w 923635"/>
              <a:gd name="connsiteY5" fmla="*/ 1185950 h 1185950"/>
              <a:gd name="connsiteX6" fmla="*/ 90210 w 923635"/>
              <a:gd name="connsiteY6" fmla="*/ 1100975 h 1185950"/>
              <a:gd name="connsiteX7" fmla="*/ 0 w 923635"/>
              <a:gd name="connsiteY7" fmla="*/ 589586 h 1185950"/>
              <a:gd name="connsiteX8" fmla="*/ 92363 w 923635"/>
              <a:gd name="connsiteY8" fmla="*/ 132698 h 1185950"/>
              <a:gd name="connsiteX0" fmla="*/ 92363 w 1108362"/>
              <a:gd name="connsiteY0" fmla="*/ 143775 h 1197027"/>
              <a:gd name="connsiteX1" fmla="*/ 225061 w 1108362"/>
              <a:gd name="connsiteY1" fmla="*/ 11077 h 1197027"/>
              <a:gd name="connsiteX2" fmla="*/ 755839 w 1108362"/>
              <a:gd name="connsiteY2" fmla="*/ 11077 h 1197027"/>
              <a:gd name="connsiteX3" fmla="*/ 1108362 w 1108362"/>
              <a:gd name="connsiteY3" fmla="*/ 44022 h 1197027"/>
              <a:gd name="connsiteX4" fmla="*/ 923635 w 1108362"/>
              <a:gd name="connsiteY4" fmla="*/ 1099427 h 1197027"/>
              <a:gd name="connsiteX5" fmla="*/ 534166 w 1108362"/>
              <a:gd name="connsiteY5" fmla="*/ 1197027 h 1197027"/>
              <a:gd name="connsiteX6" fmla="*/ 90210 w 1108362"/>
              <a:gd name="connsiteY6" fmla="*/ 1112052 h 1197027"/>
              <a:gd name="connsiteX7" fmla="*/ 0 w 1108362"/>
              <a:gd name="connsiteY7" fmla="*/ 600663 h 1197027"/>
              <a:gd name="connsiteX8" fmla="*/ 92363 w 1108362"/>
              <a:gd name="connsiteY8" fmla="*/ 143775 h 1197027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61134 w 1213657"/>
              <a:gd name="connsiteY2" fmla="*/ 13119 h 1199069"/>
              <a:gd name="connsiteX3" fmla="*/ 1213657 w 1213657"/>
              <a:gd name="connsiteY3" fmla="*/ 46064 h 1199069"/>
              <a:gd name="connsiteX4" fmla="*/ 1028930 w 1213657"/>
              <a:gd name="connsiteY4" fmla="*/ 1101469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28930 w 1213657"/>
              <a:gd name="connsiteY4" fmla="*/ 1101469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43708 w 1213657"/>
              <a:gd name="connsiteY4" fmla="*/ 1094080 h 1199069"/>
              <a:gd name="connsiteX5" fmla="*/ 639461 w 1213657"/>
              <a:gd name="connsiteY5" fmla="*/ 1199069 h 1199069"/>
              <a:gd name="connsiteX6" fmla="*/ 195505 w 1213657"/>
              <a:gd name="connsiteY6" fmla="*/ 1114094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  <a:gd name="connsiteX0" fmla="*/ 0 w 1213657"/>
              <a:gd name="connsiteY0" fmla="*/ 42369 h 1199069"/>
              <a:gd name="connsiteX1" fmla="*/ 330356 w 1213657"/>
              <a:gd name="connsiteY1" fmla="*/ 13119 h 1199069"/>
              <a:gd name="connsiteX2" fmla="*/ 859287 w 1213657"/>
              <a:gd name="connsiteY2" fmla="*/ 31592 h 1199069"/>
              <a:gd name="connsiteX3" fmla="*/ 1213657 w 1213657"/>
              <a:gd name="connsiteY3" fmla="*/ 46064 h 1199069"/>
              <a:gd name="connsiteX4" fmla="*/ 1043708 w 1213657"/>
              <a:gd name="connsiteY4" fmla="*/ 1094080 h 1199069"/>
              <a:gd name="connsiteX5" fmla="*/ 639461 w 1213657"/>
              <a:gd name="connsiteY5" fmla="*/ 1199069 h 1199069"/>
              <a:gd name="connsiteX6" fmla="*/ 195505 w 1213657"/>
              <a:gd name="connsiteY6" fmla="*/ 1117788 h 1199069"/>
              <a:gd name="connsiteX7" fmla="*/ 105295 w 1213657"/>
              <a:gd name="connsiteY7" fmla="*/ 602705 h 1199069"/>
              <a:gd name="connsiteX8" fmla="*/ 0 w 1213657"/>
              <a:gd name="connsiteY8" fmla="*/ 42369 h 119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3657" h="1199069">
                <a:moveTo>
                  <a:pt x="0" y="42369"/>
                </a:moveTo>
                <a:cubicBezTo>
                  <a:pt x="0" y="-30918"/>
                  <a:pt x="257069" y="13119"/>
                  <a:pt x="330356" y="13119"/>
                </a:cubicBezTo>
                <a:lnTo>
                  <a:pt x="859287" y="31592"/>
                </a:lnTo>
                <a:cubicBezTo>
                  <a:pt x="932574" y="31592"/>
                  <a:pt x="1213657" y="-27223"/>
                  <a:pt x="1213657" y="46064"/>
                </a:cubicBezTo>
                <a:lnTo>
                  <a:pt x="1043708" y="1094080"/>
                </a:lnTo>
                <a:cubicBezTo>
                  <a:pt x="1043708" y="1167367"/>
                  <a:pt x="712748" y="1199069"/>
                  <a:pt x="639461" y="1199069"/>
                </a:cubicBezTo>
                <a:cubicBezTo>
                  <a:pt x="462535" y="1199069"/>
                  <a:pt x="344722" y="1187984"/>
                  <a:pt x="195505" y="1117788"/>
                </a:cubicBezTo>
                <a:cubicBezTo>
                  <a:pt x="157316" y="1069759"/>
                  <a:pt x="105295" y="675992"/>
                  <a:pt x="105295" y="602705"/>
                </a:cubicBezTo>
                <a:lnTo>
                  <a:pt x="0" y="42369"/>
                </a:lnTo>
                <a:close/>
              </a:path>
            </a:pathLst>
          </a:cu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Freeform 97"/>
          <p:cNvSpPr/>
          <p:nvPr/>
        </p:nvSpPr>
        <p:spPr>
          <a:xfrm flipH="1">
            <a:off x="2436599" y="4529576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Freeform 98"/>
          <p:cNvSpPr/>
          <p:nvPr/>
        </p:nvSpPr>
        <p:spPr>
          <a:xfrm flipH="1">
            <a:off x="1595989" y="4529576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Freeform 99"/>
          <p:cNvSpPr/>
          <p:nvPr/>
        </p:nvSpPr>
        <p:spPr>
          <a:xfrm flipH="1">
            <a:off x="1654669" y="3513571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Freeform 100"/>
          <p:cNvSpPr/>
          <p:nvPr/>
        </p:nvSpPr>
        <p:spPr>
          <a:xfrm flipH="1">
            <a:off x="2407483" y="3513570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Freeform 101"/>
          <p:cNvSpPr/>
          <p:nvPr/>
        </p:nvSpPr>
        <p:spPr>
          <a:xfrm rot="3546131" flipH="1">
            <a:off x="3366336" y="3635477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xtBox 102"/>
          <p:cNvSpPr txBox="1"/>
          <p:nvPr/>
        </p:nvSpPr>
        <p:spPr>
          <a:xfrm>
            <a:off x="1577355" y="4717215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377831" y="4752558"/>
            <a:ext cx="733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597173" y="3733640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393683" y="3719036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174504" y="3854027"/>
            <a:ext cx="84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340548" y="2903222"/>
            <a:ext cx="84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997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3" grpId="0" animBg="1"/>
      <p:bldP spid="44" grpId="0" animBg="1"/>
      <p:bldP spid="47" grpId="0" animBg="1"/>
      <p:bldP spid="56" grpId="0"/>
      <p:bldP spid="61" grpId="0"/>
      <p:bldP spid="95" grpId="0" animBg="1"/>
      <p:bldP spid="95" grpId="1" animBg="1"/>
      <p:bldP spid="96" grpId="0" animBg="1"/>
      <p:bldP spid="96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561918" y="1481712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It takes 5         to fill         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 rot="20464415">
            <a:off x="24847" y="185829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loud 20"/>
          <p:cNvSpPr/>
          <p:nvPr/>
        </p:nvSpPr>
        <p:spPr>
          <a:xfrm rot="491024">
            <a:off x="2375346" y="62052"/>
            <a:ext cx="2165851" cy="1146882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loud 21"/>
          <p:cNvSpPr/>
          <p:nvPr/>
        </p:nvSpPr>
        <p:spPr>
          <a:xfrm>
            <a:off x="4334613" y="-28246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loud 22"/>
          <p:cNvSpPr/>
          <p:nvPr/>
        </p:nvSpPr>
        <p:spPr>
          <a:xfrm rot="190334">
            <a:off x="7821564" y="457925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/>
          <p:cNvSpPr/>
          <p:nvPr/>
        </p:nvSpPr>
        <p:spPr>
          <a:xfrm rot="18599652">
            <a:off x="924274" y="152815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/>
          <p:cNvSpPr/>
          <p:nvPr/>
        </p:nvSpPr>
        <p:spPr>
          <a:xfrm rot="18599652">
            <a:off x="4637365" y="966314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/>
          <p:cNvSpPr/>
          <p:nvPr/>
        </p:nvSpPr>
        <p:spPr>
          <a:xfrm rot="18599652">
            <a:off x="6093100" y="96956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/>
          <p:cNvSpPr/>
          <p:nvPr/>
        </p:nvSpPr>
        <p:spPr>
          <a:xfrm rot="18599652">
            <a:off x="1671905" y="1467481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/>
          <p:cNvSpPr/>
          <p:nvPr/>
        </p:nvSpPr>
        <p:spPr>
          <a:xfrm rot="18599652">
            <a:off x="1320131" y="116294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/>
          <p:cNvSpPr/>
          <p:nvPr/>
        </p:nvSpPr>
        <p:spPr>
          <a:xfrm rot="18599652">
            <a:off x="5475861" y="5290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/>
          <p:cNvSpPr/>
          <p:nvPr/>
        </p:nvSpPr>
        <p:spPr>
          <a:xfrm rot="18599652">
            <a:off x="8810568" y="108422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/>
          <p:cNvSpPr/>
          <p:nvPr/>
        </p:nvSpPr>
        <p:spPr>
          <a:xfrm rot="18599652">
            <a:off x="427987" y="141287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/>
          <p:cNvSpPr/>
          <p:nvPr/>
        </p:nvSpPr>
        <p:spPr>
          <a:xfrm rot="18599652">
            <a:off x="3631074" y="132451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/>
          <p:cNvSpPr/>
          <p:nvPr/>
        </p:nvSpPr>
        <p:spPr>
          <a:xfrm rot="18599652">
            <a:off x="3112333" y="79365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/>
          <p:cNvSpPr/>
          <p:nvPr/>
        </p:nvSpPr>
        <p:spPr>
          <a:xfrm rot="18599652">
            <a:off x="2607247" y="10201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/>
          <p:cNvSpPr/>
          <p:nvPr/>
        </p:nvSpPr>
        <p:spPr>
          <a:xfrm rot="18599652">
            <a:off x="1843971" y="1020126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/>
          <p:cNvSpPr/>
          <p:nvPr/>
        </p:nvSpPr>
        <p:spPr>
          <a:xfrm rot="18599652">
            <a:off x="5087191" y="100847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/>
          <p:cNvSpPr/>
          <p:nvPr/>
        </p:nvSpPr>
        <p:spPr>
          <a:xfrm rot="18599652">
            <a:off x="8276005" y="1445520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45" y="3539992"/>
            <a:ext cx="2649606" cy="2389522"/>
          </a:xfrm>
          <a:prstGeom prst="rect">
            <a:avLst/>
          </a:prstGeom>
        </p:spPr>
      </p:pic>
      <p:sp>
        <p:nvSpPr>
          <p:cNvPr id="47" name="Oval 46"/>
          <p:cNvSpPr/>
          <p:nvPr/>
        </p:nvSpPr>
        <p:spPr>
          <a:xfrm>
            <a:off x="3684888" y="4054094"/>
            <a:ext cx="1396892" cy="4597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8" name="Group 47"/>
          <p:cNvGrpSpPr/>
          <p:nvPr/>
        </p:nvGrpSpPr>
        <p:grpSpPr>
          <a:xfrm flipH="1">
            <a:off x="4808100" y="1426773"/>
            <a:ext cx="606685" cy="578159"/>
            <a:chOff x="3048167" y="942746"/>
            <a:chExt cx="1001606" cy="1044102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047" y="1255115"/>
            <a:ext cx="960040" cy="86580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944973" y="2150115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It takes 2        to fill        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670856" y="2770475"/>
            <a:ext cx="648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     are needed to fill                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62" y="1906849"/>
            <a:ext cx="1015025" cy="915391"/>
          </a:xfrm>
          <a:prstGeom prst="rect">
            <a:avLst/>
          </a:prstGeom>
        </p:spPr>
      </p:pic>
      <p:grpSp>
        <p:nvGrpSpPr>
          <p:cNvPr id="67" name="Group 66"/>
          <p:cNvGrpSpPr/>
          <p:nvPr/>
        </p:nvGrpSpPr>
        <p:grpSpPr>
          <a:xfrm rot="3541162" flipH="1">
            <a:off x="2783576" y="3559315"/>
            <a:ext cx="1001606" cy="1044102"/>
            <a:chOff x="3048167" y="942746"/>
            <a:chExt cx="1001606" cy="1044102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1842845" y="3456607"/>
            <a:ext cx="1001606" cy="1044102"/>
            <a:chOff x="3048167" y="942746"/>
            <a:chExt cx="1001606" cy="1044102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76" name="Group 75"/>
          <p:cNvGrpSpPr/>
          <p:nvPr/>
        </p:nvGrpSpPr>
        <p:grpSpPr>
          <a:xfrm flipH="1">
            <a:off x="1052159" y="3460091"/>
            <a:ext cx="1001606" cy="1044102"/>
            <a:chOff x="3048167" y="942746"/>
            <a:chExt cx="1001606" cy="1044102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80" name="Group 79"/>
          <p:cNvGrpSpPr/>
          <p:nvPr/>
        </p:nvGrpSpPr>
        <p:grpSpPr>
          <a:xfrm flipH="1">
            <a:off x="1838083" y="4483069"/>
            <a:ext cx="1001606" cy="1044102"/>
            <a:chOff x="3048167" y="942746"/>
            <a:chExt cx="1001606" cy="1044102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grpSp>
        <p:nvGrpSpPr>
          <p:cNvPr id="84" name="Group 83"/>
          <p:cNvGrpSpPr/>
          <p:nvPr/>
        </p:nvGrpSpPr>
        <p:grpSpPr>
          <a:xfrm flipH="1">
            <a:off x="1020112" y="4473791"/>
            <a:ext cx="1001606" cy="1044102"/>
            <a:chOff x="3048167" y="942746"/>
            <a:chExt cx="1001606" cy="1044102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sp>
        <p:nvSpPr>
          <p:cNvPr id="98" name="Freeform 97"/>
          <p:cNvSpPr/>
          <p:nvPr/>
        </p:nvSpPr>
        <p:spPr>
          <a:xfrm flipH="1">
            <a:off x="2082643" y="4529576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Freeform 98"/>
          <p:cNvSpPr/>
          <p:nvPr/>
        </p:nvSpPr>
        <p:spPr>
          <a:xfrm flipH="1">
            <a:off x="1242033" y="4529576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Freeform 99"/>
          <p:cNvSpPr/>
          <p:nvPr/>
        </p:nvSpPr>
        <p:spPr>
          <a:xfrm flipH="1">
            <a:off x="1300713" y="3513571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Freeform 100"/>
          <p:cNvSpPr/>
          <p:nvPr/>
        </p:nvSpPr>
        <p:spPr>
          <a:xfrm flipH="1">
            <a:off x="2053527" y="3513570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Freeform 101"/>
          <p:cNvSpPr/>
          <p:nvPr/>
        </p:nvSpPr>
        <p:spPr>
          <a:xfrm rot="3546131" flipH="1">
            <a:off x="3012380" y="3635477"/>
            <a:ext cx="609892" cy="946201"/>
          </a:xfrm>
          <a:custGeom>
            <a:avLst/>
            <a:gdLst>
              <a:gd name="connsiteX0" fmla="*/ 0 w 2032900"/>
              <a:gd name="connsiteY0" fmla="*/ 0 h 1224133"/>
              <a:gd name="connsiteX1" fmla="*/ 0 w 2032900"/>
              <a:gd name="connsiteY1" fmla="*/ 0 h 1224133"/>
              <a:gd name="connsiteX2" fmla="*/ 132735 w 2032900"/>
              <a:gd name="connsiteY2" fmla="*/ 29497 h 1224133"/>
              <a:gd name="connsiteX3" fmla="*/ 324464 w 2032900"/>
              <a:gd name="connsiteY3" fmla="*/ 0 h 1224133"/>
              <a:gd name="connsiteX4" fmla="*/ 1887793 w 2032900"/>
              <a:gd name="connsiteY4" fmla="*/ 14749 h 1224133"/>
              <a:gd name="connsiteX5" fmla="*/ 2005781 w 2032900"/>
              <a:gd name="connsiteY5" fmla="*/ 44245 h 1224133"/>
              <a:gd name="connsiteX6" fmla="*/ 1976284 w 2032900"/>
              <a:gd name="connsiteY6" fmla="*/ 501445 h 1224133"/>
              <a:gd name="connsiteX7" fmla="*/ 1976284 w 2032900"/>
              <a:gd name="connsiteY7" fmla="*/ 1061884 h 1224133"/>
              <a:gd name="connsiteX8" fmla="*/ 1902542 w 2032900"/>
              <a:gd name="connsiteY8" fmla="*/ 1150374 h 1224133"/>
              <a:gd name="connsiteX9" fmla="*/ 1769806 w 2032900"/>
              <a:gd name="connsiteY9" fmla="*/ 1165123 h 1224133"/>
              <a:gd name="connsiteX10" fmla="*/ 1725561 w 2032900"/>
              <a:gd name="connsiteY10" fmla="*/ 1179871 h 1224133"/>
              <a:gd name="connsiteX11" fmla="*/ 678426 w 2032900"/>
              <a:gd name="connsiteY11" fmla="*/ 1209368 h 1224133"/>
              <a:gd name="connsiteX12" fmla="*/ 634181 w 2032900"/>
              <a:gd name="connsiteY12" fmla="*/ 1224116 h 1224133"/>
              <a:gd name="connsiteX13" fmla="*/ 221226 w 2032900"/>
              <a:gd name="connsiteY13" fmla="*/ 1194619 h 1224133"/>
              <a:gd name="connsiteX14" fmla="*/ 176981 w 2032900"/>
              <a:gd name="connsiteY14" fmla="*/ 1165123 h 1224133"/>
              <a:gd name="connsiteX15" fmla="*/ 88490 w 2032900"/>
              <a:gd name="connsiteY15" fmla="*/ 1120878 h 1224133"/>
              <a:gd name="connsiteX16" fmla="*/ 44245 w 2032900"/>
              <a:gd name="connsiteY16" fmla="*/ 899652 h 1224133"/>
              <a:gd name="connsiteX17" fmla="*/ 29497 w 2032900"/>
              <a:gd name="connsiteY17" fmla="*/ 825910 h 1224133"/>
              <a:gd name="connsiteX18" fmla="*/ 14748 w 2032900"/>
              <a:gd name="connsiteY18" fmla="*/ 737419 h 1224133"/>
              <a:gd name="connsiteX19" fmla="*/ 0 w 2032900"/>
              <a:gd name="connsiteY19" fmla="*/ 0 h 1224133"/>
              <a:gd name="connsiteX0" fmla="*/ 0 w 2014972"/>
              <a:gd name="connsiteY0" fmla="*/ 0 h 1224133"/>
              <a:gd name="connsiteX1" fmla="*/ 0 w 2014972"/>
              <a:gd name="connsiteY1" fmla="*/ 0 h 1224133"/>
              <a:gd name="connsiteX2" fmla="*/ 132735 w 2014972"/>
              <a:gd name="connsiteY2" fmla="*/ 29497 h 1224133"/>
              <a:gd name="connsiteX3" fmla="*/ 324464 w 2014972"/>
              <a:gd name="connsiteY3" fmla="*/ 0 h 1224133"/>
              <a:gd name="connsiteX4" fmla="*/ 1887793 w 2014972"/>
              <a:gd name="connsiteY4" fmla="*/ 14749 h 1224133"/>
              <a:gd name="connsiteX5" fmla="*/ 1976284 w 2014972"/>
              <a:gd name="connsiteY5" fmla="*/ 73742 h 1224133"/>
              <a:gd name="connsiteX6" fmla="*/ 1976284 w 2014972"/>
              <a:gd name="connsiteY6" fmla="*/ 501445 h 1224133"/>
              <a:gd name="connsiteX7" fmla="*/ 1976284 w 2014972"/>
              <a:gd name="connsiteY7" fmla="*/ 1061884 h 1224133"/>
              <a:gd name="connsiteX8" fmla="*/ 1902542 w 2014972"/>
              <a:gd name="connsiteY8" fmla="*/ 1150374 h 1224133"/>
              <a:gd name="connsiteX9" fmla="*/ 1769806 w 2014972"/>
              <a:gd name="connsiteY9" fmla="*/ 1165123 h 1224133"/>
              <a:gd name="connsiteX10" fmla="*/ 1725561 w 2014972"/>
              <a:gd name="connsiteY10" fmla="*/ 1179871 h 1224133"/>
              <a:gd name="connsiteX11" fmla="*/ 678426 w 2014972"/>
              <a:gd name="connsiteY11" fmla="*/ 1209368 h 1224133"/>
              <a:gd name="connsiteX12" fmla="*/ 634181 w 2014972"/>
              <a:gd name="connsiteY12" fmla="*/ 1224116 h 1224133"/>
              <a:gd name="connsiteX13" fmla="*/ 221226 w 2014972"/>
              <a:gd name="connsiteY13" fmla="*/ 1194619 h 1224133"/>
              <a:gd name="connsiteX14" fmla="*/ 176981 w 2014972"/>
              <a:gd name="connsiteY14" fmla="*/ 1165123 h 1224133"/>
              <a:gd name="connsiteX15" fmla="*/ 88490 w 2014972"/>
              <a:gd name="connsiteY15" fmla="*/ 1120878 h 1224133"/>
              <a:gd name="connsiteX16" fmla="*/ 44245 w 2014972"/>
              <a:gd name="connsiteY16" fmla="*/ 899652 h 1224133"/>
              <a:gd name="connsiteX17" fmla="*/ 29497 w 2014972"/>
              <a:gd name="connsiteY17" fmla="*/ 825910 h 1224133"/>
              <a:gd name="connsiteX18" fmla="*/ 14748 w 2014972"/>
              <a:gd name="connsiteY18" fmla="*/ 737419 h 1224133"/>
              <a:gd name="connsiteX19" fmla="*/ 0 w 2014972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902542 w 1984759"/>
              <a:gd name="connsiteY8" fmla="*/ 1150374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58296 w 1984759"/>
              <a:gd name="connsiteY8" fmla="*/ 11208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76284 w 1984759"/>
              <a:gd name="connsiteY7" fmla="*/ 1061884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14748 w 1984759"/>
              <a:gd name="connsiteY18" fmla="*/ 737419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29497 w 1984759"/>
              <a:gd name="connsiteY17" fmla="*/ 825910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88490 w 1984759"/>
              <a:gd name="connsiteY15" fmla="*/ 1120878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28799 w 1984759"/>
              <a:gd name="connsiteY8" fmla="*/ 1091380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117986 w 1984759"/>
              <a:gd name="connsiteY15" fmla="*/ 1091381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73742 w 1984759"/>
              <a:gd name="connsiteY18" fmla="*/ 781664 h 1224133"/>
              <a:gd name="connsiteX19" fmla="*/ 0 w 1984759"/>
              <a:gd name="connsiteY19" fmla="*/ 0 h 1224133"/>
              <a:gd name="connsiteX0" fmla="*/ 0 w 1984759"/>
              <a:gd name="connsiteY0" fmla="*/ 0 h 1224133"/>
              <a:gd name="connsiteX1" fmla="*/ 0 w 1984759"/>
              <a:gd name="connsiteY1" fmla="*/ 0 h 1224133"/>
              <a:gd name="connsiteX2" fmla="*/ 132735 w 1984759"/>
              <a:gd name="connsiteY2" fmla="*/ 29497 h 1224133"/>
              <a:gd name="connsiteX3" fmla="*/ 324464 w 1984759"/>
              <a:gd name="connsiteY3" fmla="*/ 0 h 1224133"/>
              <a:gd name="connsiteX4" fmla="*/ 1887793 w 1984759"/>
              <a:gd name="connsiteY4" fmla="*/ 14749 h 1224133"/>
              <a:gd name="connsiteX5" fmla="*/ 1976284 w 1984759"/>
              <a:gd name="connsiteY5" fmla="*/ 73742 h 1224133"/>
              <a:gd name="connsiteX6" fmla="*/ 1946788 w 1984759"/>
              <a:gd name="connsiteY6" fmla="*/ 501445 h 1224133"/>
              <a:gd name="connsiteX7" fmla="*/ 1932039 w 1984759"/>
              <a:gd name="connsiteY7" fmla="*/ 1047135 h 1224133"/>
              <a:gd name="connsiteX8" fmla="*/ 1880169 w 1984759"/>
              <a:gd name="connsiteY8" fmla="*/ 1132477 h 1224133"/>
              <a:gd name="connsiteX9" fmla="*/ 1769806 w 1984759"/>
              <a:gd name="connsiteY9" fmla="*/ 1165123 h 1224133"/>
              <a:gd name="connsiteX10" fmla="*/ 1725561 w 1984759"/>
              <a:gd name="connsiteY10" fmla="*/ 1179871 h 1224133"/>
              <a:gd name="connsiteX11" fmla="*/ 678426 w 1984759"/>
              <a:gd name="connsiteY11" fmla="*/ 1209368 h 1224133"/>
              <a:gd name="connsiteX12" fmla="*/ 634181 w 1984759"/>
              <a:gd name="connsiteY12" fmla="*/ 1224116 h 1224133"/>
              <a:gd name="connsiteX13" fmla="*/ 221226 w 1984759"/>
              <a:gd name="connsiteY13" fmla="*/ 1194619 h 1224133"/>
              <a:gd name="connsiteX14" fmla="*/ 176981 w 1984759"/>
              <a:gd name="connsiteY14" fmla="*/ 1165123 h 1224133"/>
              <a:gd name="connsiteX15" fmla="*/ 76889 w 1984759"/>
              <a:gd name="connsiteY15" fmla="*/ 1081106 h 1224133"/>
              <a:gd name="connsiteX16" fmla="*/ 44245 w 1984759"/>
              <a:gd name="connsiteY16" fmla="*/ 899652 h 1224133"/>
              <a:gd name="connsiteX17" fmla="*/ 73743 w 1984759"/>
              <a:gd name="connsiteY17" fmla="*/ 855407 h 1224133"/>
              <a:gd name="connsiteX18" fmla="*/ 53194 w 1984759"/>
              <a:gd name="connsiteY18" fmla="*/ 678923 h 1224133"/>
              <a:gd name="connsiteX19" fmla="*/ 0 w 1984759"/>
              <a:gd name="connsiteY19" fmla="*/ 0 h 1224133"/>
              <a:gd name="connsiteX0" fmla="*/ 0 w 1984759"/>
              <a:gd name="connsiteY0" fmla="*/ 0 h 1210129"/>
              <a:gd name="connsiteX1" fmla="*/ 0 w 1984759"/>
              <a:gd name="connsiteY1" fmla="*/ 0 h 1210129"/>
              <a:gd name="connsiteX2" fmla="*/ 132735 w 1984759"/>
              <a:gd name="connsiteY2" fmla="*/ 29497 h 1210129"/>
              <a:gd name="connsiteX3" fmla="*/ 324464 w 1984759"/>
              <a:gd name="connsiteY3" fmla="*/ 0 h 1210129"/>
              <a:gd name="connsiteX4" fmla="*/ 1887793 w 1984759"/>
              <a:gd name="connsiteY4" fmla="*/ 14749 h 1210129"/>
              <a:gd name="connsiteX5" fmla="*/ 1976284 w 1984759"/>
              <a:gd name="connsiteY5" fmla="*/ 73742 h 1210129"/>
              <a:gd name="connsiteX6" fmla="*/ 1946788 w 1984759"/>
              <a:gd name="connsiteY6" fmla="*/ 501445 h 1210129"/>
              <a:gd name="connsiteX7" fmla="*/ 1932039 w 1984759"/>
              <a:gd name="connsiteY7" fmla="*/ 1047135 h 1210129"/>
              <a:gd name="connsiteX8" fmla="*/ 1880169 w 1984759"/>
              <a:gd name="connsiteY8" fmla="*/ 1132477 h 1210129"/>
              <a:gd name="connsiteX9" fmla="*/ 1769806 w 1984759"/>
              <a:gd name="connsiteY9" fmla="*/ 1165123 h 1210129"/>
              <a:gd name="connsiteX10" fmla="*/ 1725561 w 1984759"/>
              <a:gd name="connsiteY10" fmla="*/ 1179871 h 1210129"/>
              <a:gd name="connsiteX11" fmla="*/ 678426 w 1984759"/>
              <a:gd name="connsiteY11" fmla="*/ 1209368 h 1210129"/>
              <a:gd name="connsiteX12" fmla="*/ 572536 w 1984759"/>
              <a:gd name="connsiteY12" fmla="*/ 1193294 h 1210129"/>
              <a:gd name="connsiteX13" fmla="*/ 221226 w 1984759"/>
              <a:gd name="connsiteY13" fmla="*/ 1194619 h 1210129"/>
              <a:gd name="connsiteX14" fmla="*/ 176981 w 1984759"/>
              <a:gd name="connsiteY14" fmla="*/ 1165123 h 1210129"/>
              <a:gd name="connsiteX15" fmla="*/ 76889 w 1984759"/>
              <a:gd name="connsiteY15" fmla="*/ 1081106 h 1210129"/>
              <a:gd name="connsiteX16" fmla="*/ 44245 w 1984759"/>
              <a:gd name="connsiteY16" fmla="*/ 899652 h 1210129"/>
              <a:gd name="connsiteX17" fmla="*/ 73743 w 1984759"/>
              <a:gd name="connsiteY17" fmla="*/ 855407 h 1210129"/>
              <a:gd name="connsiteX18" fmla="*/ 53194 w 1984759"/>
              <a:gd name="connsiteY18" fmla="*/ 678923 h 1210129"/>
              <a:gd name="connsiteX19" fmla="*/ 0 w 1984759"/>
              <a:gd name="connsiteY19" fmla="*/ 0 h 1210129"/>
              <a:gd name="connsiteX0" fmla="*/ 0 w 1984759"/>
              <a:gd name="connsiteY0" fmla="*/ 0 h 1209609"/>
              <a:gd name="connsiteX1" fmla="*/ 0 w 1984759"/>
              <a:gd name="connsiteY1" fmla="*/ 0 h 1209609"/>
              <a:gd name="connsiteX2" fmla="*/ 132735 w 1984759"/>
              <a:gd name="connsiteY2" fmla="*/ 29497 h 1209609"/>
              <a:gd name="connsiteX3" fmla="*/ 324464 w 1984759"/>
              <a:gd name="connsiteY3" fmla="*/ 0 h 1209609"/>
              <a:gd name="connsiteX4" fmla="*/ 1887793 w 1984759"/>
              <a:gd name="connsiteY4" fmla="*/ 14749 h 1209609"/>
              <a:gd name="connsiteX5" fmla="*/ 1976284 w 1984759"/>
              <a:gd name="connsiteY5" fmla="*/ 73742 h 1209609"/>
              <a:gd name="connsiteX6" fmla="*/ 1946788 w 1984759"/>
              <a:gd name="connsiteY6" fmla="*/ 501445 h 1209609"/>
              <a:gd name="connsiteX7" fmla="*/ 1932039 w 1984759"/>
              <a:gd name="connsiteY7" fmla="*/ 1047135 h 1209609"/>
              <a:gd name="connsiteX8" fmla="*/ 1880169 w 1984759"/>
              <a:gd name="connsiteY8" fmla="*/ 1132477 h 1209609"/>
              <a:gd name="connsiteX9" fmla="*/ 1769806 w 1984759"/>
              <a:gd name="connsiteY9" fmla="*/ 1165123 h 1209609"/>
              <a:gd name="connsiteX10" fmla="*/ 1725561 w 1984759"/>
              <a:gd name="connsiteY10" fmla="*/ 1179871 h 1209609"/>
              <a:gd name="connsiteX11" fmla="*/ 678426 w 1984759"/>
              <a:gd name="connsiteY11" fmla="*/ 1209368 h 1209609"/>
              <a:gd name="connsiteX12" fmla="*/ 603358 w 1984759"/>
              <a:gd name="connsiteY12" fmla="*/ 1141923 h 1209609"/>
              <a:gd name="connsiteX13" fmla="*/ 221226 w 1984759"/>
              <a:gd name="connsiteY13" fmla="*/ 1194619 h 1209609"/>
              <a:gd name="connsiteX14" fmla="*/ 176981 w 1984759"/>
              <a:gd name="connsiteY14" fmla="*/ 1165123 h 1209609"/>
              <a:gd name="connsiteX15" fmla="*/ 76889 w 1984759"/>
              <a:gd name="connsiteY15" fmla="*/ 1081106 h 1209609"/>
              <a:gd name="connsiteX16" fmla="*/ 44245 w 1984759"/>
              <a:gd name="connsiteY16" fmla="*/ 899652 h 1209609"/>
              <a:gd name="connsiteX17" fmla="*/ 73743 w 1984759"/>
              <a:gd name="connsiteY17" fmla="*/ 855407 h 1209609"/>
              <a:gd name="connsiteX18" fmla="*/ 53194 w 1984759"/>
              <a:gd name="connsiteY18" fmla="*/ 678923 h 1209609"/>
              <a:gd name="connsiteX19" fmla="*/ 0 w 1984759"/>
              <a:gd name="connsiteY19" fmla="*/ 0 h 1209609"/>
              <a:gd name="connsiteX0" fmla="*/ 0 w 1984759"/>
              <a:gd name="connsiteY0" fmla="*/ 0 h 1209899"/>
              <a:gd name="connsiteX1" fmla="*/ 0 w 1984759"/>
              <a:gd name="connsiteY1" fmla="*/ 0 h 1209899"/>
              <a:gd name="connsiteX2" fmla="*/ 132735 w 1984759"/>
              <a:gd name="connsiteY2" fmla="*/ 29497 h 1209899"/>
              <a:gd name="connsiteX3" fmla="*/ 324464 w 1984759"/>
              <a:gd name="connsiteY3" fmla="*/ 0 h 1209899"/>
              <a:gd name="connsiteX4" fmla="*/ 1887793 w 1984759"/>
              <a:gd name="connsiteY4" fmla="*/ 14749 h 1209899"/>
              <a:gd name="connsiteX5" fmla="*/ 1976284 w 1984759"/>
              <a:gd name="connsiteY5" fmla="*/ 73742 h 1209899"/>
              <a:gd name="connsiteX6" fmla="*/ 1946788 w 1984759"/>
              <a:gd name="connsiteY6" fmla="*/ 501445 h 1209899"/>
              <a:gd name="connsiteX7" fmla="*/ 1932039 w 1984759"/>
              <a:gd name="connsiteY7" fmla="*/ 1047135 h 1209899"/>
              <a:gd name="connsiteX8" fmla="*/ 1880169 w 1984759"/>
              <a:gd name="connsiteY8" fmla="*/ 1132477 h 1209899"/>
              <a:gd name="connsiteX9" fmla="*/ 1769806 w 1984759"/>
              <a:gd name="connsiteY9" fmla="*/ 1165123 h 1209899"/>
              <a:gd name="connsiteX10" fmla="*/ 1725561 w 1984759"/>
              <a:gd name="connsiteY10" fmla="*/ 1179871 h 1209899"/>
              <a:gd name="connsiteX11" fmla="*/ 678426 w 1984759"/>
              <a:gd name="connsiteY11" fmla="*/ 1209368 h 1209899"/>
              <a:gd name="connsiteX12" fmla="*/ 603358 w 1984759"/>
              <a:gd name="connsiteY12" fmla="*/ 1183020 h 1209899"/>
              <a:gd name="connsiteX13" fmla="*/ 221226 w 1984759"/>
              <a:gd name="connsiteY13" fmla="*/ 1194619 h 1209899"/>
              <a:gd name="connsiteX14" fmla="*/ 176981 w 1984759"/>
              <a:gd name="connsiteY14" fmla="*/ 1165123 h 1209899"/>
              <a:gd name="connsiteX15" fmla="*/ 76889 w 1984759"/>
              <a:gd name="connsiteY15" fmla="*/ 1081106 h 1209899"/>
              <a:gd name="connsiteX16" fmla="*/ 44245 w 1984759"/>
              <a:gd name="connsiteY16" fmla="*/ 899652 h 1209899"/>
              <a:gd name="connsiteX17" fmla="*/ 73743 w 1984759"/>
              <a:gd name="connsiteY17" fmla="*/ 855407 h 1209899"/>
              <a:gd name="connsiteX18" fmla="*/ 53194 w 1984759"/>
              <a:gd name="connsiteY18" fmla="*/ 678923 h 1209899"/>
              <a:gd name="connsiteX19" fmla="*/ 0 w 1984759"/>
              <a:gd name="connsiteY19" fmla="*/ 0 h 1209899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76889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81106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231001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97437 w 1984759"/>
              <a:gd name="connsiteY15" fmla="*/ 1060558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5095"/>
              <a:gd name="connsiteX1" fmla="*/ 0 w 1984759"/>
              <a:gd name="connsiteY1" fmla="*/ 0 h 1195095"/>
              <a:gd name="connsiteX2" fmla="*/ 132735 w 1984759"/>
              <a:gd name="connsiteY2" fmla="*/ 29497 h 1195095"/>
              <a:gd name="connsiteX3" fmla="*/ 324464 w 1984759"/>
              <a:gd name="connsiteY3" fmla="*/ 0 h 1195095"/>
              <a:gd name="connsiteX4" fmla="*/ 1887793 w 1984759"/>
              <a:gd name="connsiteY4" fmla="*/ 14749 h 1195095"/>
              <a:gd name="connsiteX5" fmla="*/ 1976284 w 1984759"/>
              <a:gd name="connsiteY5" fmla="*/ 73742 h 1195095"/>
              <a:gd name="connsiteX6" fmla="*/ 1946788 w 1984759"/>
              <a:gd name="connsiteY6" fmla="*/ 501445 h 1195095"/>
              <a:gd name="connsiteX7" fmla="*/ 1932039 w 1984759"/>
              <a:gd name="connsiteY7" fmla="*/ 1047135 h 1195095"/>
              <a:gd name="connsiteX8" fmla="*/ 1880169 w 1984759"/>
              <a:gd name="connsiteY8" fmla="*/ 1132477 h 1195095"/>
              <a:gd name="connsiteX9" fmla="*/ 1769806 w 1984759"/>
              <a:gd name="connsiteY9" fmla="*/ 1165123 h 1195095"/>
              <a:gd name="connsiteX10" fmla="*/ 1725561 w 1984759"/>
              <a:gd name="connsiteY10" fmla="*/ 1179871 h 1195095"/>
              <a:gd name="connsiteX11" fmla="*/ 719522 w 1984759"/>
              <a:gd name="connsiteY11" fmla="*/ 1178545 h 1195095"/>
              <a:gd name="connsiteX12" fmla="*/ 603358 w 1984759"/>
              <a:gd name="connsiteY12" fmla="*/ 1183020 h 1195095"/>
              <a:gd name="connsiteX13" fmla="*/ 221226 w 1984759"/>
              <a:gd name="connsiteY13" fmla="*/ 1194619 h 1195095"/>
              <a:gd name="connsiteX14" fmla="*/ 176981 w 1984759"/>
              <a:gd name="connsiteY14" fmla="*/ 1165123 h 1195095"/>
              <a:gd name="connsiteX15" fmla="*/ 87163 w 1984759"/>
              <a:gd name="connsiteY15" fmla="*/ 1050284 h 1195095"/>
              <a:gd name="connsiteX16" fmla="*/ 44245 w 1984759"/>
              <a:gd name="connsiteY16" fmla="*/ 899652 h 1195095"/>
              <a:gd name="connsiteX17" fmla="*/ 73743 w 1984759"/>
              <a:gd name="connsiteY17" fmla="*/ 855407 h 1195095"/>
              <a:gd name="connsiteX18" fmla="*/ 53194 w 1984759"/>
              <a:gd name="connsiteY18" fmla="*/ 678923 h 1195095"/>
              <a:gd name="connsiteX19" fmla="*/ 0 w 1984759"/>
              <a:gd name="connsiteY19" fmla="*/ 0 h 1195095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7163 w 1984759"/>
              <a:gd name="connsiteY15" fmla="*/ 1050284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44245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0 w 1984759"/>
              <a:gd name="connsiteY0" fmla="*/ 0 h 1197446"/>
              <a:gd name="connsiteX1" fmla="*/ 0 w 1984759"/>
              <a:gd name="connsiteY1" fmla="*/ 0 h 1197446"/>
              <a:gd name="connsiteX2" fmla="*/ 132735 w 1984759"/>
              <a:gd name="connsiteY2" fmla="*/ 29497 h 1197446"/>
              <a:gd name="connsiteX3" fmla="*/ 324464 w 1984759"/>
              <a:gd name="connsiteY3" fmla="*/ 0 h 1197446"/>
              <a:gd name="connsiteX4" fmla="*/ 1887793 w 1984759"/>
              <a:gd name="connsiteY4" fmla="*/ 14749 h 1197446"/>
              <a:gd name="connsiteX5" fmla="*/ 1976284 w 1984759"/>
              <a:gd name="connsiteY5" fmla="*/ 73742 h 1197446"/>
              <a:gd name="connsiteX6" fmla="*/ 1946788 w 1984759"/>
              <a:gd name="connsiteY6" fmla="*/ 501445 h 1197446"/>
              <a:gd name="connsiteX7" fmla="*/ 1932039 w 1984759"/>
              <a:gd name="connsiteY7" fmla="*/ 1047135 h 1197446"/>
              <a:gd name="connsiteX8" fmla="*/ 1880169 w 1984759"/>
              <a:gd name="connsiteY8" fmla="*/ 1132477 h 1197446"/>
              <a:gd name="connsiteX9" fmla="*/ 1769806 w 1984759"/>
              <a:gd name="connsiteY9" fmla="*/ 1165123 h 1197446"/>
              <a:gd name="connsiteX10" fmla="*/ 1725561 w 1984759"/>
              <a:gd name="connsiteY10" fmla="*/ 1179871 h 1197446"/>
              <a:gd name="connsiteX11" fmla="*/ 719522 w 1984759"/>
              <a:gd name="connsiteY11" fmla="*/ 1178545 h 1197446"/>
              <a:gd name="connsiteX12" fmla="*/ 603358 w 1984759"/>
              <a:gd name="connsiteY12" fmla="*/ 1183020 h 1197446"/>
              <a:gd name="connsiteX13" fmla="*/ 221226 w 1984759"/>
              <a:gd name="connsiteY13" fmla="*/ 1194619 h 1197446"/>
              <a:gd name="connsiteX14" fmla="*/ 125611 w 1984759"/>
              <a:gd name="connsiteY14" fmla="*/ 1124026 h 1197446"/>
              <a:gd name="connsiteX15" fmla="*/ 80339 w 1984759"/>
              <a:gd name="connsiteY15" fmla="*/ 1029812 h 1197446"/>
              <a:gd name="connsiteX16" fmla="*/ 68128 w 1984759"/>
              <a:gd name="connsiteY16" fmla="*/ 899652 h 1197446"/>
              <a:gd name="connsiteX17" fmla="*/ 73743 w 1984759"/>
              <a:gd name="connsiteY17" fmla="*/ 855407 h 1197446"/>
              <a:gd name="connsiteX18" fmla="*/ 53194 w 1984759"/>
              <a:gd name="connsiteY18" fmla="*/ 678923 h 1197446"/>
              <a:gd name="connsiteX19" fmla="*/ 0 w 1984759"/>
              <a:gd name="connsiteY19" fmla="*/ 0 h 1197446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78532 w 1989548"/>
              <a:gd name="connsiteY17" fmla="*/ 855789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97828"/>
              <a:gd name="connsiteX1" fmla="*/ 4789 w 1989548"/>
              <a:gd name="connsiteY1" fmla="*/ 382 h 1197828"/>
              <a:gd name="connsiteX2" fmla="*/ 137524 w 1989548"/>
              <a:gd name="connsiteY2" fmla="*/ 29879 h 1197828"/>
              <a:gd name="connsiteX3" fmla="*/ 329253 w 1989548"/>
              <a:gd name="connsiteY3" fmla="*/ 382 h 1197828"/>
              <a:gd name="connsiteX4" fmla="*/ 1892582 w 1989548"/>
              <a:gd name="connsiteY4" fmla="*/ 15131 h 1197828"/>
              <a:gd name="connsiteX5" fmla="*/ 1981073 w 1989548"/>
              <a:gd name="connsiteY5" fmla="*/ 74124 h 1197828"/>
              <a:gd name="connsiteX6" fmla="*/ 1951577 w 1989548"/>
              <a:gd name="connsiteY6" fmla="*/ 501827 h 1197828"/>
              <a:gd name="connsiteX7" fmla="*/ 1936828 w 1989548"/>
              <a:gd name="connsiteY7" fmla="*/ 1047517 h 1197828"/>
              <a:gd name="connsiteX8" fmla="*/ 1884958 w 1989548"/>
              <a:gd name="connsiteY8" fmla="*/ 1132859 h 1197828"/>
              <a:gd name="connsiteX9" fmla="*/ 1774595 w 1989548"/>
              <a:gd name="connsiteY9" fmla="*/ 1165505 h 1197828"/>
              <a:gd name="connsiteX10" fmla="*/ 1730350 w 1989548"/>
              <a:gd name="connsiteY10" fmla="*/ 1180253 h 1197828"/>
              <a:gd name="connsiteX11" fmla="*/ 724311 w 1989548"/>
              <a:gd name="connsiteY11" fmla="*/ 1178927 h 1197828"/>
              <a:gd name="connsiteX12" fmla="*/ 608147 w 1989548"/>
              <a:gd name="connsiteY12" fmla="*/ 1183402 h 1197828"/>
              <a:gd name="connsiteX13" fmla="*/ 226015 w 1989548"/>
              <a:gd name="connsiteY13" fmla="*/ 1195001 h 1197828"/>
              <a:gd name="connsiteX14" fmla="*/ 130400 w 1989548"/>
              <a:gd name="connsiteY14" fmla="*/ 1124408 h 1197828"/>
              <a:gd name="connsiteX15" fmla="*/ 85128 w 1989548"/>
              <a:gd name="connsiteY15" fmla="*/ 1030194 h 1197828"/>
              <a:gd name="connsiteX16" fmla="*/ 72917 w 1989548"/>
              <a:gd name="connsiteY16" fmla="*/ 900034 h 1197828"/>
              <a:gd name="connsiteX17" fmla="*/ 68297 w 1989548"/>
              <a:gd name="connsiteY17" fmla="*/ 825081 h 1197828"/>
              <a:gd name="connsiteX18" fmla="*/ 57983 w 1989548"/>
              <a:gd name="connsiteY18" fmla="*/ 679305 h 1197828"/>
              <a:gd name="connsiteX19" fmla="*/ 32084 w 1989548"/>
              <a:gd name="connsiteY19" fmla="*/ 14029 h 1197828"/>
              <a:gd name="connsiteX0" fmla="*/ 32084 w 1989548"/>
              <a:gd name="connsiteY0" fmla="*/ 14029 h 1184192"/>
              <a:gd name="connsiteX1" fmla="*/ 4789 w 1989548"/>
              <a:gd name="connsiteY1" fmla="*/ 382 h 1184192"/>
              <a:gd name="connsiteX2" fmla="*/ 137524 w 1989548"/>
              <a:gd name="connsiteY2" fmla="*/ 29879 h 1184192"/>
              <a:gd name="connsiteX3" fmla="*/ 329253 w 1989548"/>
              <a:gd name="connsiteY3" fmla="*/ 382 h 1184192"/>
              <a:gd name="connsiteX4" fmla="*/ 1892582 w 1989548"/>
              <a:gd name="connsiteY4" fmla="*/ 15131 h 1184192"/>
              <a:gd name="connsiteX5" fmla="*/ 1981073 w 1989548"/>
              <a:gd name="connsiteY5" fmla="*/ 74124 h 1184192"/>
              <a:gd name="connsiteX6" fmla="*/ 1951577 w 1989548"/>
              <a:gd name="connsiteY6" fmla="*/ 501827 h 1184192"/>
              <a:gd name="connsiteX7" fmla="*/ 1936828 w 1989548"/>
              <a:gd name="connsiteY7" fmla="*/ 1047517 h 1184192"/>
              <a:gd name="connsiteX8" fmla="*/ 1884958 w 1989548"/>
              <a:gd name="connsiteY8" fmla="*/ 1132859 h 1184192"/>
              <a:gd name="connsiteX9" fmla="*/ 1774595 w 1989548"/>
              <a:gd name="connsiteY9" fmla="*/ 1165505 h 1184192"/>
              <a:gd name="connsiteX10" fmla="*/ 1730350 w 1989548"/>
              <a:gd name="connsiteY10" fmla="*/ 1180253 h 1184192"/>
              <a:gd name="connsiteX11" fmla="*/ 724311 w 1989548"/>
              <a:gd name="connsiteY11" fmla="*/ 1178927 h 1184192"/>
              <a:gd name="connsiteX12" fmla="*/ 608147 w 1989548"/>
              <a:gd name="connsiteY12" fmla="*/ 1183402 h 1184192"/>
              <a:gd name="connsiteX13" fmla="*/ 239663 w 1989548"/>
              <a:gd name="connsiteY13" fmla="*/ 1167705 h 1184192"/>
              <a:gd name="connsiteX14" fmla="*/ 130400 w 1989548"/>
              <a:gd name="connsiteY14" fmla="*/ 1124408 h 1184192"/>
              <a:gd name="connsiteX15" fmla="*/ 85128 w 1989548"/>
              <a:gd name="connsiteY15" fmla="*/ 1030194 h 1184192"/>
              <a:gd name="connsiteX16" fmla="*/ 72917 w 1989548"/>
              <a:gd name="connsiteY16" fmla="*/ 900034 h 1184192"/>
              <a:gd name="connsiteX17" fmla="*/ 68297 w 1989548"/>
              <a:gd name="connsiteY17" fmla="*/ 825081 h 1184192"/>
              <a:gd name="connsiteX18" fmla="*/ 57983 w 1989548"/>
              <a:gd name="connsiteY18" fmla="*/ 679305 h 1184192"/>
              <a:gd name="connsiteX19" fmla="*/ 32084 w 1989548"/>
              <a:gd name="connsiteY19" fmla="*/ 14029 h 1184192"/>
              <a:gd name="connsiteX0" fmla="*/ 32084 w 1989548"/>
              <a:gd name="connsiteY0" fmla="*/ 14029 h 1180763"/>
              <a:gd name="connsiteX1" fmla="*/ 4789 w 1989548"/>
              <a:gd name="connsiteY1" fmla="*/ 382 h 1180763"/>
              <a:gd name="connsiteX2" fmla="*/ 137524 w 1989548"/>
              <a:gd name="connsiteY2" fmla="*/ 29879 h 1180763"/>
              <a:gd name="connsiteX3" fmla="*/ 329253 w 1989548"/>
              <a:gd name="connsiteY3" fmla="*/ 382 h 1180763"/>
              <a:gd name="connsiteX4" fmla="*/ 1892582 w 1989548"/>
              <a:gd name="connsiteY4" fmla="*/ 15131 h 1180763"/>
              <a:gd name="connsiteX5" fmla="*/ 1981073 w 1989548"/>
              <a:gd name="connsiteY5" fmla="*/ 74124 h 1180763"/>
              <a:gd name="connsiteX6" fmla="*/ 1951577 w 1989548"/>
              <a:gd name="connsiteY6" fmla="*/ 501827 h 1180763"/>
              <a:gd name="connsiteX7" fmla="*/ 1936828 w 1989548"/>
              <a:gd name="connsiteY7" fmla="*/ 1047517 h 1180763"/>
              <a:gd name="connsiteX8" fmla="*/ 1884958 w 1989548"/>
              <a:gd name="connsiteY8" fmla="*/ 1132859 h 1180763"/>
              <a:gd name="connsiteX9" fmla="*/ 1774595 w 1989548"/>
              <a:gd name="connsiteY9" fmla="*/ 1165505 h 1180763"/>
              <a:gd name="connsiteX10" fmla="*/ 1730350 w 1989548"/>
              <a:gd name="connsiteY10" fmla="*/ 1180253 h 1180763"/>
              <a:gd name="connsiteX11" fmla="*/ 724311 w 1989548"/>
              <a:gd name="connsiteY11" fmla="*/ 1178927 h 1180763"/>
              <a:gd name="connsiteX12" fmla="*/ 601323 w 1989548"/>
              <a:gd name="connsiteY12" fmla="*/ 1162930 h 1180763"/>
              <a:gd name="connsiteX13" fmla="*/ 239663 w 1989548"/>
              <a:gd name="connsiteY13" fmla="*/ 1167705 h 1180763"/>
              <a:gd name="connsiteX14" fmla="*/ 130400 w 1989548"/>
              <a:gd name="connsiteY14" fmla="*/ 1124408 h 1180763"/>
              <a:gd name="connsiteX15" fmla="*/ 85128 w 1989548"/>
              <a:gd name="connsiteY15" fmla="*/ 1030194 h 1180763"/>
              <a:gd name="connsiteX16" fmla="*/ 72917 w 1989548"/>
              <a:gd name="connsiteY16" fmla="*/ 900034 h 1180763"/>
              <a:gd name="connsiteX17" fmla="*/ 68297 w 1989548"/>
              <a:gd name="connsiteY17" fmla="*/ 825081 h 1180763"/>
              <a:gd name="connsiteX18" fmla="*/ 57983 w 1989548"/>
              <a:gd name="connsiteY18" fmla="*/ 679305 h 1180763"/>
              <a:gd name="connsiteX19" fmla="*/ 32084 w 1989548"/>
              <a:gd name="connsiteY19" fmla="*/ 14029 h 1180763"/>
              <a:gd name="connsiteX0" fmla="*/ 32084 w 1989548"/>
              <a:gd name="connsiteY0" fmla="*/ 14029 h 1180253"/>
              <a:gd name="connsiteX1" fmla="*/ 4789 w 1989548"/>
              <a:gd name="connsiteY1" fmla="*/ 382 h 1180253"/>
              <a:gd name="connsiteX2" fmla="*/ 137524 w 1989548"/>
              <a:gd name="connsiteY2" fmla="*/ 29879 h 1180253"/>
              <a:gd name="connsiteX3" fmla="*/ 329253 w 1989548"/>
              <a:gd name="connsiteY3" fmla="*/ 382 h 1180253"/>
              <a:gd name="connsiteX4" fmla="*/ 1892582 w 1989548"/>
              <a:gd name="connsiteY4" fmla="*/ 15131 h 1180253"/>
              <a:gd name="connsiteX5" fmla="*/ 1981073 w 1989548"/>
              <a:gd name="connsiteY5" fmla="*/ 74124 h 1180253"/>
              <a:gd name="connsiteX6" fmla="*/ 1951577 w 1989548"/>
              <a:gd name="connsiteY6" fmla="*/ 501827 h 1180253"/>
              <a:gd name="connsiteX7" fmla="*/ 1936828 w 1989548"/>
              <a:gd name="connsiteY7" fmla="*/ 1047517 h 1180253"/>
              <a:gd name="connsiteX8" fmla="*/ 1884958 w 1989548"/>
              <a:gd name="connsiteY8" fmla="*/ 1132859 h 1180253"/>
              <a:gd name="connsiteX9" fmla="*/ 1774595 w 1989548"/>
              <a:gd name="connsiteY9" fmla="*/ 1165505 h 1180253"/>
              <a:gd name="connsiteX10" fmla="*/ 1730350 w 1989548"/>
              <a:gd name="connsiteY10" fmla="*/ 1180253 h 1180253"/>
              <a:gd name="connsiteX11" fmla="*/ 741371 w 1989548"/>
              <a:gd name="connsiteY11" fmla="*/ 1165279 h 1180253"/>
              <a:gd name="connsiteX12" fmla="*/ 601323 w 1989548"/>
              <a:gd name="connsiteY12" fmla="*/ 1162930 h 1180253"/>
              <a:gd name="connsiteX13" fmla="*/ 239663 w 1989548"/>
              <a:gd name="connsiteY13" fmla="*/ 1167705 h 1180253"/>
              <a:gd name="connsiteX14" fmla="*/ 130400 w 1989548"/>
              <a:gd name="connsiteY14" fmla="*/ 1124408 h 1180253"/>
              <a:gd name="connsiteX15" fmla="*/ 85128 w 1989548"/>
              <a:gd name="connsiteY15" fmla="*/ 1030194 h 1180253"/>
              <a:gd name="connsiteX16" fmla="*/ 72917 w 1989548"/>
              <a:gd name="connsiteY16" fmla="*/ 900034 h 1180253"/>
              <a:gd name="connsiteX17" fmla="*/ 68297 w 1989548"/>
              <a:gd name="connsiteY17" fmla="*/ 825081 h 1180253"/>
              <a:gd name="connsiteX18" fmla="*/ 57983 w 1989548"/>
              <a:gd name="connsiteY18" fmla="*/ 679305 h 1180253"/>
              <a:gd name="connsiteX19" fmla="*/ 32084 w 1989548"/>
              <a:gd name="connsiteY19" fmla="*/ 14029 h 1180253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36828 w 1989548"/>
              <a:gd name="connsiteY7" fmla="*/ 1047517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89548"/>
              <a:gd name="connsiteY0" fmla="*/ 14029 h 1169739"/>
              <a:gd name="connsiteX1" fmla="*/ 4789 w 1989548"/>
              <a:gd name="connsiteY1" fmla="*/ 382 h 1169739"/>
              <a:gd name="connsiteX2" fmla="*/ 137524 w 1989548"/>
              <a:gd name="connsiteY2" fmla="*/ 29879 h 1169739"/>
              <a:gd name="connsiteX3" fmla="*/ 329253 w 1989548"/>
              <a:gd name="connsiteY3" fmla="*/ 382 h 1169739"/>
              <a:gd name="connsiteX4" fmla="*/ 1892582 w 1989548"/>
              <a:gd name="connsiteY4" fmla="*/ 15131 h 1169739"/>
              <a:gd name="connsiteX5" fmla="*/ 1981073 w 1989548"/>
              <a:gd name="connsiteY5" fmla="*/ 74124 h 1169739"/>
              <a:gd name="connsiteX6" fmla="*/ 1951577 w 1989548"/>
              <a:gd name="connsiteY6" fmla="*/ 501827 h 1169739"/>
              <a:gd name="connsiteX7" fmla="*/ 1953888 w 1989548"/>
              <a:gd name="connsiteY7" fmla="*/ 1037281 h 1169739"/>
              <a:gd name="connsiteX8" fmla="*/ 1884958 w 1989548"/>
              <a:gd name="connsiteY8" fmla="*/ 1132859 h 1169739"/>
              <a:gd name="connsiteX9" fmla="*/ 1774595 w 1989548"/>
              <a:gd name="connsiteY9" fmla="*/ 1165505 h 1169739"/>
              <a:gd name="connsiteX10" fmla="*/ 1706467 w 1989548"/>
              <a:gd name="connsiteY10" fmla="*/ 1163193 h 1169739"/>
              <a:gd name="connsiteX11" fmla="*/ 741371 w 1989548"/>
              <a:gd name="connsiteY11" fmla="*/ 1165279 h 1169739"/>
              <a:gd name="connsiteX12" fmla="*/ 601323 w 1989548"/>
              <a:gd name="connsiteY12" fmla="*/ 1162930 h 1169739"/>
              <a:gd name="connsiteX13" fmla="*/ 239663 w 1989548"/>
              <a:gd name="connsiteY13" fmla="*/ 1167705 h 1169739"/>
              <a:gd name="connsiteX14" fmla="*/ 130400 w 1989548"/>
              <a:gd name="connsiteY14" fmla="*/ 1124408 h 1169739"/>
              <a:gd name="connsiteX15" fmla="*/ 85128 w 1989548"/>
              <a:gd name="connsiteY15" fmla="*/ 1030194 h 1169739"/>
              <a:gd name="connsiteX16" fmla="*/ 72917 w 1989548"/>
              <a:gd name="connsiteY16" fmla="*/ 900034 h 1169739"/>
              <a:gd name="connsiteX17" fmla="*/ 68297 w 1989548"/>
              <a:gd name="connsiteY17" fmla="*/ 825081 h 1169739"/>
              <a:gd name="connsiteX18" fmla="*/ 57983 w 1989548"/>
              <a:gd name="connsiteY18" fmla="*/ 679305 h 1169739"/>
              <a:gd name="connsiteX19" fmla="*/ 32084 w 1989548"/>
              <a:gd name="connsiteY19" fmla="*/ 14029 h 1169739"/>
              <a:gd name="connsiteX0" fmla="*/ 32084 w 1996750"/>
              <a:gd name="connsiteY0" fmla="*/ 14029 h 1169739"/>
              <a:gd name="connsiteX1" fmla="*/ 4789 w 1996750"/>
              <a:gd name="connsiteY1" fmla="*/ 382 h 1169739"/>
              <a:gd name="connsiteX2" fmla="*/ 137524 w 1996750"/>
              <a:gd name="connsiteY2" fmla="*/ 29879 h 1169739"/>
              <a:gd name="connsiteX3" fmla="*/ 329253 w 1996750"/>
              <a:gd name="connsiteY3" fmla="*/ 382 h 1169739"/>
              <a:gd name="connsiteX4" fmla="*/ 1892582 w 1996750"/>
              <a:gd name="connsiteY4" fmla="*/ 15131 h 1169739"/>
              <a:gd name="connsiteX5" fmla="*/ 1981073 w 1996750"/>
              <a:gd name="connsiteY5" fmla="*/ 74124 h 1169739"/>
              <a:gd name="connsiteX6" fmla="*/ 1965224 w 1996750"/>
              <a:gd name="connsiteY6" fmla="*/ 505239 h 1169739"/>
              <a:gd name="connsiteX7" fmla="*/ 1953888 w 1996750"/>
              <a:gd name="connsiteY7" fmla="*/ 1037281 h 1169739"/>
              <a:gd name="connsiteX8" fmla="*/ 1884958 w 1996750"/>
              <a:gd name="connsiteY8" fmla="*/ 1132859 h 1169739"/>
              <a:gd name="connsiteX9" fmla="*/ 1774595 w 1996750"/>
              <a:gd name="connsiteY9" fmla="*/ 1165505 h 1169739"/>
              <a:gd name="connsiteX10" fmla="*/ 1706467 w 1996750"/>
              <a:gd name="connsiteY10" fmla="*/ 1163193 h 1169739"/>
              <a:gd name="connsiteX11" fmla="*/ 741371 w 1996750"/>
              <a:gd name="connsiteY11" fmla="*/ 1165279 h 1169739"/>
              <a:gd name="connsiteX12" fmla="*/ 601323 w 1996750"/>
              <a:gd name="connsiteY12" fmla="*/ 1162930 h 1169739"/>
              <a:gd name="connsiteX13" fmla="*/ 239663 w 1996750"/>
              <a:gd name="connsiteY13" fmla="*/ 1167705 h 1169739"/>
              <a:gd name="connsiteX14" fmla="*/ 130400 w 1996750"/>
              <a:gd name="connsiteY14" fmla="*/ 1124408 h 1169739"/>
              <a:gd name="connsiteX15" fmla="*/ 85128 w 1996750"/>
              <a:gd name="connsiteY15" fmla="*/ 1030194 h 1169739"/>
              <a:gd name="connsiteX16" fmla="*/ 72917 w 1996750"/>
              <a:gd name="connsiteY16" fmla="*/ 900034 h 1169739"/>
              <a:gd name="connsiteX17" fmla="*/ 68297 w 1996750"/>
              <a:gd name="connsiteY17" fmla="*/ 825081 h 1169739"/>
              <a:gd name="connsiteX18" fmla="*/ 57983 w 1996750"/>
              <a:gd name="connsiteY18" fmla="*/ 679305 h 1169739"/>
              <a:gd name="connsiteX19" fmla="*/ 32084 w 1996750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688"/>
              <a:gd name="connsiteY0" fmla="*/ 14029 h 1169739"/>
              <a:gd name="connsiteX1" fmla="*/ 4789 w 1984688"/>
              <a:gd name="connsiteY1" fmla="*/ 382 h 1169739"/>
              <a:gd name="connsiteX2" fmla="*/ 137524 w 1984688"/>
              <a:gd name="connsiteY2" fmla="*/ 29879 h 1169739"/>
              <a:gd name="connsiteX3" fmla="*/ 329253 w 1984688"/>
              <a:gd name="connsiteY3" fmla="*/ 382 h 1169739"/>
              <a:gd name="connsiteX4" fmla="*/ 1892582 w 1984688"/>
              <a:gd name="connsiteY4" fmla="*/ 15131 h 1169739"/>
              <a:gd name="connsiteX5" fmla="*/ 1981073 w 1984688"/>
              <a:gd name="connsiteY5" fmla="*/ 74124 h 1169739"/>
              <a:gd name="connsiteX6" fmla="*/ 1965224 w 1984688"/>
              <a:gd name="connsiteY6" fmla="*/ 505239 h 1169739"/>
              <a:gd name="connsiteX7" fmla="*/ 1953888 w 1984688"/>
              <a:gd name="connsiteY7" fmla="*/ 1037281 h 1169739"/>
              <a:gd name="connsiteX8" fmla="*/ 1884958 w 1984688"/>
              <a:gd name="connsiteY8" fmla="*/ 1132859 h 1169739"/>
              <a:gd name="connsiteX9" fmla="*/ 1774595 w 1984688"/>
              <a:gd name="connsiteY9" fmla="*/ 1165505 h 1169739"/>
              <a:gd name="connsiteX10" fmla="*/ 1706467 w 1984688"/>
              <a:gd name="connsiteY10" fmla="*/ 1163193 h 1169739"/>
              <a:gd name="connsiteX11" fmla="*/ 741371 w 1984688"/>
              <a:gd name="connsiteY11" fmla="*/ 1165279 h 1169739"/>
              <a:gd name="connsiteX12" fmla="*/ 601323 w 1984688"/>
              <a:gd name="connsiteY12" fmla="*/ 1162930 h 1169739"/>
              <a:gd name="connsiteX13" fmla="*/ 239663 w 1984688"/>
              <a:gd name="connsiteY13" fmla="*/ 1167705 h 1169739"/>
              <a:gd name="connsiteX14" fmla="*/ 130400 w 1984688"/>
              <a:gd name="connsiteY14" fmla="*/ 1124408 h 1169739"/>
              <a:gd name="connsiteX15" fmla="*/ 85128 w 1984688"/>
              <a:gd name="connsiteY15" fmla="*/ 1030194 h 1169739"/>
              <a:gd name="connsiteX16" fmla="*/ 72917 w 1984688"/>
              <a:gd name="connsiteY16" fmla="*/ 900034 h 1169739"/>
              <a:gd name="connsiteX17" fmla="*/ 68297 w 1984688"/>
              <a:gd name="connsiteY17" fmla="*/ 825081 h 1169739"/>
              <a:gd name="connsiteX18" fmla="*/ 57983 w 1984688"/>
              <a:gd name="connsiteY18" fmla="*/ 679305 h 1169739"/>
              <a:gd name="connsiteX19" fmla="*/ 32084 w 1984688"/>
              <a:gd name="connsiteY19" fmla="*/ 14029 h 1169739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3180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32084 w 1984464"/>
              <a:gd name="connsiteY0" fmla="*/ 15957 h 1171667"/>
              <a:gd name="connsiteX1" fmla="*/ 4789 w 1984464"/>
              <a:gd name="connsiteY1" fmla="*/ 2310 h 1171667"/>
              <a:gd name="connsiteX2" fmla="*/ 137524 w 1984464"/>
              <a:gd name="connsiteY2" fmla="*/ 14747 h 1171667"/>
              <a:gd name="connsiteX3" fmla="*/ 329253 w 1984464"/>
              <a:gd name="connsiteY3" fmla="*/ 2310 h 1171667"/>
              <a:gd name="connsiteX4" fmla="*/ 1895994 w 1984464"/>
              <a:gd name="connsiteY4" fmla="*/ 0 h 1171667"/>
              <a:gd name="connsiteX5" fmla="*/ 1981073 w 1984464"/>
              <a:gd name="connsiteY5" fmla="*/ 76052 h 1171667"/>
              <a:gd name="connsiteX6" fmla="*/ 1965224 w 1984464"/>
              <a:gd name="connsiteY6" fmla="*/ 507167 h 1171667"/>
              <a:gd name="connsiteX7" fmla="*/ 1953888 w 1984464"/>
              <a:gd name="connsiteY7" fmla="*/ 1039209 h 1171667"/>
              <a:gd name="connsiteX8" fmla="*/ 1884958 w 1984464"/>
              <a:gd name="connsiteY8" fmla="*/ 1134787 h 1171667"/>
              <a:gd name="connsiteX9" fmla="*/ 1774595 w 1984464"/>
              <a:gd name="connsiteY9" fmla="*/ 1167433 h 1171667"/>
              <a:gd name="connsiteX10" fmla="*/ 1706467 w 1984464"/>
              <a:gd name="connsiteY10" fmla="*/ 1165121 h 1171667"/>
              <a:gd name="connsiteX11" fmla="*/ 741371 w 1984464"/>
              <a:gd name="connsiteY11" fmla="*/ 1167207 h 1171667"/>
              <a:gd name="connsiteX12" fmla="*/ 601323 w 1984464"/>
              <a:gd name="connsiteY12" fmla="*/ 1164858 h 1171667"/>
              <a:gd name="connsiteX13" fmla="*/ 239663 w 1984464"/>
              <a:gd name="connsiteY13" fmla="*/ 1169633 h 1171667"/>
              <a:gd name="connsiteX14" fmla="*/ 130400 w 1984464"/>
              <a:gd name="connsiteY14" fmla="*/ 1126336 h 1171667"/>
              <a:gd name="connsiteX15" fmla="*/ 85128 w 1984464"/>
              <a:gd name="connsiteY15" fmla="*/ 1032122 h 1171667"/>
              <a:gd name="connsiteX16" fmla="*/ 72917 w 1984464"/>
              <a:gd name="connsiteY16" fmla="*/ 901962 h 1171667"/>
              <a:gd name="connsiteX17" fmla="*/ 68297 w 1984464"/>
              <a:gd name="connsiteY17" fmla="*/ 827009 h 1171667"/>
              <a:gd name="connsiteX18" fmla="*/ 57983 w 1984464"/>
              <a:gd name="connsiteY18" fmla="*/ 681233 h 1171667"/>
              <a:gd name="connsiteX19" fmla="*/ 32084 w 1984464"/>
              <a:gd name="connsiteY19" fmla="*/ 15957 h 1171667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15421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2504"/>
              <a:gd name="connsiteY0" fmla="*/ 55326 h 1211036"/>
              <a:gd name="connsiteX1" fmla="*/ 20596 w 1952504"/>
              <a:gd name="connsiteY1" fmla="*/ 38267 h 1211036"/>
              <a:gd name="connsiteX2" fmla="*/ 105564 w 1952504"/>
              <a:gd name="connsiteY2" fmla="*/ 54116 h 1211036"/>
              <a:gd name="connsiteX3" fmla="*/ 297293 w 1952504"/>
              <a:gd name="connsiteY3" fmla="*/ 41679 h 1211036"/>
              <a:gd name="connsiteX4" fmla="*/ 1864034 w 1952504"/>
              <a:gd name="connsiteY4" fmla="*/ 39369 h 1211036"/>
              <a:gd name="connsiteX5" fmla="*/ 1949113 w 1952504"/>
              <a:gd name="connsiteY5" fmla="*/ 109445 h 1211036"/>
              <a:gd name="connsiteX6" fmla="*/ 1933264 w 1952504"/>
              <a:gd name="connsiteY6" fmla="*/ 546536 h 1211036"/>
              <a:gd name="connsiteX7" fmla="*/ 1921928 w 1952504"/>
              <a:gd name="connsiteY7" fmla="*/ 1078578 h 1211036"/>
              <a:gd name="connsiteX8" fmla="*/ 1852998 w 1952504"/>
              <a:gd name="connsiteY8" fmla="*/ 1174156 h 1211036"/>
              <a:gd name="connsiteX9" fmla="*/ 1742635 w 1952504"/>
              <a:gd name="connsiteY9" fmla="*/ 1206802 h 1211036"/>
              <a:gd name="connsiteX10" fmla="*/ 1674507 w 1952504"/>
              <a:gd name="connsiteY10" fmla="*/ 1204490 h 1211036"/>
              <a:gd name="connsiteX11" fmla="*/ 709411 w 1952504"/>
              <a:gd name="connsiteY11" fmla="*/ 1206576 h 1211036"/>
              <a:gd name="connsiteX12" fmla="*/ 569363 w 1952504"/>
              <a:gd name="connsiteY12" fmla="*/ 1204227 h 1211036"/>
              <a:gd name="connsiteX13" fmla="*/ 207703 w 1952504"/>
              <a:gd name="connsiteY13" fmla="*/ 1209002 h 1211036"/>
              <a:gd name="connsiteX14" fmla="*/ 98440 w 1952504"/>
              <a:gd name="connsiteY14" fmla="*/ 1165705 h 1211036"/>
              <a:gd name="connsiteX15" fmla="*/ 53168 w 1952504"/>
              <a:gd name="connsiteY15" fmla="*/ 1071491 h 1211036"/>
              <a:gd name="connsiteX16" fmla="*/ 40957 w 1952504"/>
              <a:gd name="connsiteY16" fmla="*/ 941331 h 1211036"/>
              <a:gd name="connsiteX17" fmla="*/ 36337 w 1952504"/>
              <a:gd name="connsiteY17" fmla="*/ 866378 h 1211036"/>
              <a:gd name="connsiteX18" fmla="*/ 26023 w 1952504"/>
              <a:gd name="connsiteY18" fmla="*/ 720602 h 1211036"/>
              <a:gd name="connsiteX19" fmla="*/ 124 w 1952504"/>
              <a:gd name="connsiteY19" fmla="*/ 55326 h 1211036"/>
              <a:gd name="connsiteX0" fmla="*/ 124 w 1955521"/>
              <a:gd name="connsiteY0" fmla="*/ 55326 h 1211036"/>
              <a:gd name="connsiteX1" fmla="*/ 20596 w 1955521"/>
              <a:gd name="connsiteY1" fmla="*/ 38267 h 1211036"/>
              <a:gd name="connsiteX2" fmla="*/ 105564 w 1955521"/>
              <a:gd name="connsiteY2" fmla="*/ 54116 h 1211036"/>
              <a:gd name="connsiteX3" fmla="*/ 297293 w 1955521"/>
              <a:gd name="connsiteY3" fmla="*/ 41679 h 1211036"/>
              <a:gd name="connsiteX4" fmla="*/ 1864034 w 1955521"/>
              <a:gd name="connsiteY4" fmla="*/ 39369 h 1211036"/>
              <a:gd name="connsiteX5" fmla="*/ 1949113 w 1955521"/>
              <a:gd name="connsiteY5" fmla="*/ 109445 h 1211036"/>
              <a:gd name="connsiteX6" fmla="*/ 1945217 w 1955521"/>
              <a:gd name="connsiteY6" fmla="*/ 546536 h 1211036"/>
              <a:gd name="connsiteX7" fmla="*/ 1921928 w 1955521"/>
              <a:gd name="connsiteY7" fmla="*/ 1078578 h 1211036"/>
              <a:gd name="connsiteX8" fmla="*/ 1852998 w 1955521"/>
              <a:gd name="connsiteY8" fmla="*/ 1174156 h 1211036"/>
              <a:gd name="connsiteX9" fmla="*/ 1742635 w 1955521"/>
              <a:gd name="connsiteY9" fmla="*/ 1206802 h 1211036"/>
              <a:gd name="connsiteX10" fmla="*/ 1674507 w 1955521"/>
              <a:gd name="connsiteY10" fmla="*/ 1204490 h 1211036"/>
              <a:gd name="connsiteX11" fmla="*/ 709411 w 1955521"/>
              <a:gd name="connsiteY11" fmla="*/ 1206576 h 1211036"/>
              <a:gd name="connsiteX12" fmla="*/ 569363 w 1955521"/>
              <a:gd name="connsiteY12" fmla="*/ 1204227 h 1211036"/>
              <a:gd name="connsiteX13" fmla="*/ 207703 w 1955521"/>
              <a:gd name="connsiteY13" fmla="*/ 1209002 h 1211036"/>
              <a:gd name="connsiteX14" fmla="*/ 98440 w 1955521"/>
              <a:gd name="connsiteY14" fmla="*/ 1165705 h 1211036"/>
              <a:gd name="connsiteX15" fmla="*/ 53168 w 1955521"/>
              <a:gd name="connsiteY15" fmla="*/ 1071491 h 1211036"/>
              <a:gd name="connsiteX16" fmla="*/ 40957 w 1955521"/>
              <a:gd name="connsiteY16" fmla="*/ 941331 h 1211036"/>
              <a:gd name="connsiteX17" fmla="*/ 36337 w 1955521"/>
              <a:gd name="connsiteY17" fmla="*/ 866378 h 1211036"/>
              <a:gd name="connsiteX18" fmla="*/ 26023 w 1955521"/>
              <a:gd name="connsiteY18" fmla="*/ 720602 h 1211036"/>
              <a:gd name="connsiteX19" fmla="*/ 124 w 1955521"/>
              <a:gd name="connsiteY19" fmla="*/ 55326 h 1211036"/>
              <a:gd name="connsiteX0" fmla="*/ 124 w 1960163"/>
              <a:gd name="connsiteY0" fmla="*/ 55326 h 1211036"/>
              <a:gd name="connsiteX1" fmla="*/ 20596 w 1960163"/>
              <a:gd name="connsiteY1" fmla="*/ 38267 h 1211036"/>
              <a:gd name="connsiteX2" fmla="*/ 105564 w 1960163"/>
              <a:gd name="connsiteY2" fmla="*/ 54116 h 1211036"/>
              <a:gd name="connsiteX3" fmla="*/ 297293 w 1960163"/>
              <a:gd name="connsiteY3" fmla="*/ 41679 h 1211036"/>
              <a:gd name="connsiteX4" fmla="*/ 1864034 w 1960163"/>
              <a:gd name="connsiteY4" fmla="*/ 39369 h 1211036"/>
              <a:gd name="connsiteX5" fmla="*/ 1955089 w 1960163"/>
              <a:gd name="connsiteY5" fmla="*/ 55657 h 1211036"/>
              <a:gd name="connsiteX6" fmla="*/ 1945217 w 1960163"/>
              <a:gd name="connsiteY6" fmla="*/ 546536 h 1211036"/>
              <a:gd name="connsiteX7" fmla="*/ 1921928 w 1960163"/>
              <a:gd name="connsiteY7" fmla="*/ 1078578 h 1211036"/>
              <a:gd name="connsiteX8" fmla="*/ 1852998 w 1960163"/>
              <a:gd name="connsiteY8" fmla="*/ 1174156 h 1211036"/>
              <a:gd name="connsiteX9" fmla="*/ 1742635 w 1960163"/>
              <a:gd name="connsiteY9" fmla="*/ 1206802 h 1211036"/>
              <a:gd name="connsiteX10" fmla="*/ 1674507 w 1960163"/>
              <a:gd name="connsiteY10" fmla="*/ 1204490 h 1211036"/>
              <a:gd name="connsiteX11" fmla="*/ 709411 w 1960163"/>
              <a:gd name="connsiteY11" fmla="*/ 1206576 h 1211036"/>
              <a:gd name="connsiteX12" fmla="*/ 569363 w 1960163"/>
              <a:gd name="connsiteY12" fmla="*/ 1204227 h 1211036"/>
              <a:gd name="connsiteX13" fmla="*/ 207703 w 1960163"/>
              <a:gd name="connsiteY13" fmla="*/ 1209002 h 1211036"/>
              <a:gd name="connsiteX14" fmla="*/ 98440 w 1960163"/>
              <a:gd name="connsiteY14" fmla="*/ 1165705 h 1211036"/>
              <a:gd name="connsiteX15" fmla="*/ 53168 w 1960163"/>
              <a:gd name="connsiteY15" fmla="*/ 1071491 h 1211036"/>
              <a:gd name="connsiteX16" fmla="*/ 40957 w 1960163"/>
              <a:gd name="connsiteY16" fmla="*/ 941331 h 1211036"/>
              <a:gd name="connsiteX17" fmla="*/ 36337 w 1960163"/>
              <a:gd name="connsiteY17" fmla="*/ 866378 h 1211036"/>
              <a:gd name="connsiteX18" fmla="*/ 26023 w 1960163"/>
              <a:gd name="connsiteY18" fmla="*/ 720602 h 1211036"/>
              <a:gd name="connsiteX19" fmla="*/ 124 w 1960163"/>
              <a:gd name="connsiteY19" fmla="*/ 55326 h 1211036"/>
              <a:gd name="connsiteX0" fmla="*/ 124 w 1972256"/>
              <a:gd name="connsiteY0" fmla="*/ 55326 h 1211036"/>
              <a:gd name="connsiteX1" fmla="*/ 20596 w 1972256"/>
              <a:gd name="connsiteY1" fmla="*/ 38267 h 1211036"/>
              <a:gd name="connsiteX2" fmla="*/ 105564 w 1972256"/>
              <a:gd name="connsiteY2" fmla="*/ 54116 h 1211036"/>
              <a:gd name="connsiteX3" fmla="*/ 297293 w 1972256"/>
              <a:gd name="connsiteY3" fmla="*/ 41679 h 1211036"/>
              <a:gd name="connsiteX4" fmla="*/ 1864034 w 1972256"/>
              <a:gd name="connsiteY4" fmla="*/ 39369 h 1211036"/>
              <a:gd name="connsiteX5" fmla="*/ 1955089 w 1972256"/>
              <a:gd name="connsiteY5" fmla="*/ 55657 h 1211036"/>
              <a:gd name="connsiteX6" fmla="*/ 1945217 w 1972256"/>
              <a:gd name="connsiteY6" fmla="*/ 546536 h 1211036"/>
              <a:gd name="connsiteX7" fmla="*/ 1921928 w 1972256"/>
              <a:gd name="connsiteY7" fmla="*/ 1078578 h 1211036"/>
              <a:gd name="connsiteX8" fmla="*/ 1852998 w 1972256"/>
              <a:gd name="connsiteY8" fmla="*/ 1174156 h 1211036"/>
              <a:gd name="connsiteX9" fmla="*/ 1742635 w 1972256"/>
              <a:gd name="connsiteY9" fmla="*/ 1206802 h 1211036"/>
              <a:gd name="connsiteX10" fmla="*/ 1674507 w 1972256"/>
              <a:gd name="connsiteY10" fmla="*/ 1204490 h 1211036"/>
              <a:gd name="connsiteX11" fmla="*/ 709411 w 1972256"/>
              <a:gd name="connsiteY11" fmla="*/ 1206576 h 1211036"/>
              <a:gd name="connsiteX12" fmla="*/ 569363 w 1972256"/>
              <a:gd name="connsiteY12" fmla="*/ 1204227 h 1211036"/>
              <a:gd name="connsiteX13" fmla="*/ 207703 w 1972256"/>
              <a:gd name="connsiteY13" fmla="*/ 1209002 h 1211036"/>
              <a:gd name="connsiteX14" fmla="*/ 98440 w 1972256"/>
              <a:gd name="connsiteY14" fmla="*/ 1165705 h 1211036"/>
              <a:gd name="connsiteX15" fmla="*/ 53168 w 1972256"/>
              <a:gd name="connsiteY15" fmla="*/ 1071491 h 1211036"/>
              <a:gd name="connsiteX16" fmla="*/ 40957 w 1972256"/>
              <a:gd name="connsiteY16" fmla="*/ 941331 h 1211036"/>
              <a:gd name="connsiteX17" fmla="*/ 36337 w 1972256"/>
              <a:gd name="connsiteY17" fmla="*/ 866378 h 1211036"/>
              <a:gd name="connsiteX18" fmla="*/ 26023 w 1972256"/>
              <a:gd name="connsiteY18" fmla="*/ 720602 h 1211036"/>
              <a:gd name="connsiteX19" fmla="*/ 124 w 1972256"/>
              <a:gd name="connsiteY19" fmla="*/ 55326 h 1211036"/>
              <a:gd name="connsiteX0" fmla="*/ 124 w 1955091"/>
              <a:gd name="connsiteY0" fmla="*/ 55326 h 1211036"/>
              <a:gd name="connsiteX1" fmla="*/ 20596 w 1955091"/>
              <a:gd name="connsiteY1" fmla="*/ 38267 h 1211036"/>
              <a:gd name="connsiteX2" fmla="*/ 105564 w 1955091"/>
              <a:gd name="connsiteY2" fmla="*/ 54116 h 1211036"/>
              <a:gd name="connsiteX3" fmla="*/ 297293 w 1955091"/>
              <a:gd name="connsiteY3" fmla="*/ 41679 h 1211036"/>
              <a:gd name="connsiteX4" fmla="*/ 1864034 w 1955091"/>
              <a:gd name="connsiteY4" fmla="*/ 39369 h 1211036"/>
              <a:gd name="connsiteX5" fmla="*/ 1955089 w 1955091"/>
              <a:gd name="connsiteY5" fmla="*/ 55657 h 1211036"/>
              <a:gd name="connsiteX6" fmla="*/ 1945217 w 1955091"/>
              <a:gd name="connsiteY6" fmla="*/ 546536 h 1211036"/>
              <a:gd name="connsiteX7" fmla="*/ 1921928 w 1955091"/>
              <a:gd name="connsiteY7" fmla="*/ 1078578 h 1211036"/>
              <a:gd name="connsiteX8" fmla="*/ 1852998 w 1955091"/>
              <a:gd name="connsiteY8" fmla="*/ 1174156 h 1211036"/>
              <a:gd name="connsiteX9" fmla="*/ 1742635 w 1955091"/>
              <a:gd name="connsiteY9" fmla="*/ 1206802 h 1211036"/>
              <a:gd name="connsiteX10" fmla="*/ 1674507 w 1955091"/>
              <a:gd name="connsiteY10" fmla="*/ 1204490 h 1211036"/>
              <a:gd name="connsiteX11" fmla="*/ 709411 w 1955091"/>
              <a:gd name="connsiteY11" fmla="*/ 1206576 h 1211036"/>
              <a:gd name="connsiteX12" fmla="*/ 569363 w 1955091"/>
              <a:gd name="connsiteY12" fmla="*/ 1204227 h 1211036"/>
              <a:gd name="connsiteX13" fmla="*/ 207703 w 1955091"/>
              <a:gd name="connsiteY13" fmla="*/ 1209002 h 1211036"/>
              <a:gd name="connsiteX14" fmla="*/ 98440 w 1955091"/>
              <a:gd name="connsiteY14" fmla="*/ 1165705 h 1211036"/>
              <a:gd name="connsiteX15" fmla="*/ 53168 w 1955091"/>
              <a:gd name="connsiteY15" fmla="*/ 1071491 h 1211036"/>
              <a:gd name="connsiteX16" fmla="*/ 40957 w 1955091"/>
              <a:gd name="connsiteY16" fmla="*/ 941331 h 1211036"/>
              <a:gd name="connsiteX17" fmla="*/ 36337 w 1955091"/>
              <a:gd name="connsiteY17" fmla="*/ 866378 h 1211036"/>
              <a:gd name="connsiteX18" fmla="*/ 26023 w 1955091"/>
              <a:gd name="connsiteY18" fmla="*/ 720602 h 1211036"/>
              <a:gd name="connsiteX19" fmla="*/ 124 w 1955091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297293 w 1955089"/>
              <a:gd name="connsiteY3" fmla="*/ 4167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124 w 1955089"/>
              <a:gd name="connsiteY0" fmla="*/ 55326 h 1211036"/>
              <a:gd name="connsiteX1" fmla="*/ 20596 w 1955089"/>
              <a:gd name="connsiteY1" fmla="*/ 38267 h 1211036"/>
              <a:gd name="connsiteX2" fmla="*/ 105564 w 1955089"/>
              <a:gd name="connsiteY2" fmla="*/ 54116 h 1211036"/>
              <a:gd name="connsiteX3" fmla="*/ 544943 w 1955089"/>
              <a:gd name="connsiteY3" fmla="*/ 37869 h 1211036"/>
              <a:gd name="connsiteX4" fmla="*/ 1490654 w 1955089"/>
              <a:gd name="connsiteY4" fmla="*/ 43179 h 1211036"/>
              <a:gd name="connsiteX5" fmla="*/ 1955089 w 1955089"/>
              <a:gd name="connsiteY5" fmla="*/ 55657 h 1211036"/>
              <a:gd name="connsiteX6" fmla="*/ 1945217 w 1955089"/>
              <a:gd name="connsiteY6" fmla="*/ 546536 h 1211036"/>
              <a:gd name="connsiteX7" fmla="*/ 1921928 w 1955089"/>
              <a:gd name="connsiteY7" fmla="*/ 1078578 h 1211036"/>
              <a:gd name="connsiteX8" fmla="*/ 1852998 w 1955089"/>
              <a:gd name="connsiteY8" fmla="*/ 1174156 h 1211036"/>
              <a:gd name="connsiteX9" fmla="*/ 1742635 w 1955089"/>
              <a:gd name="connsiteY9" fmla="*/ 1206802 h 1211036"/>
              <a:gd name="connsiteX10" fmla="*/ 1674507 w 1955089"/>
              <a:gd name="connsiteY10" fmla="*/ 1204490 h 1211036"/>
              <a:gd name="connsiteX11" fmla="*/ 709411 w 1955089"/>
              <a:gd name="connsiteY11" fmla="*/ 1206576 h 1211036"/>
              <a:gd name="connsiteX12" fmla="*/ 569363 w 1955089"/>
              <a:gd name="connsiteY12" fmla="*/ 1204227 h 1211036"/>
              <a:gd name="connsiteX13" fmla="*/ 207703 w 1955089"/>
              <a:gd name="connsiteY13" fmla="*/ 1209002 h 1211036"/>
              <a:gd name="connsiteX14" fmla="*/ 98440 w 1955089"/>
              <a:gd name="connsiteY14" fmla="*/ 1165705 h 1211036"/>
              <a:gd name="connsiteX15" fmla="*/ 53168 w 1955089"/>
              <a:gd name="connsiteY15" fmla="*/ 1071491 h 1211036"/>
              <a:gd name="connsiteX16" fmla="*/ 40957 w 1955089"/>
              <a:gd name="connsiteY16" fmla="*/ 941331 h 1211036"/>
              <a:gd name="connsiteX17" fmla="*/ 36337 w 1955089"/>
              <a:gd name="connsiteY17" fmla="*/ 866378 h 1211036"/>
              <a:gd name="connsiteX18" fmla="*/ 26023 w 1955089"/>
              <a:gd name="connsiteY18" fmla="*/ 720602 h 1211036"/>
              <a:gd name="connsiteX19" fmla="*/ 124 w 1955089"/>
              <a:gd name="connsiteY19" fmla="*/ 55326 h 1211036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492990 w 1957425"/>
              <a:gd name="connsiteY4" fmla="*/ 4269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7366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  <a:gd name="connsiteX0" fmla="*/ 2460 w 1957425"/>
              <a:gd name="connsiteY0" fmla="*/ 54838 h 1210548"/>
              <a:gd name="connsiteX1" fmla="*/ 22932 w 1957425"/>
              <a:gd name="connsiteY1" fmla="*/ 37779 h 1210548"/>
              <a:gd name="connsiteX2" fmla="*/ 195530 w 1957425"/>
              <a:gd name="connsiteY2" fmla="*/ 42198 h 1210548"/>
              <a:gd name="connsiteX3" fmla="*/ 547279 w 1957425"/>
              <a:gd name="connsiteY3" fmla="*/ 37381 h 1210548"/>
              <a:gd name="connsiteX4" fmla="*/ 1504420 w 1957425"/>
              <a:gd name="connsiteY4" fmla="*/ 27451 h 1210548"/>
              <a:gd name="connsiteX5" fmla="*/ 1957425 w 1957425"/>
              <a:gd name="connsiteY5" fmla="*/ 55169 h 1210548"/>
              <a:gd name="connsiteX6" fmla="*/ 1947553 w 1957425"/>
              <a:gd name="connsiteY6" fmla="*/ 546048 h 1210548"/>
              <a:gd name="connsiteX7" fmla="*/ 1924264 w 1957425"/>
              <a:gd name="connsiteY7" fmla="*/ 1078090 h 1210548"/>
              <a:gd name="connsiteX8" fmla="*/ 1855334 w 1957425"/>
              <a:gd name="connsiteY8" fmla="*/ 1181288 h 1210548"/>
              <a:gd name="connsiteX9" fmla="*/ 1744971 w 1957425"/>
              <a:gd name="connsiteY9" fmla="*/ 1206314 h 1210548"/>
              <a:gd name="connsiteX10" fmla="*/ 1676843 w 1957425"/>
              <a:gd name="connsiteY10" fmla="*/ 1204002 h 1210548"/>
              <a:gd name="connsiteX11" fmla="*/ 711747 w 1957425"/>
              <a:gd name="connsiteY11" fmla="*/ 1206088 h 1210548"/>
              <a:gd name="connsiteX12" fmla="*/ 571699 w 1957425"/>
              <a:gd name="connsiteY12" fmla="*/ 1203739 h 1210548"/>
              <a:gd name="connsiteX13" fmla="*/ 210039 w 1957425"/>
              <a:gd name="connsiteY13" fmla="*/ 1208514 h 1210548"/>
              <a:gd name="connsiteX14" fmla="*/ 100776 w 1957425"/>
              <a:gd name="connsiteY14" fmla="*/ 1165217 h 1210548"/>
              <a:gd name="connsiteX15" fmla="*/ 55504 w 1957425"/>
              <a:gd name="connsiteY15" fmla="*/ 1071003 h 1210548"/>
              <a:gd name="connsiteX16" fmla="*/ 43293 w 1957425"/>
              <a:gd name="connsiteY16" fmla="*/ 940843 h 1210548"/>
              <a:gd name="connsiteX17" fmla="*/ 38673 w 1957425"/>
              <a:gd name="connsiteY17" fmla="*/ 865890 h 1210548"/>
              <a:gd name="connsiteX18" fmla="*/ 28359 w 1957425"/>
              <a:gd name="connsiteY18" fmla="*/ 720114 h 1210548"/>
              <a:gd name="connsiteX19" fmla="*/ 2460 w 1957425"/>
              <a:gd name="connsiteY19" fmla="*/ 54838 h 121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7425" h="1210548">
                <a:moveTo>
                  <a:pt x="2460" y="54838"/>
                </a:moveTo>
                <a:cubicBezTo>
                  <a:pt x="1556" y="-58884"/>
                  <a:pt x="-9246" y="39886"/>
                  <a:pt x="22932" y="37779"/>
                </a:cubicBezTo>
                <a:cubicBezTo>
                  <a:pt x="55110" y="35672"/>
                  <a:pt x="108139" y="42264"/>
                  <a:pt x="195530" y="42198"/>
                </a:cubicBezTo>
                <a:cubicBezTo>
                  <a:pt x="282921" y="42132"/>
                  <a:pt x="483064" y="53435"/>
                  <a:pt x="547279" y="37381"/>
                </a:cubicBezTo>
                <a:cubicBezTo>
                  <a:pt x="1855024" y="70075"/>
                  <a:pt x="727839" y="57319"/>
                  <a:pt x="1504420" y="27451"/>
                </a:cubicBezTo>
                <a:cubicBezTo>
                  <a:pt x="1543749" y="37283"/>
                  <a:pt x="1957861" y="26953"/>
                  <a:pt x="1957425" y="55169"/>
                </a:cubicBezTo>
                <a:cubicBezTo>
                  <a:pt x="1956634" y="106386"/>
                  <a:pt x="1953847" y="400918"/>
                  <a:pt x="1947553" y="546048"/>
                </a:cubicBezTo>
                <a:cubicBezTo>
                  <a:pt x="1958544" y="772731"/>
                  <a:pt x="1939634" y="972217"/>
                  <a:pt x="1924264" y="1078090"/>
                </a:cubicBezTo>
                <a:cubicBezTo>
                  <a:pt x="1908894" y="1183963"/>
                  <a:pt x="1885216" y="1159917"/>
                  <a:pt x="1855334" y="1181288"/>
                </a:cubicBezTo>
                <a:cubicBezTo>
                  <a:pt x="1825452" y="1202659"/>
                  <a:pt x="1789216" y="1201398"/>
                  <a:pt x="1744971" y="1206314"/>
                </a:cubicBezTo>
                <a:cubicBezTo>
                  <a:pt x="1730223" y="1211230"/>
                  <a:pt x="1835399" y="1207452"/>
                  <a:pt x="1676843" y="1204002"/>
                </a:cubicBezTo>
                <a:cubicBezTo>
                  <a:pt x="1355219" y="1197004"/>
                  <a:pt x="1033446" y="1205393"/>
                  <a:pt x="711747" y="1206088"/>
                </a:cubicBezTo>
                <a:cubicBezTo>
                  <a:pt x="696999" y="1211004"/>
                  <a:pt x="655317" y="1203335"/>
                  <a:pt x="571699" y="1203739"/>
                </a:cubicBezTo>
                <a:cubicBezTo>
                  <a:pt x="488081" y="1204143"/>
                  <a:pt x="288526" y="1214934"/>
                  <a:pt x="210039" y="1208514"/>
                </a:cubicBezTo>
                <a:cubicBezTo>
                  <a:pt x="131552" y="1202094"/>
                  <a:pt x="126532" y="1188135"/>
                  <a:pt x="100776" y="1165217"/>
                </a:cubicBezTo>
                <a:cubicBezTo>
                  <a:pt x="75020" y="1142299"/>
                  <a:pt x="73120" y="1128237"/>
                  <a:pt x="55504" y="1071003"/>
                </a:cubicBezTo>
                <a:cubicBezTo>
                  <a:pt x="39431" y="977212"/>
                  <a:pt x="46098" y="975029"/>
                  <a:pt x="43293" y="940843"/>
                </a:cubicBezTo>
                <a:cubicBezTo>
                  <a:pt x="40488" y="906658"/>
                  <a:pt x="43157" y="890553"/>
                  <a:pt x="38673" y="865890"/>
                </a:cubicBezTo>
                <a:cubicBezTo>
                  <a:pt x="33324" y="836468"/>
                  <a:pt x="33275" y="749611"/>
                  <a:pt x="28359" y="720114"/>
                </a:cubicBezTo>
                <a:cubicBezTo>
                  <a:pt x="8059" y="253203"/>
                  <a:pt x="3364" y="168560"/>
                  <a:pt x="2460" y="54838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TextBox 107"/>
          <p:cNvSpPr txBox="1"/>
          <p:nvPr/>
        </p:nvSpPr>
        <p:spPr>
          <a:xfrm>
            <a:off x="8340548" y="2726246"/>
            <a:ext cx="84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693" y="3075949"/>
            <a:ext cx="2654021" cy="2747969"/>
          </a:xfrm>
          <a:prstGeom prst="rect">
            <a:avLst/>
          </a:prstGeom>
        </p:spPr>
      </p:pic>
      <p:sp>
        <p:nvSpPr>
          <p:cNvPr id="89" name="Oval 88"/>
          <p:cNvSpPr/>
          <p:nvPr/>
        </p:nvSpPr>
        <p:spPr>
          <a:xfrm>
            <a:off x="5755485" y="3525197"/>
            <a:ext cx="1619674" cy="34752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861" y="1824555"/>
            <a:ext cx="1007759" cy="1038698"/>
          </a:xfrm>
          <a:prstGeom prst="rect">
            <a:avLst/>
          </a:prstGeom>
        </p:spPr>
      </p:pic>
      <p:grpSp>
        <p:nvGrpSpPr>
          <p:cNvPr id="91" name="Group 90"/>
          <p:cNvGrpSpPr/>
          <p:nvPr/>
        </p:nvGrpSpPr>
        <p:grpSpPr>
          <a:xfrm flipH="1">
            <a:off x="3970994" y="2686038"/>
            <a:ext cx="606685" cy="578159"/>
            <a:chOff x="3048167" y="942746"/>
            <a:chExt cx="1001606" cy="1044102"/>
          </a:xfrm>
        </p:grpSpPr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67" y="942746"/>
              <a:ext cx="1001606" cy="1044102"/>
            </a:xfrm>
            <a:prstGeom prst="rect">
              <a:avLst/>
            </a:prstGeom>
          </p:spPr>
        </p:pic>
        <p:sp>
          <p:nvSpPr>
            <p:cNvPr id="93" name="TextBox 92"/>
            <p:cNvSpPr txBox="1"/>
            <p:nvPr/>
          </p:nvSpPr>
          <p:spPr>
            <a:xfrm>
              <a:off x="3333802" y="1108686"/>
              <a:ext cx="171603" cy="725893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  <a:p>
              <a:pPr algn="r"/>
              <a:endParaRPr lang="en-GB" sz="1600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338349" y="1502406"/>
              <a:ext cx="167056" cy="65990"/>
            </a:xfrm>
            <a:prstGeom prst="rect">
              <a:avLst/>
            </a:prstGeom>
            <a:solidFill>
              <a:srgbClr val="EAF6FA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en-GB" sz="1600" dirty="0"/>
            </a:p>
          </p:txBody>
        </p:sp>
      </p:grpSp>
      <p:pic>
        <p:nvPicPr>
          <p:cNvPr id="109" name="Picture 10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140" y="2389146"/>
            <a:ext cx="1007759" cy="1038698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778" y="3774696"/>
            <a:ext cx="2360282" cy="2128598"/>
          </a:xfrm>
          <a:prstGeom prst="rect">
            <a:avLst/>
          </a:prstGeom>
        </p:spPr>
      </p:pic>
      <p:sp>
        <p:nvSpPr>
          <p:cNvPr id="114" name="Oval 113"/>
          <p:cNvSpPr/>
          <p:nvPr/>
        </p:nvSpPr>
        <p:spPr>
          <a:xfrm>
            <a:off x="7768884" y="4206494"/>
            <a:ext cx="1396892" cy="4597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908" y1="39116" x2="4908" y2="39116"/>
                        <a14:backgroundMark x1="21779" y1="22109" x2="21779" y2="221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497" y="2908495"/>
            <a:ext cx="2360282" cy="2128598"/>
          </a:xfrm>
          <a:prstGeom prst="rect">
            <a:avLst/>
          </a:prstGeom>
        </p:spPr>
      </p:pic>
      <p:sp>
        <p:nvSpPr>
          <p:cNvPr id="113" name="Oval 112"/>
          <p:cNvSpPr/>
          <p:nvPr/>
        </p:nvSpPr>
        <p:spPr>
          <a:xfrm>
            <a:off x="7920396" y="3361546"/>
            <a:ext cx="1267592" cy="45971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TextBox 104"/>
          <p:cNvSpPr txBox="1"/>
          <p:nvPr/>
        </p:nvSpPr>
        <p:spPr>
          <a:xfrm>
            <a:off x="8028714" y="4752557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8157758" y="3865725"/>
            <a:ext cx="69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38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2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3" grpId="0" animBg="1"/>
      <p:bldP spid="47" grpId="0" animBg="1"/>
      <p:bldP spid="56" grpId="0"/>
      <p:bldP spid="61" grpId="0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8" grpId="0"/>
      <p:bldP spid="89" grpId="0" animBg="1"/>
      <p:bldP spid="114" grpId="0" animBg="1"/>
      <p:bldP spid="114" grpId="1" animBg="1"/>
      <p:bldP spid="114" grpId="2" animBg="1"/>
      <p:bldP spid="113" grpId="0" animBg="1"/>
      <p:bldP spid="113" grpId="1" animBg="1"/>
      <p:bldP spid="113" grpId="2" animBg="1"/>
      <p:bldP spid="105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 rot="20464415">
            <a:off x="24847" y="185829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loud 20"/>
          <p:cNvSpPr/>
          <p:nvPr/>
        </p:nvSpPr>
        <p:spPr>
          <a:xfrm rot="491024">
            <a:off x="2375346" y="62052"/>
            <a:ext cx="2165851" cy="1146882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Cloud 21"/>
          <p:cNvSpPr/>
          <p:nvPr/>
        </p:nvSpPr>
        <p:spPr>
          <a:xfrm>
            <a:off x="4334613" y="-28246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loud 22"/>
          <p:cNvSpPr/>
          <p:nvPr/>
        </p:nvSpPr>
        <p:spPr>
          <a:xfrm rot="190334">
            <a:off x="7821564" y="457925"/>
            <a:ext cx="2165851" cy="1146881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ardrop 6"/>
          <p:cNvSpPr/>
          <p:nvPr/>
        </p:nvSpPr>
        <p:spPr>
          <a:xfrm rot="18599652">
            <a:off x="924274" y="170512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ardrop 24"/>
          <p:cNvSpPr/>
          <p:nvPr/>
        </p:nvSpPr>
        <p:spPr>
          <a:xfrm rot="18599652">
            <a:off x="4637365" y="966314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ardrop 25"/>
          <p:cNvSpPr/>
          <p:nvPr/>
        </p:nvSpPr>
        <p:spPr>
          <a:xfrm rot="18599652">
            <a:off x="6093100" y="96956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ardrop 26"/>
          <p:cNvSpPr/>
          <p:nvPr/>
        </p:nvSpPr>
        <p:spPr>
          <a:xfrm rot="18599652">
            <a:off x="1671905" y="1467481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ardrop 27"/>
          <p:cNvSpPr/>
          <p:nvPr/>
        </p:nvSpPr>
        <p:spPr>
          <a:xfrm rot="18599652">
            <a:off x="1320131" y="116294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ardrop 28"/>
          <p:cNvSpPr/>
          <p:nvPr/>
        </p:nvSpPr>
        <p:spPr>
          <a:xfrm rot="18599652">
            <a:off x="5475861" y="5290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ardrop 29"/>
          <p:cNvSpPr/>
          <p:nvPr/>
        </p:nvSpPr>
        <p:spPr>
          <a:xfrm rot="18599652">
            <a:off x="8810568" y="1084228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ardrop 30"/>
          <p:cNvSpPr/>
          <p:nvPr/>
        </p:nvSpPr>
        <p:spPr>
          <a:xfrm rot="18599652">
            <a:off x="427987" y="158985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ardrop 35"/>
          <p:cNvSpPr/>
          <p:nvPr/>
        </p:nvSpPr>
        <p:spPr>
          <a:xfrm rot="18599652">
            <a:off x="3631074" y="1324517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ardrop 36"/>
          <p:cNvSpPr/>
          <p:nvPr/>
        </p:nvSpPr>
        <p:spPr>
          <a:xfrm rot="18599652">
            <a:off x="3112333" y="793659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ardrop 37"/>
          <p:cNvSpPr/>
          <p:nvPr/>
        </p:nvSpPr>
        <p:spPr>
          <a:xfrm rot="18599652">
            <a:off x="2607247" y="1020125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ardrop 39"/>
          <p:cNvSpPr/>
          <p:nvPr/>
        </p:nvSpPr>
        <p:spPr>
          <a:xfrm rot="18599652">
            <a:off x="1843971" y="1020126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ardrop 41"/>
          <p:cNvSpPr/>
          <p:nvPr/>
        </p:nvSpPr>
        <p:spPr>
          <a:xfrm rot="18599652">
            <a:off x="5087191" y="1008473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ardrop 42"/>
          <p:cNvSpPr/>
          <p:nvPr/>
        </p:nvSpPr>
        <p:spPr>
          <a:xfrm rot="18599652">
            <a:off x="8276005" y="1445520"/>
            <a:ext cx="294151" cy="334818"/>
          </a:xfrm>
          <a:prstGeom prst="teardrop">
            <a:avLst>
              <a:gd name="adj" fmla="val 14815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1074947" y="4348040"/>
            <a:ext cx="2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Everyone grab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your wellies! 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38" y="3080890"/>
            <a:ext cx="1350702" cy="1216813"/>
          </a:xfrm>
          <a:prstGeom prst="rect">
            <a:avLst/>
          </a:prstGeom>
        </p:spPr>
      </p:pic>
      <p:pic>
        <p:nvPicPr>
          <p:cNvPr id="64" name="Picture 6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030" y="2523374"/>
            <a:ext cx="1002505" cy="697641"/>
          </a:xfrm>
          <a:prstGeom prst="rect">
            <a:avLst/>
          </a:prstGeom>
        </p:spPr>
      </p:pic>
      <p:pic>
        <p:nvPicPr>
          <p:cNvPr id="65" name="Picture 64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14" y="2082279"/>
            <a:ext cx="1032461" cy="1456964"/>
          </a:xfrm>
          <a:prstGeom prst="rect">
            <a:avLst/>
          </a:prstGeom>
        </p:spPr>
      </p:pic>
      <p:pic>
        <p:nvPicPr>
          <p:cNvPr id="66" name="Picture 6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161" y="2081548"/>
            <a:ext cx="973335" cy="1310378"/>
          </a:xfrm>
          <a:prstGeom prst="rect">
            <a:avLst/>
          </a:prstGeom>
        </p:spPr>
      </p:pic>
      <p:pic>
        <p:nvPicPr>
          <p:cNvPr id="67" name="Picture 6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49" y="2447147"/>
            <a:ext cx="1096656" cy="763161"/>
          </a:xfrm>
          <a:prstGeom prst="rect">
            <a:avLst/>
          </a:prstGeom>
        </p:spPr>
      </p:pic>
      <p:pic>
        <p:nvPicPr>
          <p:cNvPr id="68" name="Picture 67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891" y="2322316"/>
            <a:ext cx="1091379" cy="79479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287" y="2378452"/>
            <a:ext cx="1220076" cy="84256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339" y="3053793"/>
            <a:ext cx="1350702" cy="1216813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040" y="3026696"/>
            <a:ext cx="1350702" cy="1216813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41" y="2999599"/>
            <a:ext cx="1350702" cy="1216813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442" y="2972502"/>
            <a:ext cx="1350702" cy="121681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143" y="2945405"/>
            <a:ext cx="1350702" cy="1216813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244425" y="4365188"/>
            <a:ext cx="2579605" cy="914734"/>
          </a:xfrm>
          <a:prstGeom prst="wedgeRoundRectCallout">
            <a:avLst>
              <a:gd name="adj1" fmla="val -61426"/>
              <a:gd name="adj2" fmla="val 35714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2343830" y="1713376"/>
            <a:ext cx="5928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children are there?        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536035" y="4169174"/>
            <a:ext cx="5928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wellies are there?        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527381" y="1694375"/>
            <a:ext cx="84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695550" y="4155037"/>
            <a:ext cx="84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09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3" grpId="0" animBg="1"/>
      <p:bldP spid="56" grpId="0"/>
      <p:bldP spid="3" grpId="0" animBg="1"/>
      <p:bldP spid="76" grpId="0"/>
      <p:bldP spid="77" grpId="0"/>
      <p:bldP spid="78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094" y="4648702"/>
            <a:ext cx="1062038" cy="134778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9363">
            <a:off x="4028261" y="4829977"/>
            <a:ext cx="1526099" cy="1741042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608707" y="4577300"/>
            <a:ext cx="1858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Who has the tallest?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10" y="1157371"/>
            <a:ext cx="2356027" cy="2976811"/>
          </a:xfrm>
          <a:prstGeom prst="rect">
            <a:avLst/>
          </a:prstGeom>
        </p:spPr>
      </p:pic>
      <p:pic>
        <p:nvPicPr>
          <p:cNvPr id="65" name="Picture 6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39" y="966280"/>
            <a:ext cx="1178179" cy="1561747"/>
          </a:xfrm>
          <a:prstGeom prst="rect">
            <a:avLst/>
          </a:prstGeom>
        </p:spPr>
      </p:pic>
      <p:pic>
        <p:nvPicPr>
          <p:cNvPr id="66" name="Picture 6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895" y="711224"/>
            <a:ext cx="1225520" cy="1536586"/>
          </a:xfrm>
          <a:prstGeom prst="rect">
            <a:avLst/>
          </a:prstGeom>
        </p:spPr>
      </p:pic>
      <p:pic>
        <p:nvPicPr>
          <p:cNvPr id="67" name="Picture 6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59709" y="1167152"/>
            <a:ext cx="1260003" cy="95754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60" y="1982114"/>
            <a:ext cx="1943045" cy="175044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907" y="1608124"/>
            <a:ext cx="2416861" cy="2518624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562968" y="4555640"/>
            <a:ext cx="2002955" cy="914734"/>
          </a:xfrm>
          <a:prstGeom prst="wedgeRoundRectCallout">
            <a:avLst>
              <a:gd name="adj1" fmla="val -65844"/>
              <a:gd name="adj2" fmla="val 2442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2228842" y="614075"/>
            <a:ext cx="5928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Let’s measure!        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117480" y="3995307"/>
            <a:ext cx="5928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blocks tall are they?        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374313" y="3361228"/>
            <a:ext cx="84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192235" y="3541973"/>
            <a:ext cx="84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38" y="2625951"/>
            <a:ext cx="1074246" cy="100016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38" y="2311764"/>
            <a:ext cx="1074246" cy="100016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438" y="1982114"/>
            <a:ext cx="1074246" cy="100016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003" y="2632178"/>
            <a:ext cx="1074246" cy="100016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565" y="2317991"/>
            <a:ext cx="1074246" cy="100016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565" y="1988341"/>
            <a:ext cx="1074246" cy="100016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002" y="2726487"/>
            <a:ext cx="1074246" cy="100016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002" y="2412300"/>
            <a:ext cx="1074246" cy="100016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002" y="2082650"/>
            <a:ext cx="1074246" cy="100016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565" y="1683720"/>
            <a:ext cx="1074246" cy="100016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565" y="1373493"/>
            <a:ext cx="1074246" cy="100016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251" y="1747395"/>
            <a:ext cx="1074246" cy="1000160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4984910" y="3444457"/>
            <a:ext cx="84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25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" grpId="0" animBg="1"/>
      <p:bldP spid="77" grpId="0"/>
      <p:bldP spid="78" grpId="0"/>
      <p:bldP spid="79" grpId="0"/>
      <p:bldP spid="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|2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4.8|4.4|4.6|2.4|1.8|5.4|15.1|1.8|1.1|1.6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2.2|2.7|4|5|3.4|1|5|14.3|5.4|7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9|5.3|2.7|9.4|6.8|5.4|1.5|1.6|1.8|1.7|1.8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0|7.8|1.3|1.2|2.9|5.2|1.3|1.1|1|1.1|6.2|9.5|1.2|0.8|0.9|2.9|7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625E2B-C0A4-422C-8715-F969D409437E}">
  <ds:schemaRefs>
    <ds:schemaRef ds:uri="cee99ee9-287b-4f9a-957c-ba5ae7375c9a"/>
    <ds:schemaRef ds:uri="http://schemas.microsoft.com/office/infopath/2007/PartnerControls"/>
    <ds:schemaRef ds:uri="522d4c35-b548-4432-90ae-af4376e1c4b4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3118</TotalTime>
  <Words>102</Words>
  <Application>Microsoft Office PowerPoint</Application>
  <PresentationFormat>A4 Paper (210x297 mm)</PresentationFormat>
  <Paragraphs>173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108</cp:revision>
  <dcterms:created xsi:type="dcterms:W3CDTF">2019-10-15T10:24:11Z</dcterms:created>
  <dcterms:modified xsi:type="dcterms:W3CDTF">2021-03-22T11:22:18Z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