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2" r:id="rId4"/>
  </p:sldMasterIdLst>
  <p:notesMasterIdLst>
    <p:notesMasterId r:id="rId16"/>
  </p:notesMasterIdLst>
  <p:handoutMasterIdLst>
    <p:handoutMasterId r:id="rId17"/>
  </p:handoutMasterIdLst>
  <p:sldIdLst>
    <p:sldId id="274" r:id="rId5"/>
    <p:sldId id="286" r:id="rId6"/>
    <p:sldId id="290" r:id="rId7"/>
    <p:sldId id="300" r:id="rId8"/>
    <p:sldId id="301" r:id="rId9"/>
    <p:sldId id="302" r:id="rId10"/>
    <p:sldId id="303" r:id="rId11"/>
    <p:sldId id="306" r:id="rId12"/>
    <p:sldId id="287" r:id="rId13"/>
    <p:sldId id="296" r:id="rId14"/>
    <p:sldId id="297" r:id="rId15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95" userDrawn="1">
          <p15:clr>
            <a:srgbClr val="A4A3A4"/>
          </p15:clr>
        </p15:guide>
        <p15:guide id="2" pos="33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03" autoAdjust="0"/>
    <p:restoredTop sz="94693"/>
  </p:normalViewPr>
  <p:slideViewPr>
    <p:cSldViewPr snapToGrid="0" snapToObjects="1">
      <p:cViewPr varScale="1">
        <p:scale>
          <a:sx n="107" d="100"/>
          <a:sy n="107" d="100"/>
        </p:scale>
        <p:origin x="972" y="64"/>
      </p:cViewPr>
      <p:guideLst>
        <p:guide orient="horz" pos="2795"/>
        <p:guide pos="336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9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E9946287-CA18-4C2B-86E5-3BF7A0E660F8}"/>
    <pc:docChg chg="custSel modSld">
      <pc:chgData name="James Clegg" userId="c6df1435-7a36-4b38-be4d-16e68e91152f" providerId="ADAL" clId="{E9946287-CA18-4C2B-86E5-3BF7A0E660F8}" dt="2021-03-22T14:27:08.744" v="11"/>
      <pc:docMkLst>
        <pc:docMk/>
      </pc:docMkLst>
      <pc:sldChg chg="delSp modTransition delAnim">
        <pc:chgData name="James Clegg" userId="c6df1435-7a36-4b38-be4d-16e68e91152f" providerId="ADAL" clId="{E9946287-CA18-4C2B-86E5-3BF7A0E660F8}" dt="2021-03-22T14:27:08.744" v="11"/>
        <pc:sldMkLst>
          <pc:docMk/>
          <pc:sldMk cId="593140160" sldId="274"/>
        </pc:sldMkLst>
        <pc:picChg chg="del">
          <ac:chgData name="James Clegg" userId="c6df1435-7a36-4b38-be4d-16e68e91152f" providerId="ADAL" clId="{E9946287-CA18-4C2B-86E5-3BF7A0E660F8}" dt="2021-03-22T14:26:23.182" v="0" actId="478"/>
          <ac:picMkLst>
            <pc:docMk/>
            <pc:sldMk cId="593140160" sldId="274"/>
            <ac:picMk id="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E9946287-CA18-4C2B-86E5-3BF7A0E660F8}" dt="2021-03-22T14:27:08.744" v="11"/>
        <pc:sldMkLst>
          <pc:docMk/>
          <pc:sldMk cId="3993740262" sldId="286"/>
        </pc:sldMkLst>
        <pc:picChg chg="del">
          <ac:chgData name="James Clegg" userId="c6df1435-7a36-4b38-be4d-16e68e91152f" providerId="ADAL" clId="{E9946287-CA18-4C2B-86E5-3BF7A0E660F8}" dt="2021-03-22T14:26:26.288" v="1" actId="478"/>
          <ac:picMkLst>
            <pc:docMk/>
            <pc:sldMk cId="3993740262" sldId="286"/>
            <ac:picMk id="11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E9946287-CA18-4C2B-86E5-3BF7A0E660F8}" dt="2021-03-22T14:27:08.744" v="11"/>
        <pc:sldMkLst>
          <pc:docMk/>
          <pc:sldMk cId="276706368" sldId="287"/>
        </pc:sldMkLst>
        <pc:picChg chg="del">
          <ac:chgData name="James Clegg" userId="c6df1435-7a36-4b38-be4d-16e68e91152f" providerId="ADAL" clId="{E9946287-CA18-4C2B-86E5-3BF7A0E660F8}" dt="2021-03-22T14:26:54.837" v="8" actId="478"/>
          <ac:picMkLst>
            <pc:docMk/>
            <pc:sldMk cId="276706368" sldId="287"/>
            <ac:picMk id="1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E9946287-CA18-4C2B-86E5-3BF7A0E660F8}" dt="2021-03-22T14:27:08.744" v="11"/>
        <pc:sldMkLst>
          <pc:docMk/>
          <pc:sldMk cId="1249824995" sldId="290"/>
        </pc:sldMkLst>
        <pc:picChg chg="del">
          <ac:chgData name="James Clegg" userId="c6df1435-7a36-4b38-be4d-16e68e91152f" providerId="ADAL" clId="{E9946287-CA18-4C2B-86E5-3BF7A0E660F8}" dt="2021-03-22T14:26:30.536" v="2" actId="478"/>
          <ac:picMkLst>
            <pc:docMk/>
            <pc:sldMk cId="1249824995" sldId="290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E9946287-CA18-4C2B-86E5-3BF7A0E660F8}" dt="2021-03-22T14:27:08.744" v="11"/>
        <pc:sldMkLst>
          <pc:docMk/>
          <pc:sldMk cId="2990400138" sldId="296"/>
        </pc:sldMkLst>
        <pc:picChg chg="del">
          <ac:chgData name="James Clegg" userId="c6df1435-7a36-4b38-be4d-16e68e91152f" providerId="ADAL" clId="{E9946287-CA18-4C2B-86E5-3BF7A0E660F8}" dt="2021-03-22T14:26:57.602" v="9" actId="478"/>
          <ac:picMkLst>
            <pc:docMk/>
            <pc:sldMk cId="2990400138" sldId="296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E9946287-CA18-4C2B-86E5-3BF7A0E660F8}" dt="2021-03-22T14:27:08.744" v="11"/>
        <pc:sldMkLst>
          <pc:docMk/>
          <pc:sldMk cId="711208417" sldId="297"/>
        </pc:sldMkLst>
        <pc:picChg chg="del">
          <ac:chgData name="James Clegg" userId="c6df1435-7a36-4b38-be4d-16e68e91152f" providerId="ADAL" clId="{E9946287-CA18-4C2B-86E5-3BF7A0E660F8}" dt="2021-03-22T14:27:01.260" v="10" actId="478"/>
          <ac:picMkLst>
            <pc:docMk/>
            <pc:sldMk cId="711208417" sldId="297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E9946287-CA18-4C2B-86E5-3BF7A0E660F8}" dt="2021-03-22T14:27:08.744" v="11"/>
        <pc:sldMkLst>
          <pc:docMk/>
          <pc:sldMk cId="2819387325" sldId="300"/>
        </pc:sldMkLst>
        <pc:picChg chg="del">
          <ac:chgData name="James Clegg" userId="c6df1435-7a36-4b38-be4d-16e68e91152f" providerId="ADAL" clId="{E9946287-CA18-4C2B-86E5-3BF7A0E660F8}" dt="2021-03-22T14:26:33.664" v="3" actId="478"/>
          <ac:picMkLst>
            <pc:docMk/>
            <pc:sldMk cId="2819387325" sldId="300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E9946287-CA18-4C2B-86E5-3BF7A0E660F8}" dt="2021-03-22T14:27:08.744" v="11"/>
        <pc:sldMkLst>
          <pc:docMk/>
          <pc:sldMk cId="3762831842" sldId="301"/>
        </pc:sldMkLst>
        <pc:picChg chg="del">
          <ac:chgData name="James Clegg" userId="c6df1435-7a36-4b38-be4d-16e68e91152f" providerId="ADAL" clId="{E9946287-CA18-4C2B-86E5-3BF7A0E660F8}" dt="2021-03-22T14:26:36.931" v="4" actId="478"/>
          <ac:picMkLst>
            <pc:docMk/>
            <pc:sldMk cId="3762831842" sldId="301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E9946287-CA18-4C2B-86E5-3BF7A0E660F8}" dt="2021-03-22T14:27:08.744" v="11"/>
        <pc:sldMkLst>
          <pc:docMk/>
          <pc:sldMk cId="2105800243" sldId="302"/>
        </pc:sldMkLst>
        <pc:picChg chg="del">
          <ac:chgData name="James Clegg" userId="c6df1435-7a36-4b38-be4d-16e68e91152f" providerId="ADAL" clId="{E9946287-CA18-4C2B-86E5-3BF7A0E660F8}" dt="2021-03-22T14:26:40.017" v="5" actId="478"/>
          <ac:picMkLst>
            <pc:docMk/>
            <pc:sldMk cId="2105800243" sldId="302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E9946287-CA18-4C2B-86E5-3BF7A0E660F8}" dt="2021-03-22T14:27:08.744" v="11"/>
        <pc:sldMkLst>
          <pc:docMk/>
          <pc:sldMk cId="1080108483" sldId="303"/>
        </pc:sldMkLst>
        <pc:picChg chg="del">
          <ac:chgData name="James Clegg" userId="c6df1435-7a36-4b38-be4d-16e68e91152f" providerId="ADAL" clId="{E9946287-CA18-4C2B-86E5-3BF7A0E660F8}" dt="2021-03-22T14:26:43.246" v="6" actId="478"/>
          <ac:picMkLst>
            <pc:docMk/>
            <pc:sldMk cId="1080108483" sldId="303"/>
            <ac:picMk id="1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E9946287-CA18-4C2B-86E5-3BF7A0E660F8}" dt="2021-03-22T14:27:08.744" v="11"/>
        <pc:sldMkLst>
          <pc:docMk/>
          <pc:sldMk cId="906989676" sldId="306"/>
        </pc:sldMkLst>
        <pc:picChg chg="del">
          <ac:chgData name="James Clegg" userId="c6df1435-7a36-4b38-be4d-16e68e91152f" providerId="ADAL" clId="{E9946287-CA18-4C2B-86E5-3BF7A0E660F8}" dt="2021-03-22T14:26:45.962" v="7" actId="478"/>
          <ac:picMkLst>
            <pc:docMk/>
            <pc:sldMk cId="906989676" sldId="306"/>
            <ac:picMk id="6" creationId="{00000000-0000-0000-0000-000000000000}"/>
          </ac:picMkLst>
        </pc:picChg>
      </pc:sldChg>
    </pc:docChg>
  </pc:docChgLst>
  <pc:docChgLst>
    <pc:chgData name="James Clegg" userId="c6df1435-7a36-4b38-be4d-16e68e91152f" providerId="ADAL" clId="{79D94FFA-232A-43F3-A63C-E3AD798B8EE3}"/>
    <pc:docChg chg="custSel modSld">
      <pc:chgData name="James Clegg" userId="c6df1435-7a36-4b38-be4d-16e68e91152f" providerId="ADAL" clId="{79D94FFA-232A-43F3-A63C-E3AD798B8EE3}" dt="2021-03-22T14:19:06.947" v="1"/>
      <pc:docMkLst>
        <pc:docMk/>
      </pc:docMkLst>
      <pc:sldChg chg="addSp delSp modAnim">
        <pc:chgData name="James Clegg" userId="c6df1435-7a36-4b38-be4d-16e68e91152f" providerId="ADAL" clId="{79D94FFA-232A-43F3-A63C-E3AD798B8EE3}" dt="2021-03-22T14:19:06.947" v="1"/>
        <pc:sldMkLst>
          <pc:docMk/>
          <pc:sldMk cId="593140160" sldId="274"/>
        </pc:sldMkLst>
        <pc:spChg chg="del">
          <ac:chgData name="James Clegg" userId="c6df1435-7a36-4b38-be4d-16e68e91152f" providerId="ADAL" clId="{79D94FFA-232A-43F3-A63C-E3AD798B8EE3}" dt="2021-03-22T14:19:06.421" v="0" actId="478"/>
          <ac:spMkLst>
            <pc:docMk/>
            <pc:sldMk cId="593140160" sldId="274"/>
            <ac:spMk id="2" creationId="{FEAC461B-D4AF-40F3-968F-7565A7B985BC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4" creationId="{E9E584AD-7682-4AA6-A6F4-7B4D0D6E7D9C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5" creationId="{949DBB2C-7833-4A1B-9919-F17BCC32556A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6" creationId="{14DFE6E8-8333-4CE1-8A47-DCF94F31695B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8" creationId="{BC1F8842-9CC9-445C-B173-1F9814212507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9" creationId="{97E7D2BF-4EEA-48B2-B78C-510A101769A4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10" creationId="{BCFBABDC-1C8D-42AF-A39C-2EA7ACA9691F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11" creationId="{09ED703F-3EC5-4B6F-85C7-4C5D162CD731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12" creationId="{9FD0A5A3-0054-49B4-B2A3-BB8CE7104DB5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13" creationId="{C4774B4A-24F3-4805-B206-142CC1000A7A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14" creationId="{671BE9F6-6779-48AE-BEFC-7D3B1B506D9A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15" creationId="{40904B48-CEE6-4B91-8CAF-253D51B67B74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16" creationId="{CB318903-7D73-40F9-A424-B6402D20D273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17" creationId="{0FA530C1-9EC1-4781-A239-7A6801D0DFC2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18" creationId="{B166AAAF-30A4-4893-A773-E425F12E998A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19" creationId="{8DAF3B7C-4CF4-45E2-8142-6BCCD6136639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20" creationId="{840E9068-9146-4D19-A771-E82E24D15D4C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21" creationId="{E9450B0B-B8DA-4CEE-8FE4-70A7EA89C2A8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22" creationId="{E54B5872-04D3-48B8-822F-3FE26581D797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23" creationId="{3D1A6C75-6881-4665-A092-F28CF0294D4B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24" creationId="{444AC0D2-372D-4579-9852-428131B84A52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25" creationId="{530C74DD-5B68-4401-83EF-BDD2BF60B22E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26" creationId="{029A5708-7CAF-480C-9766-78A55EEB316D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27" creationId="{6C22ECD6-2391-40DF-81B8-210DE927F6E0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28" creationId="{6695FF23-253A-4645-A211-B52DEAA97B53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29" creationId="{22F94C3B-6EC1-4A1B-B84C-80C1D8F336E6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30" creationId="{F53375D4-7CA5-43AA-9428-49F5CF53816E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31" creationId="{2D4323F0-1E99-4C3B-BD36-76542E04C273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32" creationId="{61917DE1-D004-4350-9BAE-B48EC5051F07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33" creationId="{C9D1C7C9-1862-47D5-9A05-B2B4EFDD2859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34" creationId="{BA7E7265-2491-42BC-935F-52EE6A05F200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35" creationId="{62FB2AB5-F003-44C7-A020-D9516976D243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36" creationId="{3FAAAE15-F5BA-4E02-9414-463A1A0959D6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37" creationId="{273FD386-CB2D-4DE5-85ED-1A8279DDE668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38" creationId="{C130BD60-0EFE-49A6-982E-7793AB6BA936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39" creationId="{8AE70DF8-3B90-4712-A0E0-DF7AE039B8D0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40" creationId="{053737C5-4719-44A4-BA89-A8E9AA95BA54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41" creationId="{85525A2A-529D-46A3-BB9C-A209E8E3DD99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42" creationId="{2FADF3B9-A603-4A73-886C-B37BDAB36D40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43" creationId="{953012AD-DAC1-4F40-941B-27FC27C25711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44" creationId="{A8100C23-5CFA-4A6D-9FD2-56C6451D45AF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45" creationId="{0E8660AC-553E-45BF-B1CB-DA625BD17214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46" creationId="{10B9F32E-B73A-42AD-AE8F-593002E54093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47" creationId="{991E9DE8-D4D8-40E5-A85E-11B6BCD468B8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48" creationId="{E113FC77-0C47-47D2-A507-588FB7A48131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49" creationId="{94956929-146B-4A7F-A6CC-AA5BF2BDD5F7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50" creationId="{604B0332-0762-437D-A9AE-A3EDD5C02246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51" creationId="{7959D8C7-5032-4B81-A92A-1A8E0A6159FF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52" creationId="{F672D42F-670B-4E1E-8933-3D678C7CC843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53" creationId="{B80F44D3-FFF3-444A-A017-BF60AA79AC38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54" creationId="{C81F9DBA-38E1-4B4D-A3AA-228F987C67D1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55" creationId="{FD09C287-9AC8-41B5-A133-EA1DD507E932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56" creationId="{69E2D888-0176-44CE-A02E-45096C91CB9F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57" creationId="{07630201-171C-4463-8332-F38F53FAB607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58" creationId="{095E1647-64F1-4F86-9CAF-4A13260EB26A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59" creationId="{4DAE0CAA-C6A2-4EC6-8C3F-C6D403958A06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60" creationId="{A71AF8FC-F289-494B-936F-F7C4D57C644A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61" creationId="{24F595F2-D526-4657-BDE5-A2ADFEF7E715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62" creationId="{218B39F7-90C4-4D2A-8644-F98265314054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63" creationId="{AAA82536-2CD9-494E-89FC-B14D3835C5C0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64" creationId="{C50EA106-6532-414B-ADCA-B4C061602C8F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65" creationId="{9CCB4F5D-911F-4456-B5A1-2E8B37E6F133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66" creationId="{DB4D3491-6F96-4AC7-B409-20A60F193134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67" creationId="{DB2EF451-746B-4885-B292-D6C639E60995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68" creationId="{7F41402D-3881-4A35-9A39-38CC5169133E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69" creationId="{54FB6DD3-7974-4639-B945-75EDC10B1EF6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70" creationId="{8A61DA8E-5144-4030-8952-10CC567AA00B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71" creationId="{0901F21F-EFA2-4C9B-B23F-1E21C88CC10E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72" creationId="{D7D21B24-B52F-4D2C-9A41-678B921F4939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73" creationId="{E2A0B910-4F53-480D-9181-D5ADF837514E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74" creationId="{796C97C6-EB75-4C57-8DC2-29F98647A719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75" creationId="{5FB31CBD-9986-4F24-876A-DB3F2CEAAF3A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76" creationId="{A8620B99-D9A8-4ED3-B91D-A4EDA17986F1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77" creationId="{77C6318D-98C7-4B49-8488-E633066E66F6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78" creationId="{5DB048B8-FF0C-4D3B-9D9C-BF9280C44587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79" creationId="{CB61DCEF-84BE-4780-9460-43CF95EA9A54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80" creationId="{325102C6-F142-4355-B778-E5A1ACB4812B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81" creationId="{2F46716D-1766-46B2-BE6E-0B4644A4ED34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82" creationId="{8180370D-0D65-4CEC-88B8-6704B80EC2B5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83" creationId="{9F407E9A-C823-420F-A598-5245EC057EE2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84" creationId="{0D728DF7-373F-4CDF-8B29-BBB466D6A508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85" creationId="{2A3D4667-4766-4166-B75C-4701EACFF280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86" creationId="{32B3C4BB-F4DC-4E76-AB07-3FFBB115F70F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87" creationId="{E37FED08-61E3-4D65-8EF3-C9940E95F770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88" creationId="{44FC92D4-1C18-4A45-A649-6E27ACB8A81D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89" creationId="{76C9543E-2535-40FA-A3F1-1A8CBAB9494E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90" creationId="{8AEB7D72-D111-45AC-8ECF-01EA8D04A1C9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91" creationId="{7AF334CB-DA9B-4DBB-8DF7-67E91AB99E83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92" creationId="{2761D1FF-085E-45ED-8735-23D276CAA092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93" creationId="{4410F868-6721-4143-9F2D-D1F726800D29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94" creationId="{4F24A07E-02C6-46CE-87D5-046AE8B9494C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95" creationId="{2D4BCC49-6658-46A5-BEFA-C8672F542C03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96" creationId="{55F14257-CAC7-439F-9C6C-C471F41C89F1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97" creationId="{A7D8C86E-9DEB-4CCD-A472-BE6D69304974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98" creationId="{5BC66D8E-E820-4C1F-B489-596F4374BE0C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99" creationId="{5DCD7E08-A135-4BAB-AC9F-6B77489309E4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100" creationId="{8960EB82-C72F-4AAD-852A-426A49C29491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101" creationId="{44364645-2E03-4D8C-915F-9E0178D0C7DA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102" creationId="{D156DA54-F9F9-41DE-813C-5CA31D555186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103" creationId="{289C397D-BB36-426B-B6D3-80D47034D79B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104" creationId="{A4210FD9-B4C1-433F-928E-5F33AC45FE0C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106" creationId="{2121899D-36FA-4025-A79D-7C75ECA9D498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107" creationId="{B63D656B-83BE-4B51-A932-B094444133BF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108" creationId="{3D0897EE-1553-4367-B3F0-96B839330921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109" creationId="{59FAFF3D-A519-45E2-BE18-42C5A8BAFA45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110" creationId="{2DB40EAC-D039-47D5-9D17-88577B28D975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111" creationId="{36CD9C36-2986-485A-A7B2-7035CDF5BE52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112" creationId="{2ECA8CD2-22BA-43B4-A6F8-59B3D220DE1A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113" creationId="{77C8D878-4D9D-48FC-9ECA-5FF5F3B43FC3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114" creationId="{E3DEFD1B-032D-403B-86E6-139B8B23A7F4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115" creationId="{798F5DF5-D3EF-45A7-9369-15483CEF8F64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116" creationId="{A39691D5-7AD1-4C14-A8F7-23801FDFEB0B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117" creationId="{5B64A936-C949-469E-8A31-744A1BD2F519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118" creationId="{8ECF1308-7CEE-44C8-929B-21A852022179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119" creationId="{25D4B41F-D838-4DD3-A490-6DC50F42A49B}"/>
          </ac:spMkLst>
        </pc:spChg>
        <pc:spChg chg="add">
          <ac:chgData name="James Clegg" userId="c6df1435-7a36-4b38-be4d-16e68e91152f" providerId="ADAL" clId="{79D94FFA-232A-43F3-A63C-E3AD798B8EE3}" dt="2021-03-22T14:19:06.947" v="1"/>
          <ac:spMkLst>
            <pc:docMk/>
            <pc:sldMk cId="593140160" sldId="274"/>
            <ac:spMk id="120" creationId="{7644829D-B063-4248-A774-F5786393BBC4}"/>
          </ac:spMkLst>
        </pc:spChg>
        <pc:picChg chg="add">
          <ac:chgData name="James Clegg" userId="c6df1435-7a36-4b38-be4d-16e68e91152f" providerId="ADAL" clId="{79D94FFA-232A-43F3-A63C-E3AD798B8EE3}" dt="2021-03-22T14:19:06.947" v="1"/>
          <ac:picMkLst>
            <pc:docMk/>
            <pc:sldMk cId="593140160" sldId="274"/>
            <ac:picMk id="105" creationId="{96D1EAAB-1B4F-4F34-A1A4-4E78A0D12204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3/22/2021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3/22/2021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6954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83644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979F2A6-11CC-4D40-9892-FCE833E3A54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999071" y="-105251"/>
            <a:ext cx="5633192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586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5.png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30.png"/><Relationship Id="rId10" Type="http://schemas.openxmlformats.org/officeDocument/2006/relationships/image" Target="../media/image33.png"/><Relationship Id="rId9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7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34.png"/><Relationship Id="rId9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7.png"/><Relationship Id="rId5" Type="http://schemas.openxmlformats.org/officeDocument/2006/relationships/image" Target="../media/image60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4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image" Target="../media/image13.png"/><Relationship Id="rId12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11" Type="http://schemas.openxmlformats.org/officeDocument/2006/relationships/image" Target="../media/image21.png"/><Relationship Id="rId5" Type="http://schemas.openxmlformats.org/officeDocument/2006/relationships/image" Target="../media/image14.png"/><Relationship Id="rId10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7.png"/><Relationship Id="rId3" Type="http://schemas.openxmlformats.org/officeDocument/2006/relationships/image" Target="../media/image5.png"/><Relationship Id="rId7" Type="http://schemas.openxmlformats.org/officeDocument/2006/relationships/image" Target="../media/image230.png"/><Relationship Id="rId12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11" Type="http://schemas.openxmlformats.org/officeDocument/2006/relationships/image" Target="../media/image25.png"/><Relationship Id="rId10" Type="http://schemas.openxmlformats.org/officeDocument/2006/relationships/image" Target="../media/image24.png"/><Relationship Id="rId4" Type="http://schemas.openxmlformats.org/officeDocument/2006/relationships/image" Target="../media/image14.png"/><Relationship Id="rId9" Type="http://schemas.openxmlformats.org/officeDocument/2006/relationships/image" Target="../media/image16.png"/><Relationship Id="rId1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5" Type="http://schemas.openxmlformats.org/officeDocument/2006/relationships/image" Target="../media/image5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ardrop 3">
            <a:extLst>
              <a:ext uri="{FF2B5EF4-FFF2-40B4-BE49-F238E27FC236}">
                <a16:creationId xmlns:a16="http://schemas.microsoft.com/office/drawing/2014/main" id="{E9E584AD-7682-4AA6-A6F4-7B4D0D6E7D9C}"/>
              </a:ext>
            </a:extLst>
          </p:cNvPr>
          <p:cNvSpPr/>
          <p:nvPr/>
        </p:nvSpPr>
        <p:spPr>
          <a:xfrm rot="18937591">
            <a:off x="1538048" y="7560737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ardrop 4">
            <a:extLst>
              <a:ext uri="{FF2B5EF4-FFF2-40B4-BE49-F238E27FC236}">
                <a16:creationId xmlns:a16="http://schemas.microsoft.com/office/drawing/2014/main" id="{949DBB2C-7833-4A1B-9919-F17BCC32556A}"/>
              </a:ext>
            </a:extLst>
          </p:cNvPr>
          <p:cNvSpPr/>
          <p:nvPr/>
        </p:nvSpPr>
        <p:spPr>
          <a:xfrm rot="18937591">
            <a:off x="1250850" y="7077586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ardrop 5">
            <a:extLst>
              <a:ext uri="{FF2B5EF4-FFF2-40B4-BE49-F238E27FC236}">
                <a16:creationId xmlns:a16="http://schemas.microsoft.com/office/drawing/2014/main" id="{14DFE6E8-8333-4CE1-8A47-DCF94F31695B}"/>
              </a:ext>
            </a:extLst>
          </p:cNvPr>
          <p:cNvSpPr/>
          <p:nvPr/>
        </p:nvSpPr>
        <p:spPr>
          <a:xfrm rot="18937591">
            <a:off x="764398" y="7108114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ardrop 7">
            <a:extLst>
              <a:ext uri="{FF2B5EF4-FFF2-40B4-BE49-F238E27FC236}">
                <a16:creationId xmlns:a16="http://schemas.microsoft.com/office/drawing/2014/main" id="{BC1F8842-9CC9-445C-B173-1F9814212507}"/>
              </a:ext>
            </a:extLst>
          </p:cNvPr>
          <p:cNvSpPr/>
          <p:nvPr/>
        </p:nvSpPr>
        <p:spPr>
          <a:xfrm rot="18937591">
            <a:off x="297717" y="7004464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ardrop 8">
            <a:extLst>
              <a:ext uri="{FF2B5EF4-FFF2-40B4-BE49-F238E27FC236}">
                <a16:creationId xmlns:a16="http://schemas.microsoft.com/office/drawing/2014/main" id="{97E7D2BF-4EEA-48B2-B78C-510A101769A4}"/>
              </a:ext>
            </a:extLst>
          </p:cNvPr>
          <p:cNvSpPr/>
          <p:nvPr/>
        </p:nvSpPr>
        <p:spPr>
          <a:xfrm rot="18937591">
            <a:off x="740647" y="7514299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ardrop 9">
            <a:extLst>
              <a:ext uri="{FF2B5EF4-FFF2-40B4-BE49-F238E27FC236}">
                <a16:creationId xmlns:a16="http://schemas.microsoft.com/office/drawing/2014/main" id="{BCFBABDC-1C8D-42AF-A39C-2EA7ACA9691F}"/>
              </a:ext>
            </a:extLst>
          </p:cNvPr>
          <p:cNvSpPr/>
          <p:nvPr/>
        </p:nvSpPr>
        <p:spPr>
          <a:xfrm rot="18937591">
            <a:off x="4848104" y="7725011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ardrop 10">
            <a:extLst>
              <a:ext uri="{FF2B5EF4-FFF2-40B4-BE49-F238E27FC236}">
                <a16:creationId xmlns:a16="http://schemas.microsoft.com/office/drawing/2014/main" id="{09ED703F-3EC5-4B6F-85C7-4C5D162CD731}"/>
              </a:ext>
            </a:extLst>
          </p:cNvPr>
          <p:cNvSpPr/>
          <p:nvPr/>
        </p:nvSpPr>
        <p:spPr>
          <a:xfrm rot="18937591">
            <a:off x="4323694" y="7412916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ardrop 11">
            <a:extLst>
              <a:ext uri="{FF2B5EF4-FFF2-40B4-BE49-F238E27FC236}">
                <a16:creationId xmlns:a16="http://schemas.microsoft.com/office/drawing/2014/main" id="{9FD0A5A3-0054-49B4-B2A3-BB8CE7104DB5}"/>
              </a:ext>
            </a:extLst>
          </p:cNvPr>
          <p:cNvSpPr/>
          <p:nvPr/>
        </p:nvSpPr>
        <p:spPr>
          <a:xfrm rot="18937591">
            <a:off x="3763024" y="7083418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ardrop 12">
            <a:extLst>
              <a:ext uri="{FF2B5EF4-FFF2-40B4-BE49-F238E27FC236}">
                <a16:creationId xmlns:a16="http://schemas.microsoft.com/office/drawing/2014/main" id="{C4774B4A-24F3-4805-B206-142CC1000A7A}"/>
              </a:ext>
            </a:extLst>
          </p:cNvPr>
          <p:cNvSpPr/>
          <p:nvPr/>
        </p:nvSpPr>
        <p:spPr>
          <a:xfrm rot="18937591">
            <a:off x="3396638" y="777035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ardrop 13">
            <a:extLst>
              <a:ext uri="{FF2B5EF4-FFF2-40B4-BE49-F238E27FC236}">
                <a16:creationId xmlns:a16="http://schemas.microsoft.com/office/drawing/2014/main" id="{671BE9F6-6779-48AE-BEFC-7D3B1B506D9A}"/>
              </a:ext>
            </a:extLst>
          </p:cNvPr>
          <p:cNvSpPr/>
          <p:nvPr/>
        </p:nvSpPr>
        <p:spPr>
          <a:xfrm rot="18937591">
            <a:off x="3647298" y="7527197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ardrop 14">
            <a:extLst>
              <a:ext uri="{FF2B5EF4-FFF2-40B4-BE49-F238E27FC236}">
                <a16:creationId xmlns:a16="http://schemas.microsoft.com/office/drawing/2014/main" id="{40904B48-CEE6-4B91-8CAF-253D51B67B74}"/>
              </a:ext>
            </a:extLst>
          </p:cNvPr>
          <p:cNvSpPr/>
          <p:nvPr/>
        </p:nvSpPr>
        <p:spPr>
          <a:xfrm rot="18937591">
            <a:off x="6153185" y="770720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ardrop 15">
            <a:extLst>
              <a:ext uri="{FF2B5EF4-FFF2-40B4-BE49-F238E27FC236}">
                <a16:creationId xmlns:a16="http://schemas.microsoft.com/office/drawing/2014/main" id="{CB318903-7D73-40F9-A424-B6402D20D273}"/>
              </a:ext>
            </a:extLst>
          </p:cNvPr>
          <p:cNvSpPr/>
          <p:nvPr/>
        </p:nvSpPr>
        <p:spPr>
          <a:xfrm rot="18937591">
            <a:off x="6043028" y="707730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ardrop 16">
            <a:extLst>
              <a:ext uri="{FF2B5EF4-FFF2-40B4-BE49-F238E27FC236}">
                <a16:creationId xmlns:a16="http://schemas.microsoft.com/office/drawing/2014/main" id="{0FA530C1-9EC1-4781-A239-7A6801D0DFC2}"/>
              </a:ext>
            </a:extLst>
          </p:cNvPr>
          <p:cNvSpPr/>
          <p:nvPr/>
        </p:nvSpPr>
        <p:spPr>
          <a:xfrm rot="18937591">
            <a:off x="5607479" y="7181238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ardrop 17">
            <a:extLst>
              <a:ext uri="{FF2B5EF4-FFF2-40B4-BE49-F238E27FC236}">
                <a16:creationId xmlns:a16="http://schemas.microsoft.com/office/drawing/2014/main" id="{B166AAAF-30A4-4893-A773-E425F12E998A}"/>
              </a:ext>
            </a:extLst>
          </p:cNvPr>
          <p:cNvSpPr/>
          <p:nvPr/>
        </p:nvSpPr>
        <p:spPr>
          <a:xfrm rot="18937591">
            <a:off x="5140798" y="7077588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eardrop 18">
            <a:extLst>
              <a:ext uri="{FF2B5EF4-FFF2-40B4-BE49-F238E27FC236}">
                <a16:creationId xmlns:a16="http://schemas.microsoft.com/office/drawing/2014/main" id="{8DAF3B7C-4CF4-45E2-8142-6BCCD6136639}"/>
              </a:ext>
            </a:extLst>
          </p:cNvPr>
          <p:cNvSpPr/>
          <p:nvPr/>
        </p:nvSpPr>
        <p:spPr>
          <a:xfrm rot="18937591">
            <a:off x="5327584" y="7551572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ardrop 19">
            <a:extLst>
              <a:ext uri="{FF2B5EF4-FFF2-40B4-BE49-F238E27FC236}">
                <a16:creationId xmlns:a16="http://schemas.microsoft.com/office/drawing/2014/main" id="{840E9068-9146-4D19-A771-E82E24D15D4C}"/>
              </a:ext>
            </a:extLst>
          </p:cNvPr>
          <p:cNvSpPr/>
          <p:nvPr/>
        </p:nvSpPr>
        <p:spPr>
          <a:xfrm rot="18937591">
            <a:off x="9228846" y="7549194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eardrop 20">
            <a:extLst>
              <a:ext uri="{FF2B5EF4-FFF2-40B4-BE49-F238E27FC236}">
                <a16:creationId xmlns:a16="http://schemas.microsoft.com/office/drawing/2014/main" id="{E9450B0B-B8DA-4CEE-8FE4-70A7EA89C2A8}"/>
              </a:ext>
            </a:extLst>
          </p:cNvPr>
          <p:cNvSpPr/>
          <p:nvPr/>
        </p:nvSpPr>
        <p:spPr>
          <a:xfrm rot="18937591">
            <a:off x="9061780" y="707730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ardrop 21">
            <a:extLst>
              <a:ext uri="{FF2B5EF4-FFF2-40B4-BE49-F238E27FC236}">
                <a16:creationId xmlns:a16="http://schemas.microsoft.com/office/drawing/2014/main" id="{E54B5872-04D3-48B8-822F-3FE26581D797}"/>
              </a:ext>
            </a:extLst>
          </p:cNvPr>
          <p:cNvSpPr/>
          <p:nvPr/>
        </p:nvSpPr>
        <p:spPr>
          <a:xfrm rot="18937591">
            <a:off x="8746175" y="7205612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eardrop 22">
            <a:extLst>
              <a:ext uri="{FF2B5EF4-FFF2-40B4-BE49-F238E27FC236}">
                <a16:creationId xmlns:a16="http://schemas.microsoft.com/office/drawing/2014/main" id="{3D1A6C75-6881-4665-A092-F28CF0294D4B}"/>
              </a:ext>
            </a:extLst>
          </p:cNvPr>
          <p:cNvSpPr/>
          <p:nvPr/>
        </p:nvSpPr>
        <p:spPr>
          <a:xfrm rot="18937591">
            <a:off x="7496472" y="7703275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ardrop 23">
            <a:extLst>
              <a:ext uri="{FF2B5EF4-FFF2-40B4-BE49-F238E27FC236}">
                <a16:creationId xmlns:a16="http://schemas.microsoft.com/office/drawing/2014/main" id="{444AC0D2-372D-4579-9852-428131B84A52}"/>
              </a:ext>
            </a:extLst>
          </p:cNvPr>
          <p:cNvSpPr/>
          <p:nvPr/>
        </p:nvSpPr>
        <p:spPr>
          <a:xfrm rot="18937591">
            <a:off x="7921262" y="7898376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ardrop 24">
            <a:extLst>
              <a:ext uri="{FF2B5EF4-FFF2-40B4-BE49-F238E27FC236}">
                <a16:creationId xmlns:a16="http://schemas.microsoft.com/office/drawing/2014/main" id="{530C74DD-5B68-4401-83EF-BDD2BF60B22E}"/>
              </a:ext>
            </a:extLst>
          </p:cNvPr>
          <p:cNvSpPr/>
          <p:nvPr/>
        </p:nvSpPr>
        <p:spPr>
          <a:xfrm rot="18937591">
            <a:off x="7387363" y="7101963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eardrop 25">
            <a:extLst>
              <a:ext uri="{FF2B5EF4-FFF2-40B4-BE49-F238E27FC236}">
                <a16:creationId xmlns:a16="http://schemas.microsoft.com/office/drawing/2014/main" id="{029A5708-7CAF-480C-9766-78A55EEB316D}"/>
              </a:ext>
            </a:extLst>
          </p:cNvPr>
          <p:cNvSpPr/>
          <p:nvPr/>
        </p:nvSpPr>
        <p:spPr>
          <a:xfrm rot="18937591">
            <a:off x="7106646" y="7358015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Teardrop 26">
            <a:extLst>
              <a:ext uri="{FF2B5EF4-FFF2-40B4-BE49-F238E27FC236}">
                <a16:creationId xmlns:a16="http://schemas.microsoft.com/office/drawing/2014/main" id="{6C22ECD6-2391-40DF-81B8-210DE927F6E0}"/>
              </a:ext>
            </a:extLst>
          </p:cNvPr>
          <p:cNvSpPr/>
          <p:nvPr/>
        </p:nvSpPr>
        <p:spPr>
          <a:xfrm rot="18937591">
            <a:off x="6710145" y="7101962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eardrop 27">
            <a:extLst>
              <a:ext uri="{FF2B5EF4-FFF2-40B4-BE49-F238E27FC236}">
                <a16:creationId xmlns:a16="http://schemas.microsoft.com/office/drawing/2014/main" id="{6695FF23-253A-4645-A211-B52DEAA97B53}"/>
              </a:ext>
            </a:extLst>
          </p:cNvPr>
          <p:cNvSpPr/>
          <p:nvPr/>
        </p:nvSpPr>
        <p:spPr>
          <a:xfrm rot="18937591">
            <a:off x="8156260" y="7533464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eardrop 28">
            <a:extLst>
              <a:ext uri="{FF2B5EF4-FFF2-40B4-BE49-F238E27FC236}">
                <a16:creationId xmlns:a16="http://schemas.microsoft.com/office/drawing/2014/main" id="{22F94C3B-6EC1-4A1B-B84C-80C1D8F336E6}"/>
              </a:ext>
            </a:extLst>
          </p:cNvPr>
          <p:cNvSpPr/>
          <p:nvPr/>
        </p:nvSpPr>
        <p:spPr>
          <a:xfrm rot="18937591">
            <a:off x="8111282" y="7111046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eardrop 29">
            <a:extLst>
              <a:ext uri="{FF2B5EF4-FFF2-40B4-BE49-F238E27FC236}">
                <a16:creationId xmlns:a16="http://schemas.microsoft.com/office/drawing/2014/main" id="{F53375D4-7CA5-43AA-9428-49F5CF53816E}"/>
              </a:ext>
            </a:extLst>
          </p:cNvPr>
          <p:cNvSpPr/>
          <p:nvPr/>
        </p:nvSpPr>
        <p:spPr>
          <a:xfrm rot="18937591">
            <a:off x="6654193" y="7437291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Teardrop 30">
            <a:extLst>
              <a:ext uri="{FF2B5EF4-FFF2-40B4-BE49-F238E27FC236}">
                <a16:creationId xmlns:a16="http://schemas.microsoft.com/office/drawing/2014/main" id="{2D4323F0-1E99-4C3B-BD36-76542E04C273}"/>
              </a:ext>
            </a:extLst>
          </p:cNvPr>
          <p:cNvSpPr/>
          <p:nvPr/>
        </p:nvSpPr>
        <p:spPr>
          <a:xfrm rot="18937591">
            <a:off x="7795677" y="714866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eardrop 31">
            <a:extLst>
              <a:ext uri="{FF2B5EF4-FFF2-40B4-BE49-F238E27FC236}">
                <a16:creationId xmlns:a16="http://schemas.microsoft.com/office/drawing/2014/main" id="{61917DE1-D004-4350-9BAE-B48EC5051F07}"/>
              </a:ext>
            </a:extLst>
          </p:cNvPr>
          <p:cNvSpPr/>
          <p:nvPr/>
        </p:nvSpPr>
        <p:spPr>
          <a:xfrm rot="18937591">
            <a:off x="7087527" y="7855458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Teardrop 32">
            <a:extLst>
              <a:ext uri="{FF2B5EF4-FFF2-40B4-BE49-F238E27FC236}">
                <a16:creationId xmlns:a16="http://schemas.microsoft.com/office/drawing/2014/main" id="{C9D1C7C9-1862-47D5-9A05-B2B4EFDD2859}"/>
              </a:ext>
            </a:extLst>
          </p:cNvPr>
          <p:cNvSpPr/>
          <p:nvPr/>
        </p:nvSpPr>
        <p:spPr>
          <a:xfrm rot="18937591">
            <a:off x="6515751" y="7981062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Teardrop 33">
            <a:extLst>
              <a:ext uri="{FF2B5EF4-FFF2-40B4-BE49-F238E27FC236}">
                <a16:creationId xmlns:a16="http://schemas.microsoft.com/office/drawing/2014/main" id="{BA7E7265-2491-42BC-935F-52EE6A05F200}"/>
              </a:ext>
            </a:extLst>
          </p:cNvPr>
          <p:cNvSpPr/>
          <p:nvPr/>
        </p:nvSpPr>
        <p:spPr>
          <a:xfrm rot="18937591">
            <a:off x="2493121" y="7039797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Teardrop 34">
            <a:extLst>
              <a:ext uri="{FF2B5EF4-FFF2-40B4-BE49-F238E27FC236}">
                <a16:creationId xmlns:a16="http://schemas.microsoft.com/office/drawing/2014/main" id="{62FB2AB5-F003-44C7-A020-D9516976D243}"/>
              </a:ext>
            </a:extLst>
          </p:cNvPr>
          <p:cNvSpPr/>
          <p:nvPr/>
        </p:nvSpPr>
        <p:spPr>
          <a:xfrm rot="18937591">
            <a:off x="2212404" y="7295849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Teardrop 35">
            <a:extLst>
              <a:ext uri="{FF2B5EF4-FFF2-40B4-BE49-F238E27FC236}">
                <a16:creationId xmlns:a16="http://schemas.microsoft.com/office/drawing/2014/main" id="{3FAAAE15-F5BA-4E02-9414-463A1A0959D6}"/>
              </a:ext>
            </a:extLst>
          </p:cNvPr>
          <p:cNvSpPr/>
          <p:nvPr/>
        </p:nvSpPr>
        <p:spPr>
          <a:xfrm rot="18937591">
            <a:off x="1815903" y="7039796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Teardrop 36">
            <a:extLst>
              <a:ext uri="{FF2B5EF4-FFF2-40B4-BE49-F238E27FC236}">
                <a16:creationId xmlns:a16="http://schemas.microsoft.com/office/drawing/2014/main" id="{273FD386-CB2D-4DE5-85ED-1A8279DDE668}"/>
              </a:ext>
            </a:extLst>
          </p:cNvPr>
          <p:cNvSpPr/>
          <p:nvPr/>
        </p:nvSpPr>
        <p:spPr>
          <a:xfrm rot="18937591">
            <a:off x="3298409" y="747845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eardrop 37">
            <a:extLst>
              <a:ext uri="{FF2B5EF4-FFF2-40B4-BE49-F238E27FC236}">
                <a16:creationId xmlns:a16="http://schemas.microsoft.com/office/drawing/2014/main" id="{C130BD60-0EFE-49A6-982E-7793AB6BA936}"/>
              </a:ext>
            </a:extLst>
          </p:cNvPr>
          <p:cNvSpPr/>
          <p:nvPr/>
        </p:nvSpPr>
        <p:spPr>
          <a:xfrm rot="18937591">
            <a:off x="3001153" y="7037525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ardrop 38">
            <a:extLst>
              <a:ext uri="{FF2B5EF4-FFF2-40B4-BE49-F238E27FC236}">
                <a16:creationId xmlns:a16="http://schemas.microsoft.com/office/drawing/2014/main" id="{8AE70DF8-3B90-4712-A0E0-DF7AE039B8D0}"/>
              </a:ext>
            </a:extLst>
          </p:cNvPr>
          <p:cNvSpPr/>
          <p:nvPr/>
        </p:nvSpPr>
        <p:spPr>
          <a:xfrm rot="18937591">
            <a:off x="2621191" y="7478449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Teardrop 39">
            <a:extLst>
              <a:ext uri="{FF2B5EF4-FFF2-40B4-BE49-F238E27FC236}">
                <a16:creationId xmlns:a16="http://schemas.microsoft.com/office/drawing/2014/main" id="{053737C5-4719-44A4-BA89-A8E9AA95BA54}"/>
              </a:ext>
            </a:extLst>
          </p:cNvPr>
          <p:cNvSpPr/>
          <p:nvPr/>
        </p:nvSpPr>
        <p:spPr>
          <a:xfrm rot="18937591">
            <a:off x="2318420" y="7682204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Teardrop 40">
            <a:extLst>
              <a:ext uri="{FF2B5EF4-FFF2-40B4-BE49-F238E27FC236}">
                <a16:creationId xmlns:a16="http://schemas.microsoft.com/office/drawing/2014/main" id="{85525A2A-529D-46A3-BB9C-A209E8E3DD99}"/>
              </a:ext>
            </a:extLst>
          </p:cNvPr>
          <p:cNvSpPr/>
          <p:nvPr/>
        </p:nvSpPr>
        <p:spPr>
          <a:xfrm rot="18937591">
            <a:off x="2061293" y="7111045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Teardrop 41">
            <a:extLst>
              <a:ext uri="{FF2B5EF4-FFF2-40B4-BE49-F238E27FC236}">
                <a16:creationId xmlns:a16="http://schemas.microsoft.com/office/drawing/2014/main" id="{2FADF3B9-A603-4A73-886C-B37BDAB36D40}"/>
              </a:ext>
            </a:extLst>
          </p:cNvPr>
          <p:cNvSpPr/>
          <p:nvPr/>
        </p:nvSpPr>
        <p:spPr>
          <a:xfrm rot="18937591">
            <a:off x="1641202" y="7682203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Teardrop 42">
            <a:extLst>
              <a:ext uri="{FF2B5EF4-FFF2-40B4-BE49-F238E27FC236}">
                <a16:creationId xmlns:a16="http://schemas.microsoft.com/office/drawing/2014/main" id="{953012AD-DAC1-4F40-941B-27FC27C25711}"/>
              </a:ext>
            </a:extLst>
          </p:cNvPr>
          <p:cNvSpPr/>
          <p:nvPr/>
        </p:nvSpPr>
        <p:spPr>
          <a:xfrm rot="18937591">
            <a:off x="1102256" y="7478447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Teardrop 43">
            <a:extLst>
              <a:ext uri="{FF2B5EF4-FFF2-40B4-BE49-F238E27FC236}">
                <a16:creationId xmlns:a16="http://schemas.microsoft.com/office/drawing/2014/main" id="{A8100C23-5CFA-4A6D-9FD2-56C6451D45AF}"/>
              </a:ext>
            </a:extLst>
          </p:cNvPr>
          <p:cNvSpPr/>
          <p:nvPr/>
        </p:nvSpPr>
        <p:spPr>
          <a:xfrm rot="18937591">
            <a:off x="561419" y="7209391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Teardrop 44">
            <a:extLst>
              <a:ext uri="{FF2B5EF4-FFF2-40B4-BE49-F238E27FC236}">
                <a16:creationId xmlns:a16="http://schemas.microsoft.com/office/drawing/2014/main" id="{0E8660AC-553E-45BF-B1CB-DA625BD17214}"/>
              </a:ext>
            </a:extLst>
          </p:cNvPr>
          <p:cNvSpPr/>
          <p:nvPr/>
        </p:nvSpPr>
        <p:spPr>
          <a:xfrm rot="18937591">
            <a:off x="158654" y="7824405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Teardrop 45">
            <a:extLst>
              <a:ext uri="{FF2B5EF4-FFF2-40B4-BE49-F238E27FC236}">
                <a16:creationId xmlns:a16="http://schemas.microsoft.com/office/drawing/2014/main" id="{10B9F32E-B73A-42AD-AE8F-593002E54093}"/>
              </a:ext>
            </a:extLst>
          </p:cNvPr>
          <p:cNvSpPr/>
          <p:nvPr/>
        </p:nvSpPr>
        <p:spPr>
          <a:xfrm rot="18937591">
            <a:off x="4624512" y="7101961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Teardrop 46">
            <a:extLst>
              <a:ext uri="{FF2B5EF4-FFF2-40B4-BE49-F238E27FC236}">
                <a16:creationId xmlns:a16="http://schemas.microsoft.com/office/drawing/2014/main" id="{991E9DE8-D4D8-40E5-A85E-11B6BCD468B8}"/>
              </a:ext>
            </a:extLst>
          </p:cNvPr>
          <p:cNvSpPr/>
          <p:nvPr/>
        </p:nvSpPr>
        <p:spPr>
          <a:xfrm rot="18937591">
            <a:off x="4383250" y="7831998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Teardrop 47">
            <a:extLst>
              <a:ext uri="{FF2B5EF4-FFF2-40B4-BE49-F238E27FC236}">
                <a16:creationId xmlns:a16="http://schemas.microsoft.com/office/drawing/2014/main" id="{E113FC77-0C47-47D2-A507-588FB7A48131}"/>
              </a:ext>
            </a:extLst>
          </p:cNvPr>
          <p:cNvSpPr/>
          <p:nvPr/>
        </p:nvSpPr>
        <p:spPr>
          <a:xfrm rot="18937591">
            <a:off x="4112276" y="7312522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Teardrop 48">
            <a:extLst>
              <a:ext uri="{FF2B5EF4-FFF2-40B4-BE49-F238E27FC236}">
                <a16:creationId xmlns:a16="http://schemas.microsoft.com/office/drawing/2014/main" id="{94956929-146B-4A7F-A6CC-AA5BF2BDD5F7}"/>
              </a:ext>
            </a:extLst>
          </p:cNvPr>
          <p:cNvSpPr/>
          <p:nvPr/>
        </p:nvSpPr>
        <p:spPr>
          <a:xfrm rot="18937591">
            <a:off x="5825761" y="7525439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Teardrop 49">
            <a:extLst>
              <a:ext uri="{FF2B5EF4-FFF2-40B4-BE49-F238E27FC236}">
                <a16:creationId xmlns:a16="http://schemas.microsoft.com/office/drawing/2014/main" id="{604B0332-0762-437D-A9AE-A3EDD5C02246}"/>
              </a:ext>
            </a:extLst>
          </p:cNvPr>
          <p:cNvSpPr/>
          <p:nvPr/>
        </p:nvSpPr>
        <p:spPr>
          <a:xfrm rot="18937591">
            <a:off x="5641985" y="7807623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Teardrop 50">
            <a:extLst>
              <a:ext uri="{FF2B5EF4-FFF2-40B4-BE49-F238E27FC236}">
                <a16:creationId xmlns:a16="http://schemas.microsoft.com/office/drawing/2014/main" id="{7959D8C7-5032-4B81-A92A-1A8E0A6159FF}"/>
              </a:ext>
            </a:extLst>
          </p:cNvPr>
          <p:cNvSpPr/>
          <p:nvPr/>
        </p:nvSpPr>
        <p:spPr>
          <a:xfrm rot="18937591">
            <a:off x="5214358" y="794379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Teardrop 51">
            <a:extLst>
              <a:ext uri="{FF2B5EF4-FFF2-40B4-BE49-F238E27FC236}">
                <a16:creationId xmlns:a16="http://schemas.microsoft.com/office/drawing/2014/main" id="{F672D42F-670B-4E1E-8933-3D678C7CC843}"/>
              </a:ext>
            </a:extLst>
          </p:cNvPr>
          <p:cNvSpPr/>
          <p:nvPr/>
        </p:nvSpPr>
        <p:spPr>
          <a:xfrm rot="18937591">
            <a:off x="9570828" y="7526793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Teardrop 52">
            <a:extLst>
              <a:ext uri="{FF2B5EF4-FFF2-40B4-BE49-F238E27FC236}">
                <a16:creationId xmlns:a16="http://schemas.microsoft.com/office/drawing/2014/main" id="{B80F44D3-FFF3-444A-A017-BF60AA79AC38}"/>
              </a:ext>
            </a:extLst>
          </p:cNvPr>
          <p:cNvSpPr/>
          <p:nvPr/>
        </p:nvSpPr>
        <p:spPr>
          <a:xfrm rot="18937591">
            <a:off x="8842178" y="7799196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Teardrop 53">
            <a:extLst>
              <a:ext uri="{FF2B5EF4-FFF2-40B4-BE49-F238E27FC236}">
                <a16:creationId xmlns:a16="http://schemas.microsoft.com/office/drawing/2014/main" id="{C81F9DBA-38E1-4B4D-A3AA-228F987C67D1}"/>
              </a:ext>
            </a:extLst>
          </p:cNvPr>
          <p:cNvSpPr/>
          <p:nvPr/>
        </p:nvSpPr>
        <p:spPr>
          <a:xfrm rot="18937591">
            <a:off x="8472895" y="721617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Teardrop 54">
            <a:extLst>
              <a:ext uri="{FF2B5EF4-FFF2-40B4-BE49-F238E27FC236}">
                <a16:creationId xmlns:a16="http://schemas.microsoft.com/office/drawing/2014/main" id="{FD09C287-9AC8-41B5-A133-EA1DD507E932}"/>
              </a:ext>
            </a:extLst>
          </p:cNvPr>
          <p:cNvSpPr/>
          <p:nvPr/>
        </p:nvSpPr>
        <p:spPr>
          <a:xfrm rot="18937591">
            <a:off x="1690448" y="7713137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Teardrop 55">
            <a:extLst>
              <a:ext uri="{FF2B5EF4-FFF2-40B4-BE49-F238E27FC236}">
                <a16:creationId xmlns:a16="http://schemas.microsoft.com/office/drawing/2014/main" id="{69E2D888-0176-44CE-A02E-45096C91CB9F}"/>
              </a:ext>
            </a:extLst>
          </p:cNvPr>
          <p:cNvSpPr/>
          <p:nvPr/>
        </p:nvSpPr>
        <p:spPr>
          <a:xfrm rot="18937591">
            <a:off x="1403250" y="7229986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Teardrop 56">
            <a:extLst>
              <a:ext uri="{FF2B5EF4-FFF2-40B4-BE49-F238E27FC236}">
                <a16:creationId xmlns:a16="http://schemas.microsoft.com/office/drawing/2014/main" id="{07630201-171C-4463-8332-F38F53FAB607}"/>
              </a:ext>
            </a:extLst>
          </p:cNvPr>
          <p:cNvSpPr/>
          <p:nvPr/>
        </p:nvSpPr>
        <p:spPr>
          <a:xfrm rot="18937591">
            <a:off x="916798" y="7260514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Teardrop 57">
            <a:extLst>
              <a:ext uri="{FF2B5EF4-FFF2-40B4-BE49-F238E27FC236}">
                <a16:creationId xmlns:a16="http://schemas.microsoft.com/office/drawing/2014/main" id="{095E1647-64F1-4F86-9CAF-4A13260EB26A}"/>
              </a:ext>
            </a:extLst>
          </p:cNvPr>
          <p:cNvSpPr/>
          <p:nvPr/>
        </p:nvSpPr>
        <p:spPr>
          <a:xfrm rot="18937591">
            <a:off x="450117" y="7156864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Teardrop 58">
            <a:extLst>
              <a:ext uri="{FF2B5EF4-FFF2-40B4-BE49-F238E27FC236}">
                <a16:creationId xmlns:a16="http://schemas.microsoft.com/office/drawing/2014/main" id="{4DAE0CAA-C6A2-4EC6-8C3F-C6D403958A06}"/>
              </a:ext>
            </a:extLst>
          </p:cNvPr>
          <p:cNvSpPr/>
          <p:nvPr/>
        </p:nvSpPr>
        <p:spPr>
          <a:xfrm rot="18937591">
            <a:off x="893047" y="7666699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Teardrop 59">
            <a:extLst>
              <a:ext uri="{FF2B5EF4-FFF2-40B4-BE49-F238E27FC236}">
                <a16:creationId xmlns:a16="http://schemas.microsoft.com/office/drawing/2014/main" id="{A71AF8FC-F289-494B-936F-F7C4D57C644A}"/>
              </a:ext>
            </a:extLst>
          </p:cNvPr>
          <p:cNvSpPr/>
          <p:nvPr/>
        </p:nvSpPr>
        <p:spPr>
          <a:xfrm rot="18937591">
            <a:off x="5000504" y="7877411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Teardrop 60">
            <a:extLst>
              <a:ext uri="{FF2B5EF4-FFF2-40B4-BE49-F238E27FC236}">
                <a16:creationId xmlns:a16="http://schemas.microsoft.com/office/drawing/2014/main" id="{24F595F2-D526-4657-BDE5-A2ADFEF7E715}"/>
              </a:ext>
            </a:extLst>
          </p:cNvPr>
          <p:cNvSpPr/>
          <p:nvPr/>
        </p:nvSpPr>
        <p:spPr>
          <a:xfrm rot="18937591">
            <a:off x="4476094" y="7565316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Teardrop 61">
            <a:extLst>
              <a:ext uri="{FF2B5EF4-FFF2-40B4-BE49-F238E27FC236}">
                <a16:creationId xmlns:a16="http://schemas.microsoft.com/office/drawing/2014/main" id="{218B39F7-90C4-4D2A-8644-F98265314054}"/>
              </a:ext>
            </a:extLst>
          </p:cNvPr>
          <p:cNvSpPr/>
          <p:nvPr/>
        </p:nvSpPr>
        <p:spPr>
          <a:xfrm rot="18937591">
            <a:off x="3915424" y="7235818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Teardrop 62">
            <a:extLst>
              <a:ext uri="{FF2B5EF4-FFF2-40B4-BE49-F238E27FC236}">
                <a16:creationId xmlns:a16="http://schemas.microsoft.com/office/drawing/2014/main" id="{AAA82536-2CD9-494E-89FC-B14D3835C5C0}"/>
              </a:ext>
            </a:extLst>
          </p:cNvPr>
          <p:cNvSpPr/>
          <p:nvPr/>
        </p:nvSpPr>
        <p:spPr>
          <a:xfrm rot="18937591">
            <a:off x="3549038" y="792275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Teardrop 63">
            <a:extLst>
              <a:ext uri="{FF2B5EF4-FFF2-40B4-BE49-F238E27FC236}">
                <a16:creationId xmlns:a16="http://schemas.microsoft.com/office/drawing/2014/main" id="{C50EA106-6532-414B-ADCA-B4C061602C8F}"/>
              </a:ext>
            </a:extLst>
          </p:cNvPr>
          <p:cNvSpPr/>
          <p:nvPr/>
        </p:nvSpPr>
        <p:spPr>
          <a:xfrm rot="18937591">
            <a:off x="3799698" y="7679597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Teardrop 64">
            <a:extLst>
              <a:ext uri="{FF2B5EF4-FFF2-40B4-BE49-F238E27FC236}">
                <a16:creationId xmlns:a16="http://schemas.microsoft.com/office/drawing/2014/main" id="{9CCB4F5D-911F-4456-B5A1-2E8B37E6F133}"/>
              </a:ext>
            </a:extLst>
          </p:cNvPr>
          <p:cNvSpPr/>
          <p:nvPr/>
        </p:nvSpPr>
        <p:spPr>
          <a:xfrm rot="18937591">
            <a:off x="6305585" y="785960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Teardrop 65">
            <a:extLst>
              <a:ext uri="{FF2B5EF4-FFF2-40B4-BE49-F238E27FC236}">
                <a16:creationId xmlns:a16="http://schemas.microsoft.com/office/drawing/2014/main" id="{DB4D3491-6F96-4AC7-B409-20A60F193134}"/>
              </a:ext>
            </a:extLst>
          </p:cNvPr>
          <p:cNvSpPr/>
          <p:nvPr/>
        </p:nvSpPr>
        <p:spPr>
          <a:xfrm rot="18937591">
            <a:off x="6195428" y="722970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Teardrop 66">
            <a:extLst>
              <a:ext uri="{FF2B5EF4-FFF2-40B4-BE49-F238E27FC236}">
                <a16:creationId xmlns:a16="http://schemas.microsoft.com/office/drawing/2014/main" id="{DB2EF451-746B-4885-B292-D6C639E60995}"/>
              </a:ext>
            </a:extLst>
          </p:cNvPr>
          <p:cNvSpPr/>
          <p:nvPr/>
        </p:nvSpPr>
        <p:spPr>
          <a:xfrm rot="18937591">
            <a:off x="5759879" y="7333638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" name="Teardrop 67">
            <a:extLst>
              <a:ext uri="{FF2B5EF4-FFF2-40B4-BE49-F238E27FC236}">
                <a16:creationId xmlns:a16="http://schemas.microsoft.com/office/drawing/2014/main" id="{7F41402D-3881-4A35-9A39-38CC5169133E}"/>
              </a:ext>
            </a:extLst>
          </p:cNvPr>
          <p:cNvSpPr/>
          <p:nvPr/>
        </p:nvSpPr>
        <p:spPr>
          <a:xfrm rot="18937591">
            <a:off x="5293198" y="7229988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9" name="Teardrop 68">
            <a:extLst>
              <a:ext uri="{FF2B5EF4-FFF2-40B4-BE49-F238E27FC236}">
                <a16:creationId xmlns:a16="http://schemas.microsoft.com/office/drawing/2014/main" id="{54FB6DD3-7974-4639-B945-75EDC10B1EF6}"/>
              </a:ext>
            </a:extLst>
          </p:cNvPr>
          <p:cNvSpPr/>
          <p:nvPr/>
        </p:nvSpPr>
        <p:spPr>
          <a:xfrm rot="18937591">
            <a:off x="5479984" y="7703972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Teardrop 69">
            <a:extLst>
              <a:ext uri="{FF2B5EF4-FFF2-40B4-BE49-F238E27FC236}">
                <a16:creationId xmlns:a16="http://schemas.microsoft.com/office/drawing/2014/main" id="{8A61DA8E-5144-4030-8952-10CC567AA00B}"/>
              </a:ext>
            </a:extLst>
          </p:cNvPr>
          <p:cNvSpPr/>
          <p:nvPr/>
        </p:nvSpPr>
        <p:spPr>
          <a:xfrm rot="18937591">
            <a:off x="9381246" y="7701594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1" name="Teardrop 70">
            <a:extLst>
              <a:ext uri="{FF2B5EF4-FFF2-40B4-BE49-F238E27FC236}">
                <a16:creationId xmlns:a16="http://schemas.microsoft.com/office/drawing/2014/main" id="{0901F21F-EFA2-4C9B-B23F-1E21C88CC10E}"/>
              </a:ext>
            </a:extLst>
          </p:cNvPr>
          <p:cNvSpPr/>
          <p:nvPr/>
        </p:nvSpPr>
        <p:spPr>
          <a:xfrm rot="18937591">
            <a:off x="9214180" y="722970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2" name="Teardrop 71">
            <a:extLst>
              <a:ext uri="{FF2B5EF4-FFF2-40B4-BE49-F238E27FC236}">
                <a16:creationId xmlns:a16="http://schemas.microsoft.com/office/drawing/2014/main" id="{D7D21B24-B52F-4D2C-9A41-678B921F4939}"/>
              </a:ext>
            </a:extLst>
          </p:cNvPr>
          <p:cNvSpPr/>
          <p:nvPr/>
        </p:nvSpPr>
        <p:spPr>
          <a:xfrm rot="18937591">
            <a:off x="8898575" y="7358012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3" name="Teardrop 72">
            <a:extLst>
              <a:ext uri="{FF2B5EF4-FFF2-40B4-BE49-F238E27FC236}">
                <a16:creationId xmlns:a16="http://schemas.microsoft.com/office/drawing/2014/main" id="{E2A0B910-4F53-480D-9181-D5ADF837514E}"/>
              </a:ext>
            </a:extLst>
          </p:cNvPr>
          <p:cNvSpPr/>
          <p:nvPr/>
        </p:nvSpPr>
        <p:spPr>
          <a:xfrm rot="18937591">
            <a:off x="7648872" y="7855675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4" name="Teardrop 73">
            <a:extLst>
              <a:ext uri="{FF2B5EF4-FFF2-40B4-BE49-F238E27FC236}">
                <a16:creationId xmlns:a16="http://schemas.microsoft.com/office/drawing/2014/main" id="{796C97C6-EB75-4C57-8DC2-29F98647A719}"/>
              </a:ext>
            </a:extLst>
          </p:cNvPr>
          <p:cNvSpPr/>
          <p:nvPr/>
        </p:nvSpPr>
        <p:spPr>
          <a:xfrm rot="18937591">
            <a:off x="8073662" y="8050776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5" name="Teardrop 74">
            <a:extLst>
              <a:ext uri="{FF2B5EF4-FFF2-40B4-BE49-F238E27FC236}">
                <a16:creationId xmlns:a16="http://schemas.microsoft.com/office/drawing/2014/main" id="{5FB31CBD-9986-4F24-876A-DB3F2CEAAF3A}"/>
              </a:ext>
            </a:extLst>
          </p:cNvPr>
          <p:cNvSpPr/>
          <p:nvPr/>
        </p:nvSpPr>
        <p:spPr>
          <a:xfrm rot="18937591">
            <a:off x="7539763" y="7254363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6" name="Teardrop 75">
            <a:extLst>
              <a:ext uri="{FF2B5EF4-FFF2-40B4-BE49-F238E27FC236}">
                <a16:creationId xmlns:a16="http://schemas.microsoft.com/office/drawing/2014/main" id="{A8620B99-D9A8-4ED3-B91D-A4EDA17986F1}"/>
              </a:ext>
            </a:extLst>
          </p:cNvPr>
          <p:cNvSpPr/>
          <p:nvPr/>
        </p:nvSpPr>
        <p:spPr>
          <a:xfrm rot="18937591">
            <a:off x="7259046" y="7510415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7" name="Teardrop 76">
            <a:extLst>
              <a:ext uri="{FF2B5EF4-FFF2-40B4-BE49-F238E27FC236}">
                <a16:creationId xmlns:a16="http://schemas.microsoft.com/office/drawing/2014/main" id="{77C6318D-98C7-4B49-8488-E633066E66F6}"/>
              </a:ext>
            </a:extLst>
          </p:cNvPr>
          <p:cNvSpPr/>
          <p:nvPr/>
        </p:nvSpPr>
        <p:spPr>
          <a:xfrm rot="18937591">
            <a:off x="6862545" y="7254362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8" name="Teardrop 77">
            <a:extLst>
              <a:ext uri="{FF2B5EF4-FFF2-40B4-BE49-F238E27FC236}">
                <a16:creationId xmlns:a16="http://schemas.microsoft.com/office/drawing/2014/main" id="{5DB048B8-FF0C-4D3B-9D9C-BF9280C44587}"/>
              </a:ext>
            </a:extLst>
          </p:cNvPr>
          <p:cNvSpPr/>
          <p:nvPr/>
        </p:nvSpPr>
        <p:spPr>
          <a:xfrm rot="18937591">
            <a:off x="8308660" y="7685864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9" name="Teardrop 78">
            <a:extLst>
              <a:ext uri="{FF2B5EF4-FFF2-40B4-BE49-F238E27FC236}">
                <a16:creationId xmlns:a16="http://schemas.microsoft.com/office/drawing/2014/main" id="{CB61DCEF-84BE-4780-9460-43CF95EA9A54}"/>
              </a:ext>
            </a:extLst>
          </p:cNvPr>
          <p:cNvSpPr/>
          <p:nvPr/>
        </p:nvSpPr>
        <p:spPr>
          <a:xfrm rot="18937591">
            <a:off x="8263682" y="7263446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0" name="Teardrop 79">
            <a:extLst>
              <a:ext uri="{FF2B5EF4-FFF2-40B4-BE49-F238E27FC236}">
                <a16:creationId xmlns:a16="http://schemas.microsoft.com/office/drawing/2014/main" id="{325102C6-F142-4355-B778-E5A1ACB4812B}"/>
              </a:ext>
            </a:extLst>
          </p:cNvPr>
          <p:cNvSpPr/>
          <p:nvPr/>
        </p:nvSpPr>
        <p:spPr>
          <a:xfrm rot="18937591">
            <a:off x="6806593" y="7589691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1" name="Teardrop 80">
            <a:extLst>
              <a:ext uri="{FF2B5EF4-FFF2-40B4-BE49-F238E27FC236}">
                <a16:creationId xmlns:a16="http://schemas.microsoft.com/office/drawing/2014/main" id="{2F46716D-1766-46B2-BE6E-0B4644A4ED34}"/>
              </a:ext>
            </a:extLst>
          </p:cNvPr>
          <p:cNvSpPr/>
          <p:nvPr/>
        </p:nvSpPr>
        <p:spPr>
          <a:xfrm rot="18937591">
            <a:off x="7948077" y="730106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2" name="Teardrop 81">
            <a:extLst>
              <a:ext uri="{FF2B5EF4-FFF2-40B4-BE49-F238E27FC236}">
                <a16:creationId xmlns:a16="http://schemas.microsoft.com/office/drawing/2014/main" id="{8180370D-0D65-4CEC-88B8-6704B80EC2B5}"/>
              </a:ext>
            </a:extLst>
          </p:cNvPr>
          <p:cNvSpPr/>
          <p:nvPr/>
        </p:nvSpPr>
        <p:spPr>
          <a:xfrm rot="18937591">
            <a:off x="7239927" y="8007858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3" name="Teardrop 82">
            <a:extLst>
              <a:ext uri="{FF2B5EF4-FFF2-40B4-BE49-F238E27FC236}">
                <a16:creationId xmlns:a16="http://schemas.microsoft.com/office/drawing/2014/main" id="{9F407E9A-C823-420F-A598-5245EC057EE2}"/>
              </a:ext>
            </a:extLst>
          </p:cNvPr>
          <p:cNvSpPr/>
          <p:nvPr/>
        </p:nvSpPr>
        <p:spPr>
          <a:xfrm rot="18937591">
            <a:off x="6668151" y="8133462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4" name="Teardrop 83">
            <a:extLst>
              <a:ext uri="{FF2B5EF4-FFF2-40B4-BE49-F238E27FC236}">
                <a16:creationId xmlns:a16="http://schemas.microsoft.com/office/drawing/2014/main" id="{0D728DF7-373F-4CDF-8B29-BBB466D6A508}"/>
              </a:ext>
            </a:extLst>
          </p:cNvPr>
          <p:cNvSpPr/>
          <p:nvPr/>
        </p:nvSpPr>
        <p:spPr>
          <a:xfrm rot="18937591">
            <a:off x="2645521" y="7192197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5" name="Teardrop 84">
            <a:extLst>
              <a:ext uri="{FF2B5EF4-FFF2-40B4-BE49-F238E27FC236}">
                <a16:creationId xmlns:a16="http://schemas.microsoft.com/office/drawing/2014/main" id="{2A3D4667-4766-4166-B75C-4701EACFF280}"/>
              </a:ext>
            </a:extLst>
          </p:cNvPr>
          <p:cNvSpPr/>
          <p:nvPr/>
        </p:nvSpPr>
        <p:spPr>
          <a:xfrm rot="18937591">
            <a:off x="2364804" y="7448249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6" name="Teardrop 85">
            <a:extLst>
              <a:ext uri="{FF2B5EF4-FFF2-40B4-BE49-F238E27FC236}">
                <a16:creationId xmlns:a16="http://schemas.microsoft.com/office/drawing/2014/main" id="{32B3C4BB-F4DC-4E76-AB07-3FFBB115F70F}"/>
              </a:ext>
            </a:extLst>
          </p:cNvPr>
          <p:cNvSpPr/>
          <p:nvPr/>
        </p:nvSpPr>
        <p:spPr>
          <a:xfrm rot="18937591">
            <a:off x="1968303" y="7192196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7" name="Teardrop 86">
            <a:extLst>
              <a:ext uri="{FF2B5EF4-FFF2-40B4-BE49-F238E27FC236}">
                <a16:creationId xmlns:a16="http://schemas.microsoft.com/office/drawing/2014/main" id="{E37FED08-61E3-4D65-8EF3-C9940E95F770}"/>
              </a:ext>
            </a:extLst>
          </p:cNvPr>
          <p:cNvSpPr/>
          <p:nvPr/>
        </p:nvSpPr>
        <p:spPr>
          <a:xfrm rot="18937591">
            <a:off x="3450809" y="763085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8" name="Teardrop 87">
            <a:extLst>
              <a:ext uri="{FF2B5EF4-FFF2-40B4-BE49-F238E27FC236}">
                <a16:creationId xmlns:a16="http://schemas.microsoft.com/office/drawing/2014/main" id="{44FC92D4-1C18-4A45-A649-6E27ACB8A81D}"/>
              </a:ext>
            </a:extLst>
          </p:cNvPr>
          <p:cNvSpPr/>
          <p:nvPr/>
        </p:nvSpPr>
        <p:spPr>
          <a:xfrm rot="18937591">
            <a:off x="3153553" y="7189925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9" name="Teardrop 88">
            <a:extLst>
              <a:ext uri="{FF2B5EF4-FFF2-40B4-BE49-F238E27FC236}">
                <a16:creationId xmlns:a16="http://schemas.microsoft.com/office/drawing/2014/main" id="{76C9543E-2535-40FA-A3F1-1A8CBAB9494E}"/>
              </a:ext>
            </a:extLst>
          </p:cNvPr>
          <p:cNvSpPr/>
          <p:nvPr/>
        </p:nvSpPr>
        <p:spPr>
          <a:xfrm rot="18937591">
            <a:off x="2773591" y="7630849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0" name="Teardrop 89">
            <a:extLst>
              <a:ext uri="{FF2B5EF4-FFF2-40B4-BE49-F238E27FC236}">
                <a16:creationId xmlns:a16="http://schemas.microsoft.com/office/drawing/2014/main" id="{8AEB7D72-D111-45AC-8ECF-01EA8D04A1C9}"/>
              </a:ext>
            </a:extLst>
          </p:cNvPr>
          <p:cNvSpPr/>
          <p:nvPr/>
        </p:nvSpPr>
        <p:spPr>
          <a:xfrm rot="18937591">
            <a:off x="2470820" y="7834604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1" name="Teardrop 90">
            <a:extLst>
              <a:ext uri="{FF2B5EF4-FFF2-40B4-BE49-F238E27FC236}">
                <a16:creationId xmlns:a16="http://schemas.microsoft.com/office/drawing/2014/main" id="{7AF334CB-DA9B-4DBB-8DF7-67E91AB99E83}"/>
              </a:ext>
            </a:extLst>
          </p:cNvPr>
          <p:cNvSpPr/>
          <p:nvPr/>
        </p:nvSpPr>
        <p:spPr>
          <a:xfrm rot="18937591">
            <a:off x="2213693" y="7263445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2" name="Teardrop 91">
            <a:extLst>
              <a:ext uri="{FF2B5EF4-FFF2-40B4-BE49-F238E27FC236}">
                <a16:creationId xmlns:a16="http://schemas.microsoft.com/office/drawing/2014/main" id="{2761D1FF-085E-45ED-8735-23D276CAA092}"/>
              </a:ext>
            </a:extLst>
          </p:cNvPr>
          <p:cNvSpPr/>
          <p:nvPr/>
        </p:nvSpPr>
        <p:spPr>
          <a:xfrm rot="18937591">
            <a:off x="1793602" y="7834603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3" name="Teardrop 92">
            <a:extLst>
              <a:ext uri="{FF2B5EF4-FFF2-40B4-BE49-F238E27FC236}">
                <a16:creationId xmlns:a16="http://schemas.microsoft.com/office/drawing/2014/main" id="{4410F868-6721-4143-9F2D-D1F726800D29}"/>
              </a:ext>
            </a:extLst>
          </p:cNvPr>
          <p:cNvSpPr/>
          <p:nvPr/>
        </p:nvSpPr>
        <p:spPr>
          <a:xfrm rot="18937591">
            <a:off x="1254656" y="7630847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4" name="Teardrop 93">
            <a:extLst>
              <a:ext uri="{FF2B5EF4-FFF2-40B4-BE49-F238E27FC236}">
                <a16:creationId xmlns:a16="http://schemas.microsoft.com/office/drawing/2014/main" id="{4F24A07E-02C6-46CE-87D5-046AE8B9494C}"/>
              </a:ext>
            </a:extLst>
          </p:cNvPr>
          <p:cNvSpPr/>
          <p:nvPr/>
        </p:nvSpPr>
        <p:spPr>
          <a:xfrm rot="18937591">
            <a:off x="713819" y="7361791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5" name="Teardrop 94">
            <a:extLst>
              <a:ext uri="{FF2B5EF4-FFF2-40B4-BE49-F238E27FC236}">
                <a16:creationId xmlns:a16="http://schemas.microsoft.com/office/drawing/2014/main" id="{2D4BCC49-6658-46A5-BEFA-C8672F542C03}"/>
              </a:ext>
            </a:extLst>
          </p:cNvPr>
          <p:cNvSpPr/>
          <p:nvPr/>
        </p:nvSpPr>
        <p:spPr>
          <a:xfrm rot="18937591">
            <a:off x="311054" y="7976805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6" name="Teardrop 95">
            <a:extLst>
              <a:ext uri="{FF2B5EF4-FFF2-40B4-BE49-F238E27FC236}">
                <a16:creationId xmlns:a16="http://schemas.microsoft.com/office/drawing/2014/main" id="{55F14257-CAC7-439F-9C6C-C471F41C89F1}"/>
              </a:ext>
            </a:extLst>
          </p:cNvPr>
          <p:cNvSpPr/>
          <p:nvPr/>
        </p:nvSpPr>
        <p:spPr>
          <a:xfrm rot="18937591">
            <a:off x="4776912" y="7254361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7" name="Teardrop 96">
            <a:extLst>
              <a:ext uri="{FF2B5EF4-FFF2-40B4-BE49-F238E27FC236}">
                <a16:creationId xmlns:a16="http://schemas.microsoft.com/office/drawing/2014/main" id="{A7D8C86E-9DEB-4CCD-A472-BE6D69304974}"/>
              </a:ext>
            </a:extLst>
          </p:cNvPr>
          <p:cNvSpPr/>
          <p:nvPr/>
        </p:nvSpPr>
        <p:spPr>
          <a:xfrm rot="18937591">
            <a:off x="4535650" y="7984398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8" name="Teardrop 97">
            <a:extLst>
              <a:ext uri="{FF2B5EF4-FFF2-40B4-BE49-F238E27FC236}">
                <a16:creationId xmlns:a16="http://schemas.microsoft.com/office/drawing/2014/main" id="{5BC66D8E-E820-4C1F-B489-596F4374BE0C}"/>
              </a:ext>
            </a:extLst>
          </p:cNvPr>
          <p:cNvSpPr/>
          <p:nvPr/>
        </p:nvSpPr>
        <p:spPr>
          <a:xfrm rot="18937591">
            <a:off x="4264676" y="7464922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9" name="Teardrop 98">
            <a:extLst>
              <a:ext uri="{FF2B5EF4-FFF2-40B4-BE49-F238E27FC236}">
                <a16:creationId xmlns:a16="http://schemas.microsoft.com/office/drawing/2014/main" id="{5DCD7E08-A135-4BAB-AC9F-6B77489309E4}"/>
              </a:ext>
            </a:extLst>
          </p:cNvPr>
          <p:cNvSpPr/>
          <p:nvPr/>
        </p:nvSpPr>
        <p:spPr>
          <a:xfrm rot="18937591">
            <a:off x="5978161" y="7677839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0" name="Teardrop 99">
            <a:extLst>
              <a:ext uri="{FF2B5EF4-FFF2-40B4-BE49-F238E27FC236}">
                <a16:creationId xmlns:a16="http://schemas.microsoft.com/office/drawing/2014/main" id="{8960EB82-C72F-4AAD-852A-426A49C29491}"/>
              </a:ext>
            </a:extLst>
          </p:cNvPr>
          <p:cNvSpPr/>
          <p:nvPr/>
        </p:nvSpPr>
        <p:spPr>
          <a:xfrm rot="18937591">
            <a:off x="5794385" y="7960023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1" name="Teardrop 100">
            <a:extLst>
              <a:ext uri="{FF2B5EF4-FFF2-40B4-BE49-F238E27FC236}">
                <a16:creationId xmlns:a16="http://schemas.microsoft.com/office/drawing/2014/main" id="{44364645-2E03-4D8C-915F-9E0178D0C7DA}"/>
              </a:ext>
            </a:extLst>
          </p:cNvPr>
          <p:cNvSpPr/>
          <p:nvPr/>
        </p:nvSpPr>
        <p:spPr>
          <a:xfrm rot="18937591">
            <a:off x="5366758" y="809619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2" name="Teardrop 101">
            <a:extLst>
              <a:ext uri="{FF2B5EF4-FFF2-40B4-BE49-F238E27FC236}">
                <a16:creationId xmlns:a16="http://schemas.microsoft.com/office/drawing/2014/main" id="{D156DA54-F9F9-41DE-813C-5CA31D555186}"/>
              </a:ext>
            </a:extLst>
          </p:cNvPr>
          <p:cNvSpPr/>
          <p:nvPr/>
        </p:nvSpPr>
        <p:spPr>
          <a:xfrm rot="18937591">
            <a:off x="9723228" y="7679193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3" name="Teardrop 102">
            <a:extLst>
              <a:ext uri="{FF2B5EF4-FFF2-40B4-BE49-F238E27FC236}">
                <a16:creationId xmlns:a16="http://schemas.microsoft.com/office/drawing/2014/main" id="{289C397D-BB36-426B-B6D3-80D47034D79B}"/>
              </a:ext>
            </a:extLst>
          </p:cNvPr>
          <p:cNvSpPr/>
          <p:nvPr/>
        </p:nvSpPr>
        <p:spPr>
          <a:xfrm rot="18937591">
            <a:off x="8994578" y="7951596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4" name="Teardrop 103">
            <a:extLst>
              <a:ext uri="{FF2B5EF4-FFF2-40B4-BE49-F238E27FC236}">
                <a16:creationId xmlns:a16="http://schemas.microsoft.com/office/drawing/2014/main" id="{A4210FD9-B4C1-433F-928E-5F33AC45FE0C}"/>
              </a:ext>
            </a:extLst>
          </p:cNvPr>
          <p:cNvSpPr/>
          <p:nvPr/>
        </p:nvSpPr>
        <p:spPr>
          <a:xfrm rot="18937591">
            <a:off x="8625295" y="736857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5" name="Picture 104">
            <a:extLst>
              <a:ext uri="{FF2B5EF4-FFF2-40B4-BE49-F238E27FC236}">
                <a16:creationId xmlns:a16="http://schemas.microsoft.com/office/drawing/2014/main" id="{96D1EAAB-1B4F-4F34-A1A4-4E78A0D122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8292" y="1828571"/>
            <a:ext cx="4889416" cy="2523963"/>
          </a:xfrm>
          <a:prstGeom prst="rect">
            <a:avLst/>
          </a:prstGeom>
        </p:spPr>
      </p:pic>
      <p:sp>
        <p:nvSpPr>
          <p:cNvPr id="106" name="Arc 105">
            <a:extLst>
              <a:ext uri="{FF2B5EF4-FFF2-40B4-BE49-F238E27FC236}">
                <a16:creationId xmlns:a16="http://schemas.microsoft.com/office/drawing/2014/main" id="{2121899D-36FA-4025-A79D-7C75ECA9D498}"/>
              </a:ext>
            </a:extLst>
          </p:cNvPr>
          <p:cNvSpPr/>
          <p:nvPr/>
        </p:nvSpPr>
        <p:spPr>
          <a:xfrm rot="17148308">
            <a:off x="6640109" y="4675384"/>
            <a:ext cx="3351420" cy="3024248"/>
          </a:xfrm>
          <a:prstGeom prst="arc">
            <a:avLst>
              <a:gd name="adj1" fmla="val 16821728"/>
              <a:gd name="adj2" fmla="val 1759776"/>
            </a:avLst>
          </a:prstGeom>
          <a:ln w="120650">
            <a:solidFill>
              <a:srgbClr val="7030A0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7" name="Arc 106">
            <a:extLst>
              <a:ext uri="{FF2B5EF4-FFF2-40B4-BE49-F238E27FC236}">
                <a16:creationId xmlns:a16="http://schemas.microsoft.com/office/drawing/2014/main" id="{B63D656B-83BE-4B51-A932-B094444133BF}"/>
              </a:ext>
            </a:extLst>
          </p:cNvPr>
          <p:cNvSpPr/>
          <p:nvPr/>
        </p:nvSpPr>
        <p:spPr>
          <a:xfrm rot="17148308">
            <a:off x="6557712" y="4569303"/>
            <a:ext cx="3497457" cy="3156029"/>
          </a:xfrm>
          <a:prstGeom prst="arc">
            <a:avLst>
              <a:gd name="adj1" fmla="val 16660097"/>
              <a:gd name="adj2" fmla="val 1663605"/>
            </a:avLst>
          </a:prstGeom>
          <a:ln w="120650">
            <a:solidFill>
              <a:srgbClr val="4472C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8" name="Arc 107">
            <a:extLst>
              <a:ext uri="{FF2B5EF4-FFF2-40B4-BE49-F238E27FC236}">
                <a16:creationId xmlns:a16="http://schemas.microsoft.com/office/drawing/2014/main" id="{3D0897EE-1553-4367-B3F0-96B839330921}"/>
              </a:ext>
            </a:extLst>
          </p:cNvPr>
          <p:cNvSpPr/>
          <p:nvPr/>
        </p:nvSpPr>
        <p:spPr>
          <a:xfrm rot="17148308">
            <a:off x="6488384" y="4458223"/>
            <a:ext cx="3602730" cy="3251025"/>
          </a:xfrm>
          <a:prstGeom prst="arc">
            <a:avLst>
              <a:gd name="adj1" fmla="val 16458311"/>
              <a:gd name="adj2" fmla="val 1603191"/>
            </a:avLst>
          </a:prstGeom>
          <a:ln w="120650">
            <a:solidFill>
              <a:srgbClr val="70AD47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9" name="Arc 108">
            <a:extLst>
              <a:ext uri="{FF2B5EF4-FFF2-40B4-BE49-F238E27FC236}">
                <a16:creationId xmlns:a16="http://schemas.microsoft.com/office/drawing/2014/main" id="{59FAFF3D-A519-45E2-BE18-42C5A8BAFA45}"/>
              </a:ext>
            </a:extLst>
          </p:cNvPr>
          <p:cNvSpPr/>
          <p:nvPr/>
        </p:nvSpPr>
        <p:spPr>
          <a:xfrm rot="17148308">
            <a:off x="6444350" y="4311218"/>
            <a:ext cx="3694570" cy="3411910"/>
          </a:xfrm>
          <a:prstGeom prst="arc">
            <a:avLst>
              <a:gd name="adj1" fmla="val 16268855"/>
              <a:gd name="adj2" fmla="val 1491399"/>
            </a:avLst>
          </a:prstGeom>
          <a:ln w="120650">
            <a:solidFill>
              <a:srgbClr val="FFC000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0" name="Arc 109">
            <a:extLst>
              <a:ext uri="{FF2B5EF4-FFF2-40B4-BE49-F238E27FC236}">
                <a16:creationId xmlns:a16="http://schemas.microsoft.com/office/drawing/2014/main" id="{2DB40EAC-D039-47D5-9D17-88577B28D975}"/>
              </a:ext>
            </a:extLst>
          </p:cNvPr>
          <p:cNvSpPr/>
          <p:nvPr/>
        </p:nvSpPr>
        <p:spPr>
          <a:xfrm rot="17148308">
            <a:off x="6445931" y="4137725"/>
            <a:ext cx="3749131" cy="3631412"/>
          </a:xfrm>
          <a:prstGeom prst="arc">
            <a:avLst>
              <a:gd name="adj1" fmla="val 16085126"/>
              <a:gd name="adj2" fmla="val 1360832"/>
            </a:avLst>
          </a:prstGeom>
          <a:ln w="120650">
            <a:solidFill>
              <a:srgbClr val="ED7D31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1" name="Arc 110">
            <a:extLst>
              <a:ext uri="{FF2B5EF4-FFF2-40B4-BE49-F238E27FC236}">
                <a16:creationId xmlns:a16="http://schemas.microsoft.com/office/drawing/2014/main" id="{36CD9C36-2986-485A-A7B2-7035CDF5BE52}"/>
              </a:ext>
            </a:extLst>
          </p:cNvPr>
          <p:cNvSpPr/>
          <p:nvPr/>
        </p:nvSpPr>
        <p:spPr>
          <a:xfrm rot="17148308">
            <a:off x="6307915" y="4041571"/>
            <a:ext cx="4047811" cy="3917750"/>
          </a:xfrm>
          <a:prstGeom prst="arc">
            <a:avLst>
              <a:gd name="adj1" fmla="val 16124215"/>
              <a:gd name="adj2" fmla="val 1152748"/>
            </a:avLst>
          </a:prstGeom>
          <a:ln w="120650">
            <a:solidFill>
              <a:srgbClr val="FF0000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" name="Partial Circle 109">
            <a:extLst>
              <a:ext uri="{FF2B5EF4-FFF2-40B4-BE49-F238E27FC236}">
                <a16:creationId xmlns:a16="http://schemas.microsoft.com/office/drawing/2014/main" id="{2ECA8CD2-22BA-43B4-A6F8-59B3D220DE1A}"/>
              </a:ext>
            </a:extLst>
          </p:cNvPr>
          <p:cNvSpPr/>
          <p:nvPr/>
        </p:nvSpPr>
        <p:spPr>
          <a:xfrm>
            <a:off x="494106" y="463201"/>
            <a:ext cx="1180390" cy="1208749"/>
          </a:xfrm>
          <a:custGeom>
            <a:avLst/>
            <a:gdLst>
              <a:gd name="connsiteX0" fmla="*/ 1143730 w 1144495"/>
              <a:gd name="connsiteY0" fmla="*/ 542674 h 1144495"/>
              <a:gd name="connsiteX1" fmla="*/ 964112 w 1144495"/>
              <a:gd name="connsiteY1" fmla="*/ 989272 h 1144495"/>
              <a:gd name="connsiteX2" fmla="*/ 507214 w 1144495"/>
              <a:gd name="connsiteY2" fmla="*/ 1140788 h 1144495"/>
              <a:gd name="connsiteX3" fmla="*/ 572248 w 1144495"/>
              <a:gd name="connsiteY3" fmla="*/ 572248 h 1144495"/>
              <a:gd name="connsiteX4" fmla="*/ 1143730 w 1144495"/>
              <a:gd name="connsiteY4" fmla="*/ 542674 h 1144495"/>
              <a:gd name="connsiteX0" fmla="*/ 636516 w 637281"/>
              <a:gd name="connsiteY0" fmla="*/ 83630 h 685454"/>
              <a:gd name="connsiteX1" fmla="*/ 456898 w 637281"/>
              <a:gd name="connsiteY1" fmla="*/ 530228 h 685454"/>
              <a:gd name="connsiteX2" fmla="*/ 0 w 637281"/>
              <a:gd name="connsiteY2" fmla="*/ 681744 h 685454"/>
              <a:gd name="connsiteX3" fmla="*/ 65034 w 637281"/>
              <a:gd name="connsiteY3" fmla="*/ 113204 h 685454"/>
              <a:gd name="connsiteX4" fmla="*/ 636516 w 637281"/>
              <a:gd name="connsiteY4" fmla="*/ 83630 h 685454"/>
              <a:gd name="connsiteX0" fmla="*/ 636516 w 637281"/>
              <a:gd name="connsiteY0" fmla="*/ 73849 h 675673"/>
              <a:gd name="connsiteX1" fmla="*/ 456898 w 637281"/>
              <a:gd name="connsiteY1" fmla="*/ 520447 h 675673"/>
              <a:gd name="connsiteX2" fmla="*/ 0 w 637281"/>
              <a:gd name="connsiteY2" fmla="*/ 671963 h 675673"/>
              <a:gd name="connsiteX3" fmla="*/ 65034 w 637281"/>
              <a:gd name="connsiteY3" fmla="*/ 103423 h 675673"/>
              <a:gd name="connsiteX4" fmla="*/ 636516 w 637281"/>
              <a:gd name="connsiteY4" fmla="*/ 73849 h 675673"/>
              <a:gd name="connsiteX0" fmla="*/ 636516 w 637281"/>
              <a:gd name="connsiteY0" fmla="*/ 57099 h 658923"/>
              <a:gd name="connsiteX1" fmla="*/ 456898 w 637281"/>
              <a:gd name="connsiteY1" fmla="*/ 503697 h 658923"/>
              <a:gd name="connsiteX2" fmla="*/ 0 w 637281"/>
              <a:gd name="connsiteY2" fmla="*/ 655213 h 658923"/>
              <a:gd name="connsiteX3" fmla="*/ 65034 w 637281"/>
              <a:gd name="connsiteY3" fmla="*/ 86673 h 658923"/>
              <a:gd name="connsiteX4" fmla="*/ 636516 w 637281"/>
              <a:gd name="connsiteY4" fmla="*/ 57099 h 658923"/>
              <a:gd name="connsiteX0" fmla="*/ 625424 w 626033"/>
              <a:gd name="connsiteY0" fmla="*/ 49127 h 650363"/>
              <a:gd name="connsiteX1" fmla="*/ 445806 w 626033"/>
              <a:gd name="connsiteY1" fmla="*/ 495725 h 650363"/>
              <a:gd name="connsiteX2" fmla="*/ 9171 w 626033"/>
              <a:gd name="connsiteY2" fmla="*/ 647241 h 650363"/>
              <a:gd name="connsiteX3" fmla="*/ 53942 w 626033"/>
              <a:gd name="connsiteY3" fmla="*/ 78701 h 650363"/>
              <a:gd name="connsiteX4" fmla="*/ 625424 w 626033"/>
              <a:gd name="connsiteY4" fmla="*/ 49127 h 650363"/>
              <a:gd name="connsiteX0" fmla="*/ 631164 w 631773"/>
              <a:gd name="connsiteY0" fmla="*/ 49127 h 650363"/>
              <a:gd name="connsiteX1" fmla="*/ 451546 w 631773"/>
              <a:gd name="connsiteY1" fmla="*/ 495725 h 650363"/>
              <a:gd name="connsiteX2" fmla="*/ 14911 w 631773"/>
              <a:gd name="connsiteY2" fmla="*/ 647241 h 650363"/>
              <a:gd name="connsiteX3" fmla="*/ 59682 w 631773"/>
              <a:gd name="connsiteY3" fmla="*/ 78701 h 650363"/>
              <a:gd name="connsiteX4" fmla="*/ 631164 w 631773"/>
              <a:gd name="connsiteY4" fmla="*/ 49127 h 650363"/>
              <a:gd name="connsiteX0" fmla="*/ 618166 w 618775"/>
              <a:gd name="connsiteY0" fmla="*/ 38153 h 639389"/>
              <a:gd name="connsiteX1" fmla="*/ 438548 w 618775"/>
              <a:gd name="connsiteY1" fmla="*/ 484751 h 639389"/>
              <a:gd name="connsiteX2" fmla="*/ 1913 w 618775"/>
              <a:gd name="connsiteY2" fmla="*/ 636267 h 639389"/>
              <a:gd name="connsiteX3" fmla="*/ 46684 w 618775"/>
              <a:gd name="connsiteY3" fmla="*/ 67727 h 639389"/>
              <a:gd name="connsiteX4" fmla="*/ 618166 w 618775"/>
              <a:gd name="connsiteY4" fmla="*/ 38153 h 639389"/>
              <a:gd name="connsiteX0" fmla="*/ 620616 w 621225"/>
              <a:gd name="connsiteY0" fmla="*/ 37463 h 638699"/>
              <a:gd name="connsiteX1" fmla="*/ 440998 w 621225"/>
              <a:gd name="connsiteY1" fmla="*/ 484061 h 638699"/>
              <a:gd name="connsiteX2" fmla="*/ 4363 w 621225"/>
              <a:gd name="connsiteY2" fmla="*/ 635577 h 638699"/>
              <a:gd name="connsiteX3" fmla="*/ 49134 w 621225"/>
              <a:gd name="connsiteY3" fmla="*/ 67037 h 638699"/>
              <a:gd name="connsiteX4" fmla="*/ 620616 w 621225"/>
              <a:gd name="connsiteY4" fmla="*/ 37463 h 638699"/>
              <a:gd name="connsiteX0" fmla="*/ 616253 w 616862"/>
              <a:gd name="connsiteY0" fmla="*/ 33015 h 634251"/>
              <a:gd name="connsiteX1" fmla="*/ 436635 w 616862"/>
              <a:gd name="connsiteY1" fmla="*/ 479613 h 634251"/>
              <a:gd name="connsiteX2" fmla="*/ 0 w 616862"/>
              <a:gd name="connsiteY2" fmla="*/ 631129 h 634251"/>
              <a:gd name="connsiteX3" fmla="*/ 44771 w 616862"/>
              <a:gd name="connsiteY3" fmla="*/ 62589 h 634251"/>
              <a:gd name="connsiteX4" fmla="*/ 616253 w 616862"/>
              <a:gd name="connsiteY4" fmla="*/ 33015 h 634251"/>
              <a:gd name="connsiteX0" fmla="*/ 616253 w 616862"/>
              <a:gd name="connsiteY0" fmla="*/ 24017 h 625253"/>
              <a:gd name="connsiteX1" fmla="*/ 436635 w 616862"/>
              <a:gd name="connsiteY1" fmla="*/ 470615 h 625253"/>
              <a:gd name="connsiteX2" fmla="*/ 0 w 616862"/>
              <a:gd name="connsiteY2" fmla="*/ 622131 h 625253"/>
              <a:gd name="connsiteX3" fmla="*/ 44771 w 616862"/>
              <a:gd name="connsiteY3" fmla="*/ 53591 h 625253"/>
              <a:gd name="connsiteX4" fmla="*/ 616253 w 616862"/>
              <a:gd name="connsiteY4" fmla="*/ 24017 h 625253"/>
              <a:gd name="connsiteX0" fmla="*/ 628143 w 628752"/>
              <a:gd name="connsiteY0" fmla="*/ 34916 h 636152"/>
              <a:gd name="connsiteX1" fmla="*/ 448525 w 628752"/>
              <a:gd name="connsiteY1" fmla="*/ 481514 h 636152"/>
              <a:gd name="connsiteX2" fmla="*/ 11890 w 628752"/>
              <a:gd name="connsiteY2" fmla="*/ 633030 h 636152"/>
              <a:gd name="connsiteX3" fmla="*/ 56661 w 628752"/>
              <a:gd name="connsiteY3" fmla="*/ 64490 h 636152"/>
              <a:gd name="connsiteX4" fmla="*/ 628143 w 628752"/>
              <a:gd name="connsiteY4" fmla="*/ 34916 h 636152"/>
              <a:gd name="connsiteX0" fmla="*/ 620617 w 621226"/>
              <a:gd name="connsiteY0" fmla="*/ 34916 h 636152"/>
              <a:gd name="connsiteX1" fmla="*/ 440999 w 621226"/>
              <a:gd name="connsiteY1" fmla="*/ 481514 h 636152"/>
              <a:gd name="connsiteX2" fmla="*/ 4364 w 621226"/>
              <a:gd name="connsiteY2" fmla="*/ 633030 h 636152"/>
              <a:gd name="connsiteX3" fmla="*/ 49135 w 621226"/>
              <a:gd name="connsiteY3" fmla="*/ 64490 h 636152"/>
              <a:gd name="connsiteX4" fmla="*/ 620617 w 621226"/>
              <a:gd name="connsiteY4" fmla="*/ 34916 h 63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1226" h="636152">
                <a:moveTo>
                  <a:pt x="620617" y="34916"/>
                </a:moveTo>
                <a:cubicBezTo>
                  <a:pt x="629313" y="202949"/>
                  <a:pt x="543708" y="381828"/>
                  <a:pt x="440999" y="481514"/>
                </a:cubicBezTo>
                <a:cubicBezTo>
                  <a:pt x="338290" y="581200"/>
                  <a:pt x="171532" y="652152"/>
                  <a:pt x="4364" y="633030"/>
                </a:cubicBezTo>
                <a:cubicBezTo>
                  <a:pt x="8312" y="443517"/>
                  <a:pt x="-25713" y="146446"/>
                  <a:pt x="49135" y="64490"/>
                </a:cubicBezTo>
                <a:cubicBezTo>
                  <a:pt x="123983" y="-17466"/>
                  <a:pt x="529978" y="-14326"/>
                  <a:pt x="620617" y="34916"/>
                </a:cubicBez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77C8D878-4D9D-48FC-9ECA-5FF5F3B43FC3}"/>
              </a:ext>
            </a:extLst>
          </p:cNvPr>
          <p:cNvSpPr/>
          <p:nvPr/>
        </p:nvSpPr>
        <p:spPr>
          <a:xfrm>
            <a:off x="1833890" y="593822"/>
            <a:ext cx="909032" cy="52939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E3DEFD1B-032D-403B-86E6-139B8B23A7F4}"/>
              </a:ext>
            </a:extLst>
          </p:cNvPr>
          <p:cNvSpPr/>
          <p:nvPr/>
        </p:nvSpPr>
        <p:spPr>
          <a:xfrm rot="12065829">
            <a:off x="1730210" y="1216860"/>
            <a:ext cx="909032" cy="52939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798F5DF5-D3EF-45A7-9369-15483CEF8F64}"/>
              </a:ext>
            </a:extLst>
          </p:cNvPr>
          <p:cNvSpPr/>
          <p:nvPr/>
        </p:nvSpPr>
        <p:spPr>
          <a:xfrm rot="4409228">
            <a:off x="542468" y="2190052"/>
            <a:ext cx="909032" cy="52939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A39691D5-7AD1-4C14-A8F7-23801FDFEB0B}"/>
              </a:ext>
            </a:extLst>
          </p:cNvPr>
          <p:cNvSpPr/>
          <p:nvPr/>
        </p:nvSpPr>
        <p:spPr>
          <a:xfrm rot="2417637">
            <a:off x="1301866" y="1827522"/>
            <a:ext cx="909032" cy="52939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5B64A936-C949-469E-8A31-744A1BD2F519}"/>
              </a:ext>
            </a:extLst>
          </p:cNvPr>
          <p:cNvSpPr/>
          <p:nvPr/>
        </p:nvSpPr>
        <p:spPr>
          <a:xfrm rot="832651">
            <a:off x="1738192" y="892847"/>
            <a:ext cx="675658" cy="66083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8ECF1308-7CEE-44C8-929B-21A852022179}"/>
              </a:ext>
            </a:extLst>
          </p:cNvPr>
          <p:cNvSpPr/>
          <p:nvPr/>
        </p:nvSpPr>
        <p:spPr>
          <a:xfrm rot="1496922">
            <a:off x="1503947" y="1381425"/>
            <a:ext cx="519476" cy="59425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25D4B41F-D838-4DD3-A490-6DC50F42A49B}"/>
              </a:ext>
            </a:extLst>
          </p:cNvPr>
          <p:cNvSpPr/>
          <p:nvPr/>
        </p:nvSpPr>
        <p:spPr>
          <a:xfrm rot="3061220">
            <a:off x="980796" y="1899275"/>
            <a:ext cx="675658" cy="66083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7644829D-B063-4248-A774-F5786393BBC4}"/>
              </a:ext>
            </a:extLst>
          </p:cNvPr>
          <p:cNvSpPr/>
          <p:nvPr/>
        </p:nvSpPr>
        <p:spPr>
          <a:xfrm rot="5216225">
            <a:off x="440849" y="1977351"/>
            <a:ext cx="421275" cy="59227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3140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3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3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3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3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3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3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3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3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3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3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3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7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7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7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7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7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7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7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3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3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2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2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2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2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2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2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2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2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3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3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3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3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3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3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3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3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3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3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1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1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1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1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1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1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2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2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2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2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2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2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2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2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2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2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8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9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2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3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0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1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5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2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2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2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2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6" dur="2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2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8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2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2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4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5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8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9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6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7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8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0" dur="2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1" dur="2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2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4" dur="2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5" dur="2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6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8" dur="2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9" dur="2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2" dur="2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3" dur="2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6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7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0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1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2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4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5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6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8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9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2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3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6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7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8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0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1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2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4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5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6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8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9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0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2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3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4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6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7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8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0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1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2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4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5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6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8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9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2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3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4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6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8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2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4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5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6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8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9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0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2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3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4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6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7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8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0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1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2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4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5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6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8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9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0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2" dur="3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3" dur="3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4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6" dur="3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7" dur="3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8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0" dur="3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1" dur="3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2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4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5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6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0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4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6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7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8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2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4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5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6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9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0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2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3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4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6" dur="3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7" dur="3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8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0" dur="3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1" dur="3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2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4" dur="3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5" dur="3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6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8" dur="3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9" dur="3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0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2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3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4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6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7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8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0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1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2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4" dur="3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5" dur="3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6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8" dur="3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9" dur="3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5F299F9-28B3-41DB-B0C7-06B6859827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4069" y="1617543"/>
            <a:ext cx="747045" cy="74704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ACA97D6-9E6E-4BA9-9608-534976620DA8}"/>
              </a:ext>
            </a:extLst>
          </p:cNvPr>
          <p:cNvSpPr txBox="1"/>
          <p:nvPr/>
        </p:nvSpPr>
        <p:spPr>
          <a:xfrm>
            <a:off x="6812455" y="176023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4CB9EA8D-2243-4C3B-8AB2-2DF3F231879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20830486"/>
                  </p:ext>
                </p:extLst>
              </p:nvPr>
            </p:nvGraphicFramePr>
            <p:xfrm>
              <a:off x="717754" y="2153201"/>
              <a:ext cx="3904252" cy="3090312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952126">
                      <a:extLst>
                        <a:ext uri="{9D8B030D-6E8A-4147-A177-3AD203B41FA5}">
                          <a16:colId xmlns:a16="http://schemas.microsoft.com/office/drawing/2014/main" val="536836591"/>
                        </a:ext>
                      </a:extLst>
                    </a:gridCol>
                    <a:gridCol w="1952126">
                      <a:extLst>
                        <a:ext uri="{9D8B030D-6E8A-4147-A177-3AD203B41FA5}">
                          <a16:colId xmlns:a16="http://schemas.microsoft.com/office/drawing/2014/main" val="1941144434"/>
                        </a:ext>
                      </a:extLst>
                    </a:gridCol>
                  </a:tblGrid>
                  <a:tr h="77257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900" dirty="0"/>
                            <a:t>Degrees Celsius</a:t>
                          </a:r>
                        </a:p>
                      </a:txBody>
                      <a:tcPr marL="0" marR="0" marT="0" marB="0" anchor="ctr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900" dirty="0"/>
                            <a:t>Degrees </a:t>
                          </a:r>
                          <a:r>
                            <a:rPr lang="en-GB" sz="1900" dirty="0" err="1"/>
                            <a:t>Farenheit</a:t>
                          </a:r>
                          <a:endParaRPr lang="en-GB" sz="1900" dirty="0"/>
                        </a:p>
                      </a:txBody>
                      <a:tcPr marL="0" marR="0" marT="0" marB="0" anchor="ctr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51387109"/>
                      </a:ext>
                    </a:extLst>
                  </a:tr>
                  <a:tr h="77257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800" dirty="0"/>
                            <a:t>7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82591637"/>
                      </a:ext>
                    </a:extLst>
                  </a:tr>
                  <a:tr h="77257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800" dirty="0"/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400563059"/>
                      </a:ext>
                    </a:extLst>
                  </a:tr>
                  <a:tr h="772578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r>
                                <a:rPr lang="en-GB" sz="2800" i="1" dirty="0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</m:oMath>
                          </a14:m>
                          <a:r>
                            <a:rPr lang="en-GB" sz="2800" dirty="0"/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72432064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4CB9EA8D-2243-4C3B-8AB2-2DF3F231879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20830486"/>
                  </p:ext>
                </p:extLst>
              </p:nvPr>
            </p:nvGraphicFramePr>
            <p:xfrm>
              <a:off x="717754" y="2153201"/>
              <a:ext cx="3904252" cy="3090312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952126">
                      <a:extLst>
                        <a:ext uri="{9D8B030D-6E8A-4147-A177-3AD203B41FA5}">
                          <a16:colId xmlns:a16="http://schemas.microsoft.com/office/drawing/2014/main" val="536836591"/>
                        </a:ext>
                      </a:extLst>
                    </a:gridCol>
                    <a:gridCol w="1952126">
                      <a:extLst>
                        <a:ext uri="{9D8B030D-6E8A-4147-A177-3AD203B41FA5}">
                          <a16:colId xmlns:a16="http://schemas.microsoft.com/office/drawing/2014/main" val="1941144434"/>
                        </a:ext>
                      </a:extLst>
                    </a:gridCol>
                  </a:tblGrid>
                  <a:tr h="77257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900" dirty="0"/>
                            <a:t>Degrees Celsius</a:t>
                          </a:r>
                        </a:p>
                      </a:txBody>
                      <a:tcPr marL="0" marR="0" marT="0" marB="0" anchor="ctr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900" dirty="0"/>
                            <a:t>Degrees </a:t>
                          </a:r>
                          <a:r>
                            <a:rPr lang="en-GB" sz="1900" dirty="0" err="1"/>
                            <a:t>Farenheit</a:t>
                          </a:r>
                          <a:endParaRPr lang="en-GB" sz="1900" dirty="0"/>
                        </a:p>
                      </a:txBody>
                      <a:tcPr marL="0" marR="0" marT="0" marB="0" anchor="ctr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51387109"/>
                      </a:ext>
                    </a:extLst>
                  </a:tr>
                  <a:tr h="77257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800" dirty="0"/>
                            <a:t>7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82591637"/>
                      </a:ext>
                    </a:extLst>
                  </a:tr>
                  <a:tr h="77257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800" dirty="0"/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400563059"/>
                      </a:ext>
                    </a:extLst>
                  </a:tr>
                  <a:tr h="77257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6"/>
                          <a:stretch>
                            <a:fillRect l="-312" t="-300787" r="-100623" b="-55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72432064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4" name="TextBox 33">
            <a:extLst>
              <a:ext uri="{FF2B5EF4-FFF2-40B4-BE49-F238E27FC236}">
                <a16:creationId xmlns:a16="http://schemas.microsoft.com/office/drawing/2014/main" id="{03F0147D-3E96-46A8-81A1-6D8A8A6CE803}"/>
              </a:ext>
            </a:extLst>
          </p:cNvPr>
          <p:cNvSpPr txBox="1"/>
          <p:nvPr/>
        </p:nvSpPr>
        <p:spPr>
          <a:xfrm>
            <a:off x="3445805" y="3061665"/>
            <a:ext cx="1188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0" dirty="0">
                <a:solidFill>
                  <a:schemeClr val="accent1"/>
                </a:solidFill>
              </a:rPr>
              <a:t>44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A903FC7-63E1-4740-898A-C6D19A0B5FEE}"/>
              </a:ext>
            </a:extLst>
          </p:cNvPr>
          <p:cNvSpPr txBox="1"/>
          <p:nvPr/>
        </p:nvSpPr>
        <p:spPr>
          <a:xfrm>
            <a:off x="2727740" y="698142"/>
            <a:ext cx="5722143" cy="919401"/>
          </a:xfrm>
          <a:prstGeom prst="wedgeRoundRectCallout">
            <a:avLst>
              <a:gd name="adj1" fmla="val -54805"/>
              <a:gd name="adj2" fmla="val 8403"/>
              <a:gd name="adj3" fmla="val 16667"/>
            </a:avLst>
          </a:prstGeom>
          <a:noFill/>
          <a:ln w="28575"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An approximate way to convert to </a:t>
            </a:r>
            <a:r>
              <a:rPr lang="en-GB" sz="2400" dirty="0" err="1"/>
              <a:t>Farenheit</a:t>
            </a:r>
            <a:r>
              <a:rPr lang="en-GB" sz="2400" dirty="0"/>
              <a:t> is to double then add 30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6DF6EBA8-728E-4B43-BFFD-646E5041CA6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30723" y="708672"/>
            <a:ext cx="1173957" cy="810715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50BBCA09-4ECD-411D-BB40-DB9517580248}"/>
              </a:ext>
            </a:extLst>
          </p:cNvPr>
          <p:cNvSpPr txBox="1"/>
          <p:nvPr/>
        </p:nvSpPr>
        <p:spPr>
          <a:xfrm>
            <a:off x="4824179" y="3061664"/>
            <a:ext cx="1543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7 </a:t>
            </a:r>
            <a:r>
              <a:rPr lang="en-GB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400" dirty="0"/>
              <a:t> 2 </a:t>
            </a:r>
            <a:r>
              <a:rPr lang="en-GB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400" dirty="0"/>
              <a:t>  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0BBCA09-4ECD-411D-BB40-DB9517580248}"/>
              </a:ext>
            </a:extLst>
          </p:cNvPr>
          <p:cNvSpPr txBox="1"/>
          <p:nvPr/>
        </p:nvSpPr>
        <p:spPr>
          <a:xfrm>
            <a:off x="5875721" y="3061664"/>
            <a:ext cx="5482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14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0BBCA09-4ECD-411D-BB40-DB9517580248}"/>
              </a:ext>
            </a:extLst>
          </p:cNvPr>
          <p:cNvSpPr txBox="1"/>
          <p:nvPr/>
        </p:nvSpPr>
        <p:spPr>
          <a:xfrm>
            <a:off x="6893038" y="3061664"/>
            <a:ext cx="1543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14 </a:t>
            </a:r>
            <a:r>
              <a:rPr lang="en-GB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2400" dirty="0"/>
              <a:t> 30 </a:t>
            </a:r>
            <a:r>
              <a:rPr lang="en-GB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400" dirty="0"/>
              <a:t>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0BBCA09-4ECD-411D-BB40-DB9517580248}"/>
              </a:ext>
            </a:extLst>
          </p:cNvPr>
          <p:cNvSpPr txBox="1"/>
          <p:nvPr/>
        </p:nvSpPr>
        <p:spPr>
          <a:xfrm>
            <a:off x="8280074" y="3061664"/>
            <a:ext cx="5482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44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0BBCA09-4ECD-411D-BB40-DB9517580248}"/>
              </a:ext>
            </a:extLst>
          </p:cNvPr>
          <p:cNvSpPr txBox="1"/>
          <p:nvPr/>
        </p:nvSpPr>
        <p:spPr>
          <a:xfrm>
            <a:off x="4824179" y="3894160"/>
            <a:ext cx="1543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0 </a:t>
            </a:r>
            <a:r>
              <a:rPr lang="en-GB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400" dirty="0"/>
              <a:t> 2 </a:t>
            </a:r>
            <a:r>
              <a:rPr lang="en-GB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400" dirty="0"/>
              <a:t>  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0BBCA09-4ECD-411D-BB40-DB9517580248}"/>
              </a:ext>
            </a:extLst>
          </p:cNvPr>
          <p:cNvSpPr txBox="1"/>
          <p:nvPr/>
        </p:nvSpPr>
        <p:spPr>
          <a:xfrm>
            <a:off x="5875721" y="3894160"/>
            <a:ext cx="5482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0BBCA09-4ECD-411D-BB40-DB9517580248}"/>
              </a:ext>
            </a:extLst>
          </p:cNvPr>
          <p:cNvSpPr txBox="1"/>
          <p:nvPr/>
        </p:nvSpPr>
        <p:spPr>
          <a:xfrm>
            <a:off x="6893038" y="3894160"/>
            <a:ext cx="1543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0 </a:t>
            </a:r>
            <a:r>
              <a:rPr lang="en-GB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2400" dirty="0"/>
              <a:t> 30 </a:t>
            </a:r>
            <a:r>
              <a:rPr lang="en-GB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400" dirty="0"/>
              <a:t> 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0BBCA09-4ECD-411D-BB40-DB9517580248}"/>
              </a:ext>
            </a:extLst>
          </p:cNvPr>
          <p:cNvSpPr txBox="1"/>
          <p:nvPr/>
        </p:nvSpPr>
        <p:spPr>
          <a:xfrm>
            <a:off x="8125693" y="3894160"/>
            <a:ext cx="5482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30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3F0147D-3E96-46A8-81A1-6D8A8A6CE803}"/>
              </a:ext>
            </a:extLst>
          </p:cNvPr>
          <p:cNvSpPr txBox="1"/>
          <p:nvPr/>
        </p:nvSpPr>
        <p:spPr>
          <a:xfrm>
            <a:off x="3433110" y="3858933"/>
            <a:ext cx="1188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0" dirty="0">
                <a:solidFill>
                  <a:schemeClr val="accent1"/>
                </a:solidFill>
              </a:rPr>
              <a:t>30</a:t>
            </a:r>
            <a:endParaRPr lang="en-GB" sz="28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50BBCA09-4ECD-411D-BB40-DB9517580248}"/>
                  </a:ext>
                </a:extLst>
              </p:cNvPr>
              <p:cNvSpPr txBox="1"/>
              <p:nvPr/>
            </p:nvSpPr>
            <p:spPr>
              <a:xfrm>
                <a:off x="4824179" y="4675581"/>
                <a:ext cx="154341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400" dirty="0"/>
                  <a:t>2 </a:t>
                </a:r>
                <a:r>
                  <a:rPr lang="en-GB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×</a:t>
                </a:r>
                <a:r>
                  <a:rPr lang="en-GB" sz="2400" dirty="0"/>
                  <a:t> 2 </a:t>
                </a:r>
                <a:r>
                  <a:rPr lang="en-GB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  <a:r>
                  <a:rPr lang="en-GB" sz="2400" dirty="0"/>
                  <a:t>  </a:t>
                </a:r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50BBCA09-4ECD-411D-BB40-DB95175802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4179" y="4675581"/>
                <a:ext cx="1543412" cy="461665"/>
              </a:xfrm>
              <a:prstGeom prst="rect">
                <a:avLst/>
              </a:prstGeom>
              <a:blipFill>
                <a:blip r:embed="rId8"/>
                <a:stretch>
                  <a:fillRect t="-13158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50BBCA09-4ECD-411D-BB40-DB9517580248}"/>
                  </a:ext>
                </a:extLst>
              </p:cNvPr>
              <p:cNvSpPr txBox="1"/>
              <p:nvPr/>
            </p:nvSpPr>
            <p:spPr>
              <a:xfrm>
                <a:off x="6051967" y="4675581"/>
                <a:ext cx="80205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400" dirty="0"/>
                  <a:t> 4</a:t>
                </a:r>
              </a:p>
            </p:txBody>
          </p:sp>
        </mc:Choice>
        <mc:Fallback xmlns="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50BBCA09-4ECD-411D-BB40-DB95175802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1967" y="4675581"/>
                <a:ext cx="802054" cy="461665"/>
              </a:xfrm>
              <a:prstGeom prst="rect">
                <a:avLst/>
              </a:prstGeom>
              <a:blipFill>
                <a:blip r:embed="rId9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50BBCA09-4ECD-411D-BB40-DB9517580248}"/>
                  </a:ext>
                </a:extLst>
              </p:cNvPr>
              <p:cNvSpPr txBox="1"/>
              <p:nvPr/>
            </p:nvSpPr>
            <p:spPr>
              <a:xfrm>
                <a:off x="6893038" y="4675581"/>
                <a:ext cx="154341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400" dirty="0"/>
                  <a:t>4 </a:t>
                </a:r>
                <a:r>
                  <a:rPr lang="en-GB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+</a:t>
                </a:r>
                <a:r>
                  <a:rPr lang="en-GB" sz="2400" dirty="0"/>
                  <a:t> 30 </a:t>
                </a:r>
                <a:r>
                  <a:rPr lang="en-GB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  <a:r>
                  <a:rPr lang="en-GB" sz="2400" dirty="0"/>
                  <a:t> </a:t>
                </a:r>
              </a:p>
            </p:txBody>
          </p:sp>
        </mc:Choice>
        <mc:Fallback xmlns="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50BBCA09-4ECD-411D-BB40-DB95175802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93038" y="4675581"/>
                <a:ext cx="1543412" cy="461665"/>
              </a:xfrm>
              <a:prstGeom prst="rect">
                <a:avLst/>
              </a:prstGeom>
              <a:blipFill>
                <a:blip r:embed="rId10"/>
                <a:stretch>
                  <a:fillRect t="-13158" r="-5138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3" name="TextBox 52">
            <a:extLst>
              <a:ext uri="{FF2B5EF4-FFF2-40B4-BE49-F238E27FC236}">
                <a16:creationId xmlns:a16="http://schemas.microsoft.com/office/drawing/2014/main" id="{50BBCA09-4ECD-411D-BB40-DB9517580248}"/>
              </a:ext>
            </a:extLst>
          </p:cNvPr>
          <p:cNvSpPr txBox="1"/>
          <p:nvPr/>
        </p:nvSpPr>
        <p:spPr>
          <a:xfrm>
            <a:off x="8357265" y="4675581"/>
            <a:ext cx="5482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26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3F0147D-3E96-46A8-81A1-6D8A8A6CE803}"/>
              </a:ext>
            </a:extLst>
          </p:cNvPr>
          <p:cNvSpPr txBox="1"/>
          <p:nvPr/>
        </p:nvSpPr>
        <p:spPr>
          <a:xfrm>
            <a:off x="3433110" y="4644803"/>
            <a:ext cx="1188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0" dirty="0">
                <a:solidFill>
                  <a:schemeClr val="accent1"/>
                </a:solidFill>
              </a:rPr>
              <a:t>26</a:t>
            </a:r>
            <a:endParaRPr lang="en-GB" sz="2800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90400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CB9EA8D-2243-4C3B-8AB2-2DF3F23187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978580"/>
              </p:ext>
            </p:extLst>
          </p:nvPr>
        </p:nvGraphicFramePr>
        <p:xfrm>
          <a:off x="764900" y="2063971"/>
          <a:ext cx="3904252" cy="30903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52126">
                  <a:extLst>
                    <a:ext uri="{9D8B030D-6E8A-4147-A177-3AD203B41FA5}">
                      <a16:colId xmlns:a16="http://schemas.microsoft.com/office/drawing/2014/main" val="536836591"/>
                    </a:ext>
                  </a:extLst>
                </a:gridCol>
                <a:gridCol w="1952126">
                  <a:extLst>
                    <a:ext uri="{9D8B030D-6E8A-4147-A177-3AD203B41FA5}">
                      <a16:colId xmlns:a16="http://schemas.microsoft.com/office/drawing/2014/main" val="1941144434"/>
                    </a:ext>
                  </a:extLst>
                </a:gridCol>
              </a:tblGrid>
              <a:tr h="772578">
                <a:tc>
                  <a:txBody>
                    <a:bodyPr/>
                    <a:lstStyle/>
                    <a:p>
                      <a:pPr algn="ctr"/>
                      <a:r>
                        <a:rPr lang="en-GB" sz="1900" dirty="0"/>
                        <a:t>Degrees Fahrenheit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dirty="0"/>
                        <a:t>Degrees Celsius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1387109"/>
                  </a:ext>
                </a:extLst>
              </a:tr>
              <a:tr h="772578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/>
                        <a:t>42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82591637"/>
                  </a:ext>
                </a:extLst>
              </a:tr>
              <a:tr h="772578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/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0563059"/>
                  </a:ext>
                </a:extLst>
              </a:tr>
              <a:tr h="772578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/>
                        <a:t>68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24320649"/>
                  </a:ext>
                </a:extLst>
              </a:tr>
            </a:tbl>
          </a:graphicData>
        </a:graphic>
      </p:graphicFrame>
      <p:sp>
        <p:nvSpPr>
          <p:cNvPr id="36" name="TextBox 35">
            <a:extLst>
              <a:ext uri="{FF2B5EF4-FFF2-40B4-BE49-F238E27FC236}">
                <a16:creationId xmlns:a16="http://schemas.microsoft.com/office/drawing/2014/main" id="{8E6DF7EF-B6C9-4227-B496-F092D909E8CC}"/>
              </a:ext>
            </a:extLst>
          </p:cNvPr>
          <p:cNvSpPr txBox="1"/>
          <p:nvPr/>
        </p:nvSpPr>
        <p:spPr>
          <a:xfrm>
            <a:off x="858982" y="631930"/>
            <a:ext cx="85092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Ron’s friend in the USA has also been measuring the temperature, in </a:t>
            </a:r>
            <a:r>
              <a:rPr lang="en-GB" sz="2400" dirty="0" err="1"/>
              <a:t>Farenheit</a:t>
            </a:r>
            <a:r>
              <a:rPr lang="en-GB" sz="2400" dirty="0"/>
              <a:t>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E6DF7EF-B6C9-4227-B496-F092D909E8CC}"/>
              </a:ext>
            </a:extLst>
          </p:cNvPr>
          <p:cNvSpPr txBox="1"/>
          <p:nvPr/>
        </p:nvSpPr>
        <p:spPr>
          <a:xfrm>
            <a:off x="858982" y="1380430"/>
            <a:ext cx="43809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Complete the table.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A903FC7-63E1-4740-898A-C6D19A0B5FEE}"/>
              </a:ext>
            </a:extLst>
          </p:cNvPr>
          <p:cNvSpPr txBox="1"/>
          <p:nvPr/>
        </p:nvSpPr>
        <p:spPr>
          <a:xfrm>
            <a:off x="6068299" y="1256809"/>
            <a:ext cx="3163077" cy="1736646"/>
          </a:xfrm>
          <a:prstGeom prst="wedgeRoundRectCallout">
            <a:avLst>
              <a:gd name="adj1" fmla="val -56307"/>
              <a:gd name="adj2" fmla="val 16267"/>
              <a:gd name="adj3" fmla="val 16667"/>
            </a:avLst>
          </a:prstGeom>
          <a:noFill/>
          <a:ln w="28575"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An approximate way to convert to </a:t>
            </a:r>
            <a:r>
              <a:rPr lang="en-GB" sz="2400" dirty="0" err="1"/>
              <a:t>Farenheit</a:t>
            </a:r>
            <a:r>
              <a:rPr lang="en-GB" sz="2400" dirty="0"/>
              <a:t> is to double then add 30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6DF6EBA8-728E-4B43-BFFD-646E5041CA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3915" y="1784901"/>
            <a:ext cx="1173957" cy="810715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7560937" y="2853575"/>
            <a:ext cx="77688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50BBCA09-4ECD-411D-BB40-DB9517580248}"/>
                  </a:ext>
                </a:extLst>
              </p:cNvPr>
              <p:cNvSpPr txBox="1"/>
              <p:nvPr/>
            </p:nvSpPr>
            <p:spPr>
              <a:xfrm>
                <a:off x="4880560" y="3216007"/>
                <a:ext cx="154341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/>
                  <a:t>42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400" dirty="0"/>
                  <a:t> 30 </a:t>
                </a:r>
                <a:r>
                  <a:rPr lang="en-GB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  <a:r>
                  <a:rPr lang="en-GB" sz="2400" dirty="0"/>
                  <a:t> </a:t>
                </a:r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50BBCA09-4ECD-411D-BB40-DB95175802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0560" y="3216007"/>
                <a:ext cx="1543412" cy="461665"/>
              </a:xfrm>
              <a:prstGeom prst="rect">
                <a:avLst/>
              </a:prstGeom>
              <a:blipFill>
                <a:blip r:embed="rId6"/>
                <a:stretch>
                  <a:fillRect l="-6324" t="-13333" r="-395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TextBox 40">
            <a:extLst>
              <a:ext uri="{FF2B5EF4-FFF2-40B4-BE49-F238E27FC236}">
                <a16:creationId xmlns:a16="http://schemas.microsoft.com/office/drawing/2014/main" id="{50BBCA09-4ECD-411D-BB40-DB9517580248}"/>
              </a:ext>
            </a:extLst>
          </p:cNvPr>
          <p:cNvSpPr txBox="1"/>
          <p:nvPr/>
        </p:nvSpPr>
        <p:spPr>
          <a:xfrm>
            <a:off x="6294004" y="3216007"/>
            <a:ext cx="5482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12</a:t>
            </a:r>
          </a:p>
        </p:txBody>
      </p:sp>
      <p:cxnSp>
        <p:nvCxnSpPr>
          <p:cNvPr id="42" name="Straight Connector 41"/>
          <p:cNvCxnSpPr/>
          <p:nvPr/>
        </p:nvCxnSpPr>
        <p:spPr>
          <a:xfrm>
            <a:off x="8101777" y="2479502"/>
            <a:ext cx="77688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50BBCA09-4ECD-411D-BB40-DB9517580248}"/>
              </a:ext>
            </a:extLst>
          </p:cNvPr>
          <p:cNvSpPr txBox="1"/>
          <p:nvPr/>
        </p:nvSpPr>
        <p:spPr>
          <a:xfrm>
            <a:off x="7231856" y="3216007"/>
            <a:ext cx="13995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12 </a:t>
            </a:r>
            <a:r>
              <a:rPr lang="en-GB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400" dirty="0"/>
              <a:t> 2 </a:t>
            </a:r>
            <a:r>
              <a:rPr lang="en-GB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400" dirty="0"/>
              <a:t> 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0BBCA09-4ECD-411D-BB40-DB9517580248}"/>
              </a:ext>
            </a:extLst>
          </p:cNvPr>
          <p:cNvSpPr txBox="1"/>
          <p:nvPr/>
        </p:nvSpPr>
        <p:spPr>
          <a:xfrm>
            <a:off x="8429278" y="3216007"/>
            <a:ext cx="5482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6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3F0147D-3E96-46A8-81A1-6D8A8A6CE803}"/>
              </a:ext>
            </a:extLst>
          </p:cNvPr>
          <p:cNvSpPr txBox="1"/>
          <p:nvPr/>
        </p:nvSpPr>
        <p:spPr>
          <a:xfrm>
            <a:off x="3480256" y="2997705"/>
            <a:ext cx="1188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0" dirty="0">
                <a:solidFill>
                  <a:schemeClr val="accent1"/>
                </a:solidFill>
              </a:rPr>
              <a:t>6</a:t>
            </a:r>
            <a:endParaRPr lang="en-GB" sz="2800" dirty="0">
              <a:solidFill>
                <a:schemeClr val="accent1"/>
              </a:solidFill>
            </a:endParaRP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45F299F9-28B3-41DB-B0C7-06B68598271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04006" y="4623250"/>
            <a:ext cx="747045" cy="747045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EACA97D6-9E6E-4BA9-9608-534976620DA8}"/>
              </a:ext>
            </a:extLst>
          </p:cNvPr>
          <p:cNvSpPr txBox="1"/>
          <p:nvPr/>
        </p:nvSpPr>
        <p:spPr>
          <a:xfrm>
            <a:off x="6882392" y="4765939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50BBCA09-4ECD-411D-BB40-DB9517580248}"/>
                  </a:ext>
                </a:extLst>
              </p:cNvPr>
              <p:cNvSpPr txBox="1"/>
              <p:nvPr/>
            </p:nvSpPr>
            <p:spPr>
              <a:xfrm>
                <a:off x="4880560" y="3728071"/>
                <a:ext cx="154341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/>
                  <a:t>50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400" dirty="0"/>
                  <a:t> 30 </a:t>
                </a:r>
                <a:r>
                  <a:rPr lang="en-GB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  <a:r>
                  <a:rPr lang="en-GB" sz="2400" dirty="0"/>
                  <a:t> </a:t>
                </a:r>
              </a:p>
            </p:txBody>
          </p:sp>
        </mc:Choice>
        <mc:Fallback xmlns="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50BBCA09-4ECD-411D-BB40-DB95175802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0560" y="3728071"/>
                <a:ext cx="1543412" cy="461665"/>
              </a:xfrm>
              <a:prstGeom prst="rect">
                <a:avLst/>
              </a:prstGeom>
              <a:blipFill>
                <a:blip r:embed="rId8"/>
                <a:stretch>
                  <a:fillRect l="-6324" t="-13333" r="-395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TextBox 48">
            <a:extLst>
              <a:ext uri="{FF2B5EF4-FFF2-40B4-BE49-F238E27FC236}">
                <a16:creationId xmlns:a16="http://schemas.microsoft.com/office/drawing/2014/main" id="{50BBCA09-4ECD-411D-BB40-DB9517580248}"/>
              </a:ext>
            </a:extLst>
          </p:cNvPr>
          <p:cNvSpPr txBox="1"/>
          <p:nvPr/>
        </p:nvSpPr>
        <p:spPr>
          <a:xfrm>
            <a:off x="6254161" y="3728071"/>
            <a:ext cx="5482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20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0BBCA09-4ECD-411D-BB40-DB9517580248}"/>
              </a:ext>
            </a:extLst>
          </p:cNvPr>
          <p:cNvSpPr txBox="1"/>
          <p:nvPr/>
        </p:nvSpPr>
        <p:spPr>
          <a:xfrm>
            <a:off x="7231856" y="3728071"/>
            <a:ext cx="13995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20 </a:t>
            </a:r>
            <a:r>
              <a:rPr lang="en-GB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400" dirty="0"/>
              <a:t> 2 </a:t>
            </a:r>
            <a:r>
              <a:rPr lang="en-GB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400" dirty="0"/>
              <a:t> 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50BBCA09-4ECD-411D-BB40-DB9517580248}"/>
              </a:ext>
            </a:extLst>
          </p:cNvPr>
          <p:cNvSpPr txBox="1"/>
          <p:nvPr/>
        </p:nvSpPr>
        <p:spPr>
          <a:xfrm>
            <a:off x="8454666" y="3728071"/>
            <a:ext cx="5482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10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3F0147D-3E96-46A8-81A1-6D8A8A6CE803}"/>
              </a:ext>
            </a:extLst>
          </p:cNvPr>
          <p:cNvSpPr txBox="1"/>
          <p:nvPr/>
        </p:nvSpPr>
        <p:spPr>
          <a:xfrm>
            <a:off x="3367275" y="3746293"/>
            <a:ext cx="1188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0" dirty="0">
                <a:solidFill>
                  <a:schemeClr val="accent1"/>
                </a:solidFill>
              </a:rPr>
              <a:t>10</a:t>
            </a:r>
            <a:endParaRPr lang="en-GB" sz="28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50BBCA09-4ECD-411D-BB40-DB9517580248}"/>
                  </a:ext>
                </a:extLst>
              </p:cNvPr>
              <p:cNvSpPr txBox="1"/>
              <p:nvPr/>
            </p:nvSpPr>
            <p:spPr>
              <a:xfrm>
                <a:off x="4880560" y="4240134"/>
                <a:ext cx="154341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/>
                  <a:t>68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400" dirty="0"/>
                  <a:t> 30 </a:t>
                </a:r>
                <a:r>
                  <a:rPr lang="en-GB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  <a:r>
                  <a:rPr lang="en-GB" sz="2400" dirty="0"/>
                  <a:t> </a:t>
                </a:r>
              </a:p>
            </p:txBody>
          </p:sp>
        </mc:Choice>
        <mc:Fallback xmlns=""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50BBCA09-4ECD-411D-BB40-DB95175802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0560" y="4240134"/>
                <a:ext cx="1543412" cy="461665"/>
              </a:xfrm>
              <a:prstGeom prst="rect">
                <a:avLst/>
              </a:prstGeom>
              <a:blipFill>
                <a:blip r:embed="rId9"/>
                <a:stretch>
                  <a:fillRect l="-6324" t="-13333" r="-395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4" name="TextBox 53">
            <a:extLst>
              <a:ext uri="{FF2B5EF4-FFF2-40B4-BE49-F238E27FC236}">
                <a16:creationId xmlns:a16="http://schemas.microsoft.com/office/drawing/2014/main" id="{50BBCA09-4ECD-411D-BB40-DB9517580248}"/>
              </a:ext>
            </a:extLst>
          </p:cNvPr>
          <p:cNvSpPr txBox="1"/>
          <p:nvPr/>
        </p:nvSpPr>
        <p:spPr>
          <a:xfrm>
            <a:off x="6271975" y="4240134"/>
            <a:ext cx="5482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38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50BBCA09-4ECD-411D-BB40-DB9517580248}"/>
              </a:ext>
            </a:extLst>
          </p:cNvPr>
          <p:cNvSpPr txBox="1"/>
          <p:nvPr/>
        </p:nvSpPr>
        <p:spPr>
          <a:xfrm>
            <a:off x="7231856" y="4240134"/>
            <a:ext cx="13995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38 </a:t>
            </a:r>
            <a:r>
              <a:rPr lang="en-GB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400" dirty="0"/>
              <a:t> 2 </a:t>
            </a:r>
            <a:r>
              <a:rPr lang="en-GB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400" dirty="0"/>
              <a:t> 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0BBCA09-4ECD-411D-BB40-DB9517580248}"/>
              </a:ext>
            </a:extLst>
          </p:cNvPr>
          <p:cNvSpPr txBox="1"/>
          <p:nvPr/>
        </p:nvSpPr>
        <p:spPr>
          <a:xfrm>
            <a:off x="8454666" y="4240134"/>
            <a:ext cx="5482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19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3F0147D-3E96-46A8-81A1-6D8A8A6CE803}"/>
              </a:ext>
            </a:extLst>
          </p:cNvPr>
          <p:cNvSpPr txBox="1"/>
          <p:nvPr/>
        </p:nvSpPr>
        <p:spPr>
          <a:xfrm>
            <a:off x="3367275" y="4510259"/>
            <a:ext cx="1188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0" dirty="0">
                <a:solidFill>
                  <a:schemeClr val="accent1"/>
                </a:solidFill>
              </a:rPr>
              <a:t>19</a:t>
            </a:r>
            <a:endParaRPr lang="en-GB" sz="2800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1208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 animBg="1"/>
      <p:bldP spid="40" grpId="0"/>
      <p:bldP spid="41" grpId="0"/>
      <p:bldP spid="43" grpId="0"/>
      <p:bldP spid="44" grpId="0"/>
      <p:bldP spid="45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B2F4C39-4C4D-47D6-8650-02DE18CEC902}"/>
              </a:ext>
            </a:extLst>
          </p:cNvPr>
          <p:cNvSpPr txBox="1"/>
          <p:nvPr/>
        </p:nvSpPr>
        <p:spPr>
          <a:xfrm>
            <a:off x="566048" y="597216"/>
            <a:ext cx="78642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Ron is helping around the house doing some Spring cleaning.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DC16D32-0065-4B12-AF7D-65697F57C1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1336" y="979639"/>
            <a:ext cx="1802266" cy="124461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A9E6443-AB9C-4E73-A70D-8F59662B4F1E}"/>
              </a:ext>
            </a:extLst>
          </p:cNvPr>
          <p:cNvSpPr txBox="1"/>
          <p:nvPr/>
        </p:nvSpPr>
        <p:spPr>
          <a:xfrm>
            <a:off x="566048" y="1117439"/>
            <a:ext cx="78642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He dusts for 35 minutes and organises his cupboard for three quarters of an hour.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74D4657-20EA-4CF0-917E-24C2239FA063}"/>
              </a:ext>
            </a:extLst>
          </p:cNvPr>
          <p:cNvGrpSpPr/>
          <p:nvPr/>
        </p:nvGrpSpPr>
        <p:grpSpPr>
          <a:xfrm>
            <a:off x="7673086" y="3255951"/>
            <a:ext cx="1942419" cy="930728"/>
            <a:chOff x="5700285" y="3556040"/>
            <a:chExt cx="1942419" cy="930728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7BD30059-50A7-4B41-9870-6C4C1E637A29}"/>
                </a:ext>
              </a:extLst>
            </p:cNvPr>
            <p:cNvSpPr/>
            <p:nvPr/>
          </p:nvSpPr>
          <p:spPr>
            <a:xfrm>
              <a:off x="5700285" y="3556040"/>
              <a:ext cx="1665515" cy="930728"/>
            </a:xfrm>
            <a:prstGeom prst="round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B6120FF9-4342-420E-9F59-E4E83BD43548}"/>
                </a:ext>
              </a:extLst>
            </p:cNvPr>
            <p:cNvSpPr/>
            <p:nvPr/>
          </p:nvSpPr>
          <p:spPr>
            <a:xfrm>
              <a:off x="5844521" y="3694022"/>
              <a:ext cx="1382486" cy="653943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38D469A-9C54-44F2-9F20-41905986DEA9}"/>
                </a:ext>
              </a:extLst>
            </p:cNvPr>
            <p:cNvSpPr txBox="1"/>
            <p:nvPr/>
          </p:nvSpPr>
          <p:spPr>
            <a:xfrm>
              <a:off x="5869691" y="3731844"/>
              <a:ext cx="17730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3200" dirty="0"/>
                <a:t>12 : 08</a:t>
              </a: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57D4954F-C92D-46E6-818B-375C4A0BAE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5489" y="4293143"/>
            <a:ext cx="747045" cy="74704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07D5220-C76D-4269-80E9-CA669117DB2A}"/>
              </a:ext>
            </a:extLst>
          </p:cNvPr>
          <p:cNvSpPr txBox="1"/>
          <p:nvPr/>
        </p:nvSpPr>
        <p:spPr>
          <a:xfrm>
            <a:off x="6733875" y="443583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A9E6443-AB9C-4E73-A70D-8F59662B4F1E}"/>
              </a:ext>
            </a:extLst>
          </p:cNvPr>
          <p:cNvSpPr txBox="1"/>
          <p:nvPr/>
        </p:nvSpPr>
        <p:spPr>
          <a:xfrm>
            <a:off x="591218" y="2002155"/>
            <a:ext cx="78642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Ron also has a 20 minute break during his cleaning.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A9E6443-AB9C-4E73-A70D-8F59662B4F1E}"/>
              </a:ext>
            </a:extLst>
          </p:cNvPr>
          <p:cNvSpPr txBox="1"/>
          <p:nvPr/>
        </p:nvSpPr>
        <p:spPr>
          <a:xfrm>
            <a:off x="591218" y="2525134"/>
            <a:ext cx="78642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When he finishes cleaning he looks at the clock and it says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A9E6443-AB9C-4E73-A70D-8F59662B4F1E}"/>
              </a:ext>
            </a:extLst>
          </p:cNvPr>
          <p:cNvSpPr txBox="1"/>
          <p:nvPr/>
        </p:nvSpPr>
        <p:spPr>
          <a:xfrm>
            <a:off x="591218" y="3092176"/>
            <a:ext cx="78642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Does Ron start cleaning before 10am?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3740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B2F4C39-4C4D-47D6-8650-02DE18CEC902}"/>
              </a:ext>
            </a:extLst>
          </p:cNvPr>
          <p:cNvSpPr txBox="1"/>
          <p:nvPr/>
        </p:nvSpPr>
        <p:spPr>
          <a:xfrm>
            <a:off x="568036" y="649442"/>
            <a:ext cx="78642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Ron is helping around the house doing some Spring cleaning.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1986593-EF4F-495C-ABFB-60F3ABC2008A}"/>
              </a:ext>
            </a:extLst>
          </p:cNvPr>
          <p:cNvCxnSpPr>
            <a:cxnSpLocks/>
          </p:cNvCxnSpPr>
          <p:nvPr/>
        </p:nvCxnSpPr>
        <p:spPr>
          <a:xfrm flipV="1">
            <a:off x="1021297" y="2522869"/>
            <a:ext cx="6044548" cy="1660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50CAECB4-EF49-4CE9-8B38-D147632FD01E}"/>
              </a:ext>
            </a:extLst>
          </p:cNvPr>
          <p:cNvCxnSpPr/>
          <p:nvPr/>
        </p:nvCxnSpPr>
        <p:spPr>
          <a:xfrm>
            <a:off x="7065845" y="2338088"/>
            <a:ext cx="0" cy="3671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Left Bracket 44">
            <a:extLst>
              <a:ext uri="{FF2B5EF4-FFF2-40B4-BE49-F238E27FC236}">
                <a16:creationId xmlns:a16="http://schemas.microsoft.com/office/drawing/2014/main" id="{26547B8D-77BE-470F-8072-C9F9CD5287BF}"/>
              </a:ext>
            </a:extLst>
          </p:cNvPr>
          <p:cNvSpPr/>
          <p:nvPr/>
        </p:nvSpPr>
        <p:spPr>
          <a:xfrm rot="16200000" flipH="1">
            <a:off x="6282038" y="1346964"/>
            <a:ext cx="337581" cy="1174738"/>
          </a:xfrm>
          <a:prstGeom prst="leftBracket">
            <a:avLst>
              <a:gd name="adj" fmla="val 276765"/>
            </a:avLst>
          </a:prstGeom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75B1526-7CD7-4B0D-AD63-F73F42C97EBC}"/>
              </a:ext>
            </a:extLst>
          </p:cNvPr>
          <p:cNvSpPr txBox="1"/>
          <p:nvPr/>
        </p:nvSpPr>
        <p:spPr>
          <a:xfrm>
            <a:off x="6633509" y="2009639"/>
            <a:ext cx="17730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12:08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A92D123A-54F2-4236-A491-CECC77523BAD}"/>
                  </a:ext>
                </a:extLst>
              </p:cNvPr>
              <p:cNvSpPr txBox="1"/>
              <p:nvPr/>
            </p:nvSpPr>
            <p:spPr>
              <a:xfrm>
                <a:off x="5901641" y="1433066"/>
                <a:ext cx="118512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GB" sz="20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000" dirty="0">
                    <a:solidFill>
                      <a:schemeClr val="accent1"/>
                    </a:solidFill>
                  </a:rPr>
                  <a:t>8 mins</a:t>
                </a:r>
              </a:p>
            </p:txBody>
          </p:sp>
        </mc:Choice>
        <mc:Fallback xmlns="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A92D123A-54F2-4236-A491-CECC77523B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01641" y="1433066"/>
                <a:ext cx="1185128" cy="400110"/>
              </a:xfrm>
              <a:prstGeom prst="rect">
                <a:avLst/>
              </a:prstGeom>
              <a:blipFill>
                <a:blip r:embed="rId5"/>
                <a:stretch>
                  <a:fillRect t="-7576" b="-257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5" name="Group 54">
            <a:extLst>
              <a:ext uri="{FF2B5EF4-FFF2-40B4-BE49-F238E27FC236}">
                <a16:creationId xmlns:a16="http://schemas.microsoft.com/office/drawing/2014/main" id="{B74D4657-20EA-4CF0-917E-24C2239FA063}"/>
              </a:ext>
            </a:extLst>
          </p:cNvPr>
          <p:cNvGrpSpPr/>
          <p:nvPr/>
        </p:nvGrpSpPr>
        <p:grpSpPr>
          <a:xfrm>
            <a:off x="7695971" y="1545122"/>
            <a:ext cx="1942419" cy="930728"/>
            <a:chOff x="5700285" y="3556040"/>
            <a:chExt cx="1942419" cy="930728"/>
          </a:xfrm>
        </p:grpSpPr>
        <p:sp>
          <p:nvSpPr>
            <p:cNvPr id="56" name="Rectangle: Rounded Corners 5">
              <a:extLst>
                <a:ext uri="{FF2B5EF4-FFF2-40B4-BE49-F238E27FC236}">
                  <a16:creationId xmlns:a16="http://schemas.microsoft.com/office/drawing/2014/main" id="{7BD30059-50A7-4B41-9870-6C4C1E637A29}"/>
                </a:ext>
              </a:extLst>
            </p:cNvPr>
            <p:cNvSpPr/>
            <p:nvPr/>
          </p:nvSpPr>
          <p:spPr>
            <a:xfrm>
              <a:off x="5700285" y="3556040"/>
              <a:ext cx="1665515" cy="930728"/>
            </a:xfrm>
            <a:prstGeom prst="round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7" name="Rectangle: Rounded Corners 6">
              <a:extLst>
                <a:ext uri="{FF2B5EF4-FFF2-40B4-BE49-F238E27FC236}">
                  <a16:creationId xmlns:a16="http://schemas.microsoft.com/office/drawing/2014/main" id="{B6120FF9-4342-420E-9F59-E4E83BD43548}"/>
                </a:ext>
              </a:extLst>
            </p:cNvPr>
            <p:cNvSpPr/>
            <p:nvPr/>
          </p:nvSpPr>
          <p:spPr>
            <a:xfrm>
              <a:off x="5844521" y="3694022"/>
              <a:ext cx="1382486" cy="653943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838D469A-9C54-44F2-9F20-41905986DEA9}"/>
                </a:ext>
              </a:extLst>
            </p:cNvPr>
            <p:cNvSpPr txBox="1"/>
            <p:nvPr/>
          </p:nvSpPr>
          <p:spPr>
            <a:xfrm>
              <a:off x="5869691" y="3731844"/>
              <a:ext cx="17730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3200" dirty="0"/>
                <a:t>12 : 08</a:t>
              </a:r>
            </a:p>
          </p:txBody>
        </p: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1A9E6443-AB9C-4E73-A70D-8F59662B4F1E}"/>
              </a:ext>
            </a:extLst>
          </p:cNvPr>
          <p:cNvSpPr txBox="1"/>
          <p:nvPr/>
        </p:nvSpPr>
        <p:spPr>
          <a:xfrm>
            <a:off x="568036" y="1071680"/>
            <a:ext cx="78642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When he finishes cleaning he looks at the clock and it says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A9E6443-AB9C-4E73-A70D-8F59662B4F1E}"/>
              </a:ext>
            </a:extLst>
          </p:cNvPr>
          <p:cNvSpPr txBox="1"/>
          <p:nvPr/>
        </p:nvSpPr>
        <p:spPr>
          <a:xfrm>
            <a:off x="568036" y="2684403"/>
            <a:ext cx="71445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He dusts for 35 minutes and organises his cupboard for three quarters of an hour.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2157230" y="3085721"/>
            <a:ext cx="140508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Group 60"/>
          <p:cNvGrpSpPr/>
          <p:nvPr/>
        </p:nvGrpSpPr>
        <p:grpSpPr>
          <a:xfrm rot="5400000">
            <a:off x="7324812" y="3505872"/>
            <a:ext cx="1827645" cy="1761771"/>
            <a:chOff x="268171" y="249049"/>
            <a:chExt cx="2498576" cy="2448272"/>
          </a:xfrm>
        </p:grpSpPr>
        <p:sp>
          <p:nvSpPr>
            <p:cNvPr id="62" name="Oval 61"/>
            <p:cNvSpPr/>
            <p:nvPr/>
          </p:nvSpPr>
          <p:spPr>
            <a:xfrm>
              <a:off x="1081963" y="249049"/>
              <a:ext cx="914400" cy="9144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3" name="Oval 62"/>
            <p:cNvSpPr/>
            <p:nvPr/>
          </p:nvSpPr>
          <p:spPr>
            <a:xfrm>
              <a:off x="268171" y="1782921"/>
              <a:ext cx="914400" cy="9144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4" name="Oval 63"/>
            <p:cNvSpPr/>
            <p:nvPr/>
          </p:nvSpPr>
          <p:spPr>
            <a:xfrm>
              <a:off x="1852347" y="1782921"/>
              <a:ext cx="914400" cy="9144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65" name="Straight Connector 64"/>
            <p:cNvCxnSpPr>
              <a:stCxn id="62" idx="3"/>
            </p:cNvCxnSpPr>
            <p:nvPr/>
          </p:nvCxnSpPr>
          <p:spPr>
            <a:xfrm flipH="1">
              <a:off x="844235" y="1029538"/>
              <a:ext cx="371639" cy="753383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>
              <a:stCxn id="62" idx="5"/>
            </p:cNvCxnSpPr>
            <p:nvPr/>
          </p:nvCxnSpPr>
          <p:spPr>
            <a:xfrm>
              <a:off x="1862452" y="1029537"/>
              <a:ext cx="349935" cy="756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69E39547-7BC0-456C-B03B-27FD07375497}"/>
              </a:ext>
            </a:extLst>
          </p:cNvPr>
          <p:cNvSpPr txBox="1"/>
          <p:nvPr/>
        </p:nvSpPr>
        <p:spPr>
          <a:xfrm>
            <a:off x="8552165" y="4170123"/>
            <a:ext cx="794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35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69E39547-7BC0-456C-B03B-27FD07375497}"/>
              </a:ext>
            </a:extLst>
          </p:cNvPr>
          <p:cNvSpPr txBox="1"/>
          <p:nvPr/>
        </p:nvSpPr>
        <p:spPr>
          <a:xfrm>
            <a:off x="7514585" y="3580075"/>
            <a:ext cx="65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8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69E39547-7BC0-456C-B03B-27FD07375497}"/>
              </a:ext>
            </a:extLst>
          </p:cNvPr>
          <p:cNvSpPr txBox="1"/>
          <p:nvPr/>
        </p:nvSpPr>
        <p:spPr>
          <a:xfrm>
            <a:off x="7441303" y="4751047"/>
            <a:ext cx="6580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27</a:t>
            </a:r>
          </a:p>
        </p:txBody>
      </p: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F46863E9-F148-4A71-A19F-17E957A47DFE}"/>
              </a:ext>
            </a:extLst>
          </p:cNvPr>
          <p:cNvCxnSpPr/>
          <p:nvPr/>
        </p:nvCxnSpPr>
        <p:spPr>
          <a:xfrm>
            <a:off x="5833955" y="2338088"/>
            <a:ext cx="0" cy="3671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275B1526-7CD7-4B0D-AD63-F73F42C97EBC}"/>
              </a:ext>
            </a:extLst>
          </p:cNvPr>
          <p:cNvSpPr txBox="1"/>
          <p:nvPr/>
        </p:nvSpPr>
        <p:spPr>
          <a:xfrm>
            <a:off x="5454381" y="2009639"/>
            <a:ext cx="9920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12:00</a:t>
            </a:r>
          </a:p>
        </p:txBody>
      </p:sp>
      <p:sp>
        <p:nvSpPr>
          <p:cNvPr id="72" name="Left Bracket 71">
            <a:extLst>
              <a:ext uri="{FF2B5EF4-FFF2-40B4-BE49-F238E27FC236}">
                <a16:creationId xmlns:a16="http://schemas.microsoft.com/office/drawing/2014/main" id="{26547B8D-77BE-470F-8072-C9F9CD5287BF}"/>
              </a:ext>
            </a:extLst>
          </p:cNvPr>
          <p:cNvSpPr/>
          <p:nvPr/>
        </p:nvSpPr>
        <p:spPr>
          <a:xfrm rot="16200000" flipH="1">
            <a:off x="4944345" y="1228923"/>
            <a:ext cx="337581" cy="1399793"/>
          </a:xfrm>
          <a:prstGeom prst="leftBracket">
            <a:avLst>
              <a:gd name="adj" fmla="val 276765"/>
            </a:avLst>
          </a:prstGeom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A92D123A-54F2-4236-A491-CECC77523BAD}"/>
                  </a:ext>
                </a:extLst>
              </p:cNvPr>
              <p:cNvSpPr txBox="1"/>
              <p:nvPr/>
            </p:nvSpPr>
            <p:spPr>
              <a:xfrm>
                <a:off x="4520571" y="1433066"/>
                <a:ext cx="118512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GB" sz="20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000" dirty="0">
                    <a:solidFill>
                      <a:schemeClr val="accent1"/>
                    </a:solidFill>
                  </a:rPr>
                  <a:t>27 mins</a:t>
                </a:r>
              </a:p>
            </p:txBody>
          </p:sp>
        </mc:Choice>
        <mc:Fallback xmlns=""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A92D123A-54F2-4236-A491-CECC77523B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0571" y="1433066"/>
                <a:ext cx="1185128" cy="400110"/>
              </a:xfrm>
              <a:prstGeom prst="rect">
                <a:avLst/>
              </a:prstGeom>
              <a:blipFill>
                <a:blip r:embed="rId6"/>
                <a:stretch>
                  <a:fillRect t="-7576" r="-5155" b="-257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4" name="TextBox 73">
            <a:extLst>
              <a:ext uri="{FF2B5EF4-FFF2-40B4-BE49-F238E27FC236}">
                <a16:creationId xmlns:a16="http://schemas.microsoft.com/office/drawing/2014/main" id="{275B1526-7CD7-4B0D-AD63-F73F42C97EBC}"/>
              </a:ext>
            </a:extLst>
          </p:cNvPr>
          <p:cNvSpPr txBox="1"/>
          <p:nvPr/>
        </p:nvSpPr>
        <p:spPr>
          <a:xfrm>
            <a:off x="3980908" y="2009639"/>
            <a:ext cx="9920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11:33</a:t>
            </a:r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F46863E9-F148-4A71-A19F-17E957A47DFE}"/>
              </a:ext>
            </a:extLst>
          </p:cNvPr>
          <p:cNvCxnSpPr/>
          <p:nvPr/>
        </p:nvCxnSpPr>
        <p:spPr>
          <a:xfrm>
            <a:off x="4391918" y="2338088"/>
            <a:ext cx="0" cy="3671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619124" y="3463998"/>
            <a:ext cx="189588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>
            <a:extLst>
              <a:ext uri="{FF2B5EF4-FFF2-40B4-BE49-F238E27FC236}">
                <a16:creationId xmlns:a16="http://schemas.microsoft.com/office/drawing/2014/main" id="{69E39547-7BC0-456C-B03B-27FD07375497}"/>
              </a:ext>
            </a:extLst>
          </p:cNvPr>
          <p:cNvSpPr txBox="1"/>
          <p:nvPr/>
        </p:nvSpPr>
        <p:spPr>
          <a:xfrm>
            <a:off x="2056731" y="3957505"/>
            <a:ext cx="226127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60 minutes </a:t>
            </a:r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5943024"/>
              </p:ext>
            </p:extLst>
          </p:nvPr>
        </p:nvGraphicFramePr>
        <p:xfrm>
          <a:off x="970387" y="4487182"/>
          <a:ext cx="368283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0709">
                  <a:extLst>
                    <a:ext uri="{9D8B030D-6E8A-4147-A177-3AD203B41FA5}">
                      <a16:colId xmlns:a16="http://schemas.microsoft.com/office/drawing/2014/main" val="1491717369"/>
                    </a:ext>
                  </a:extLst>
                </a:gridCol>
                <a:gridCol w="920709">
                  <a:extLst>
                    <a:ext uri="{9D8B030D-6E8A-4147-A177-3AD203B41FA5}">
                      <a16:colId xmlns:a16="http://schemas.microsoft.com/office/drawing/2014/main" val="3698587841"/>
                    </a:ext>
                  </a:extLst>
                </a:gridCol>
                <a:gridCol w="920709">
                  <a:extLst>
                    <a:ext uri="{9D8B030D-6E8A-4147-A177-3AD203B41FA5}">
                      <a16:colId xmlns:a16="http://schemas.microsoft.com/office/drawing/2014/main" val="1370316942"/>
                    </a:ext>
                  </a:extLst>
                </a:gridCol>
                <a:gridCol w="920709">
                  <a:extLst>
                    <a:ext uri="{9D8B030D-6E8A-4147-A177-3AD203B41FA5}">
                      <a16:colId xmlns:a16="http://schemas.microsoft.com/office/drawing/2014/main" val="18309538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1016484"/>
                  </a:ext>
                </a:extLst>
              </a:tr>
            </a:tbl>
          </a:graphicData>
        </a:graphic>
      </p:graphicFrame>
      <p:sp>
        <p:nvSpPr>
          <p:cNvPr id="19" name="Left Brace 18"/>
          <p:cNvSpPr/>
          <p:nvPr/>
        </p:nvSpPr>
        <p:spPr>
          <a:xfrm rot="16200000">
            <a:off x="2237603" y="3654364"/>
            <a:ext cx="201951" cy="2701371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69E39547-7BC0-456C-B03B-27FD07375497}"/>
              </a:ext>
            </a:extLst>
          </p:cNvPr>
          <p:cNvSpPr txBox="1"/>
          <p:nvPr/>
        </p:nvSpPr>
        <p:spPr>
          <a:xfrm>
            <a:off x="4207896" y="3955503"/>
            <a:ext cx="213720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60 </a:t>
            </a:r>
            <a:r>
              <a:rPr lang="en-GB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600" dirty="0"/>
              <a:t> 4 </a:t>
            </a:r>
            <a:r>
              <a:rPr lang="en-GB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600" dirty="0"/>
              <a:t>  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69E39547-7BC0-456C-B03B-27FD07375497}"/>
              </a:ext>
            </a:extLst>
          </p:cNvPr>
          <p:cNvSpPr txBox="1"/>
          <p:nvPr/>
        </p:nvSpPr>
        <p:spPr>
          <a:xfrm>
            <a:off x="5525382" y="3955503"/>
            <a:ext cx="62962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15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69E39547-7BC0-456C-B03B-27FD07375497}"/>
              </a:ext>
            </a:extLst>
          </p:cNvPr>
          <p:cNvSpPr txBox="1"/>
          <p:nvPr/>
        </p:nvSpPr>
        <p:spPr>
          <a:xfrm>
            <a:off x="1139257" y="4421200"/>
            <a:ext cx="61933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15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69E39547-7BC0-456C-B03B-27FD07375497}"/>
              </a:ext>
            </a:extLst>
          </p:cNvPr>
          <p:cNvSpPr txBox="1"/>
          <p:nvPr/>
        </p:nvSpPr>
        <p:spPr>
          <a:xfrm>
            <a:off x="2073256" y="4421200"/>
            <a:ext cx="78651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15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69E39547-7BC0-456C-B03B-27FD07375497}"/>
              </a:ext>
            </a:extLst>
          </p:cNvPr>
          <p:cNvSpPr txBox="1"/>
          <p:nvPr/>
        </p:nvSpPr>
        <p:spPr>
          <a:xfrm>
            <a:off x="3003841" y="4421200"/>
            <a:ext cx="78651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15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69E39547-7BC0-456C-B03B-27FD07375497}"/>
              </a:ext>
            </a:extLst>
          </p:cNvPr>
          <p:cNvSpPr txBox="1"/>
          <p:nvPr/>
        </p:nvSpPr>
        <p:spPr>
          <a:xfrm>
            <a:off x="2073256" y="5050403"/>
            <a:ext cx="78651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45</a:t>
            </a:r>
          </a:p>
        </p:txBody>
      </p:sp>
      <p:sp>
        <p:nvSpPr>
          <p:cNvPr id="84" name="Left Bracket 83">
            <a:extLst>
              <a:ext uri="{FF2B5EF4-FFF2-40B4-BE49-F238E27FC236}">
                <a16:creationId xmlns:a16="http://schemas.microsoft.com/office/drawing/2014/main" id="{26547B8D-77BE-470F-8072-C9F9CD5287BF}"/>
              </a:ext>
            </a:extLst>
          </p:cNvPr>
          <p:cNvSpPr/>
          <p:nvPr/>
        </p:nvSpPr>
        <p:spPr>
          <a:xfrm rot="16200000" flipH="1">
            <a:off x="3900365" y="1616869"/>
            <a:ext cx="320517" cy="604376"/>
          </a:xfrm>
          <a:prstGeom prst="leftBracket">
            <a:avLst>
              <a:gd name="adj" fmla="val 276765"/>
            </a:avLst>
          </a:prstGeom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A92D123A-54F2-4236-A491-CECC77523BAD}"/>
                  </a:ext>
                </a:extLst>
              </p:cNvPr>
              <p:cNvSpPr txBox="1"/>
              <p:nvPr/>
            </p:nvSpPr>
            <p:spPr>
              <a:xfrm>
                <a:off x="3758435" y="1433066"/>
                <a:ext cx="50421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GB" sz="20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000" dirty="0">
                    <a:solidFill>
                      <a:schemeClr val="accent1"/>
                    </a:solidFill>
                  </a:rPr>
                  <a:t>3</a:t>
                </a:r>
              </a:p>
            </p:txBody>
          </p:sp>
        </mc:Choice>
        <mc:Fallback xmlns=""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A92D123A-54F2-4236-A491-CECC77523B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8435" y="1433066"/>
                <a:ext cx="504219" cy="400110"/>
              </a:xfrm>
              <a:prstGeom prst="rect">
                <a:avLst/>
              </a:prstGeom>
              <a:blipFill>
                <a:blip r:embed="rId7"/>
                <a:stretch>
                  <a:fillRect t="-7576" r="-12195" b="-257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F46863E9-F148-4A71-A19F-17E957A47DFE}"/>
              </a:ext>
            </a:extLst>
          </p:cNvPr>
          <p:cNvCxnSpPr/>
          <p:nvPr/>
        </p:nvCxnSpPr>
        <p:spPr>
          <a:xfrm>
            <a:off x="3758435" y="2338088"/>
            <a:ext cx="0" cy="3671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>
            <a:extLst>
              <a:ext uri="{FF2B5EF4-FFF2-40B4-BE49-F238E27FC236}">
                <a16:creationId xmlns:a16="http://schemas.microsoft.com/office/drawing/2014/main" id="{275B1526-7CD7-4B0D-AD63-F73F42C97EBC}"/>
              </a:ext>
            </a:extLst>
          </p:cNvPr>
          <p:cNvSpPr txBox="1"/>
          <p:nvPr/>
        </p:nvSpPr>
        <p:spPr>
          <a:xfrm>
            <a:off x="3349415" y="2009639"/>
            <a:ext cx="9920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11:30</a:t>
            </a:r>
          </a:p>
        </p:txBody>
      </p:sp>
      <p:sp>
        <p:nvSpPr>
          <p:cNvPr id="88" name="Left Bracket 87">
            <a:extLst>
              <a:ext uri="{FF2B5EF4-FFF2-40B4-BE49-F238E27FC236}">
                <a16:creationId xmlns:a16="http://schemas.microsoft.com/office/drawing/2014/main" id="{26547B8D-77BE-470F-8072-C9F9CD5287BF}"/>
              </a:ext>
            </a:extLst>
          </p:cNvPr>
          <p:cNvSpPr/>
          <p:nvPr/>
        </p:nvSpPr>
        <p:spPr>
          <a:xfrm rot="16200000" flipH="1">
            <a:off x="2856514" y="1228923"/>
            <a:ext cx="337581" cy="1399793"/>
          </a:xfrm>
          <a:prstGeom prst="leftBracket">
            <a:avLst>
              <a:gd name="adj" fmla="val 276765"/>
            </a:avLst>
          </a:prstGeom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A92D123A-54F2-4236-A491-CECC77523BAD}"/>
                  </a:ext>
                </a:extLst>
              </p:cNvPr>
              <p:cNvSpPr txBox="1"/>
              <p:nvPr/>
            </p:nvSpPr>
            <p:spPr>
              <a:xfrm>
                <a:off x="2465595" y="1433066"/>
                <a:ext cx="118512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GB" sz="20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000" dirty="0">
                    <a:solidFill>
                      <a:schemeClr val="accent1"/>
                    </a:solidFill>
                  </a:rPr>
                  <a:t>42 mins</a:t>
                </a:r>
              </a:p>
            </p:txBody>
          </p:sp>
        </mc:Choice>
        <mc:Fallback xmlns=""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A92D123A-54F2-4236-A491-CECC77523B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5595" y="1433066"/>
                <a:ext cx="1185128" cy="400110"/>
              </a:xfrm>
              <a:prstGeom prst="rect">
                <a:avLst/>
              </a:prstGeom>
              <a:blipFill>
                <a:blip r:embed="rId8"/>
                <a:stretch>
                  <a:fillRect t="-7576" r="-5128" b="-257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0" name="TextBox 89">
            <a:extLst>
              <a:ext uri="{FF2B5EF4-FFF2-40B4-BE49-F238E27FC236}">
                <a16:creationId xmlns:a16="http://schemas.microsoft.com/office/drawing/2014/main" id="{275B1526-7CD7-4B0D-AD63-F73F42C97EBC}"/>
              </a:ext>
            </a:extLst>
          </p:cNvPr>
          <p:cNvSpPr txBox="1"/>
          <p:nvPr/>
        </p:nvSpPr>
        <p:spPr>
          <a:xfrm>
            <a:off x="1944145" y="2009639"/>
            <a:ext cx="9920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10:48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1A9E6443-AB9C-4E73-A70D-8F59662B4F1E}"/>
              </a:ext>
            </a:extLst>
          </p:cNvPr>
          <p:cNvSpPr txBox="1"/>
          <p:nvPr/>
        </p:nvSpPr>
        <p:spPr>
          <a:xfrm>
            <a:off x="568036" y="3387043"/>
            <a:ext cx="78642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Ron also has a 20 minute break during his cleaning.</a:t>
            </a:r>
          </a:p>
        </p:txBody>
      </p: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F46863E9-F148-4A71-A19F-17E957A47DFE}"/>
              </a:ext>
            </a:extLst>
          </p:cNvPr>
          <p:cNvCxnSpPr/>
          <p:nvPr/>
        </p:nvCxnSpPr>
        <p:spPr>
          <a:xfrm>
            <a:off x="2325408" y="2338088"/>
            <a:ext cx="0" cy="3671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Left Bracket 92">
            <a:extLst>
              <a:ext uri="{FF2B5EF4-FFF2-40B4-BE49-F238E27FC236}">
                <a16:creationId xmlns:a16="http://schemas.microsoft.com/office/drawing/2014/main" id="{26547B8D-77BE-470F-8072-C9F9CD5287BF}"/>
              </a:ext>
            </a:extLst>
          </p:cNvPr>
          <p:cNvSpPr/>
          <p:nvPr/>
        </p:nvSpPr>
        <p:spPr>
          <a:xfrm rot="16200000" flipH="1">
            <a:off x="1525134" y="1307280"/>
            <a:ext cx="337581" cy="1243079"/>
          </a:xfrm>
          <a:prstGeom prst="leftBracket">
            <a:avLst>
              <a:gd name="adj" fmla="val 276765"/>
            </a:avLst>
          </a:prstGeom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4" name="TextBox 93">
                <a:extLst>
                  <a:ext uri="{FF2B5EF4-FFF2-40B4-BE49-F238E27FC236}">
                    <a16:creationId xmlns:a16="http://schemas.microsoft.com/office/drawing/2014/main" id="{A92D123A-54F2-4236-A491-CECC77523BAD}"/>
                  </a:ext>
                </a:extLst>
              </p:cNvPr>
              <p:cNvSpPr txBox="1"/>
              <p:nvPr/>
            </p:nvSpPr>
            <p:spPr>
              <a:xfrm>
                <a:off x="1103147" y="1433066"/>
                <a:ext cx="118512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GB" sz="20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000" dirty="0">
                    <a:solidFill>
                      <a:schemeClr val="accent1"/>
                    </a:solidFill>
                  </a:rPr>
                  <a:t>20 mins</a:t>
                </a:r>
              </a:p>
            </p:txBody>
          </p:sp>
        </mc:Choice>
        <mc:Fallback xmlns="">
          <p:sp>
            <p:nvSpPr>
              <p:cNvPr id="94" name="TextBox 93">
                <a:extLst>
                  <a:ext uri="{FF2B5EF4-FFF2-40B4-BE49-F238E27FC236}">
                    <a16:creationId xmlns:a16="http://schemas.microsoft.com/office/drawing/2014/main" id="{A92D123A-54F2-4236-A491-CECC77523B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3147" y="1433066"/>
                <a:ext cx="1185128" cy="400110"/>
              </a:xfrm>
              <a:prstGeom prst="rect">
                <a:avLst/>
              </a:prstGeom>
              <a:blipFill>
                <a:blip r:embed="rId9"/>
                <a:stretch>
                  <a:fillRect t="-7576" r="-5155" b="-257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F46863E9-F148-4A71-A19F-17E957A47DFE}"/>
              </a:ext>
            </a:extLst>
          </p:cNvPr>
          <p:cNvCxnSpPr/>
          <p:nvPr/>
        </p:nvCxnSpPr>
        <p:spPr>
          <a:xfrm>
            <a:off x="1033851" y="2338088"/>
            <a:ext cx="0" cy="3671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>
            <a:extLst>
              <a:ext uri="{FF2B5EF4-FFF2-40B4-BE49-F238E27FC236}">
                <a16:creationId xmlns:a16="http://schemas.microsoft.com/office/drawing/2014/main" id="{275B1526-7CD7-4B0D-AD63-F73F42C97EBC}"/>
              </a:ext>
            </a:extLst>
          </p:cNvPr>
          <p:cNvSpPr txBox="1"/>
          <p:nvPr/>
        </p:nvSpPr>
        <p:spPr>
          <a:xfrm>
            <a:off x="653003" y="2009639"/>
            <a:ext cx="9920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10:28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1A9E6443-AB9C-4E73-A70D-8F59662B4F1E}"/>
              </a:ext>
            </a:extLst>
          </p:cNvPr>
          <p:cNvSpPr txBox="1"/>
          <p:nvPr/>
        </p:nvSpPr>
        <p:spPr>
          <a:xfrm>
            <a:off x="559105" y="3913483"/>
            <a:ext cx="78642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Does Ron start cleaning before 10am?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1A9E6443-AB9C-4E73-A70D-8F59662B4F1E}"/>
              </a:ext>
            </a:extLst>
          </p:cNvPr>
          <p:cNvSpPr txBox="1"/>
          <p:nvPr/>
        </p:nvSpPr>
        <p:spPr>
          <a:xfrm>
            <a:off x="5651161" y="3913483"/>
            <a:ext cx="652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</a:rPr>
              <a:t>No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9824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 tmFilter="0, 0; .2, .5; .8, .5; 1, 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3" dur="250" autoRev="1" fill="hold"/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7" dur="500" tmFilter="0, 0; .2, .5; .8, .5; 1, 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8" dur="250" autoRev="1" fill="hold"/>
                                        <p:tgtEl>
                                          <p:spTgt spid="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9" grpId="0"/>
      <p:bldP spid="52" grpId="0"/>
      <p:bldP spid="59" grpId="0"/>
      <p:bldP spid="60" grpId="0"/>
      <p:bldP spid="67" grpId="0"/>
      <p:bldP spid="67" grpId="1"/>
      <p:bldP spid="68" grpId="0"/>
      <p:bldP spid="68" grpId="1"/>
      <p:bldP spid="69" grpId="0"/>
      <p:bldP spid="69" grpId="1"/>
      <p:bldP spid="71" grpId="0"/>
      <p:bldP spid="72" grpId="0" animBg="1"/>
      <p:bldP spid="73" grpId="0"/>
      <p:bldP spid="74" grpId="0"/>
      <p:bldP spid="77" grpId="0"/>
      <p:bldP spid="77" grpId="1"/>
      <p:bldP spid="19" grpId="0" animBg="1"/>
      <p:bldP spid="19" grpId="1" animBg="1"/>
      <p:bldP spid="78" grpId="0"/>
      <p:bldP spid="78" grpId="1"/>
      <p:bldP spid="79" grpId="0"/>
      <p:bldP spid="79" grpId="1"/>
      <p:bldP spid="80" grpId="0"/>
      <p:bldP spid="80" grpId="1"/>
      <p:bldP spid="81" grpId="0"/>
      <p:bldP spid="81" grpId="1"/>
      <p:bldP spid="82" grpId="0"/>
      <p:bldP spid="82" grpId="1"/>
      <p:bldP spid="83" grpId="0"/>
      <p:bldP spid="83" grpId="1"/>
      <p:bldP spid="83" grpId="2"/>
      <p:bldP spid="84" grpId="0" animBg="1"/>
      <p:bldP spid="85" grpId="0"/>
      <p:bldP spid="87" grpId="0"/>
      <p:bldP spid="88" grpId="0" animBg="1"/>
      <p:bldP spid="89" grpId="0"/>
      <p:bldP spid="90" grpId="0"/>
      <p:bldP spid="91" grpId="0"/>
      <p:bldP spid="93" grpId="0" animBg="1"/>
      <p:bldP spid="94" grpId="0"/>
      <p:bldP spid="96" grpId="0"/>
      <p:bldP spid="96" grpId="1"/>
      <p:bldP spid="97" grpId="0"/>
      <p:bldP spid="9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2FF631F-F41A-4CAB-AC6A-C2025A9BE9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15" y="757856"/>
            <a:ext cx="1437063" cy="180721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A399627-DB10-4BA4-BA54-6060D63D395D}"/>
              </a:ext>
            </a:extLst>
          </p:cNvPr>
          <p:cNvSpPr txBox="1"/>
          <p:nvPr/>
        </p:nvSpPr>
        <p:spPr>
          <a:xfrm>
            <a:off x="2245178" y="636179"/>
            <a:ext cx="6478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In Spring, the clocks move forward an hour.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1BDBEF1-E1B4-48E0-9356-CECDC6EF043A}"/>
              </a:ext>
            </a:extLst>
          </p:cNvPr>
          <p:cNvSpPr txBox="1"/>
          <p:nvPr/>
        </p:nvSpPr>
        <p:spPr>
          <a:xfrm>
            <a:off x="2266437" y="1240135"/>
            <a:ext cx="55629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Ron has forgotten to change the times on his clocks.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A752E43-4018-4EB3-A57C-AF20DAC39A63}"/>
              </a:ext>
            </a:extLst>
          </p:cNvPr>
          <p:cNvSpPr txBox="1"/>
          <p:nvPr/>
        </p:nvSpPr>
        <p:spPr>
          <a:xfrm>
            <a:off x="387041" y="2664492"/>
            <a:ext cx="9166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 should the correct times be if they went forward that morning?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BCF5E65-5ECC-4E70-9E8C-79D064ED2E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65921" y="1441052"/>
            <a:ext cx="1802266" cy="124461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9C70DAD-2E07-49A6-8750-529212E6AA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3707" y="3225578"/>
            <a:ext cx="1667146" cy="166714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023BC5F-0173-4F44-9386-5E5AF0B51C9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28496" y="3099445"/>
            <a:ext cx="1919412" cy="1919412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1DF0411C-F035-4E6F-B929-E46A3C956D8E}"/>
              </a:ext>
            </a:extLst>
          </p:cNvPr>
          <p:cNvSpPr txBox="1"/>
          <p:nvPr/>
        </p:nvSpPr>
        <p:spPr>
          <a:xfrm>
            <a:off x="2227403" y="3161769"/>
            <a:ext cx="17730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a.m.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387C5F2-3EAA-4B23-A253-8AFAF85238D6}"/>
              </a:ext>
            </a:extLst>
          </p:cNvPr>
          <p:cNvSpPr txBox="1"/>
          <p:nvPr/>
        </p:nvSpPr>
        <p:spPr>
          <a:xfrm>
            <a:off x="4652476" y="3130149"/>
            <a:ext cx="17730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a.m.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9BB32174-4FD4-4313-A4AD-65F88AF7278D}"/>
              </a:ext>
            </a:extLst>
          </p:cNvPr>
          <p:cNvCxnSpPr>
            <a:cxnSpLocks/>
          </p:cNvCxnSpPr>
          <p:nvPr/>
        </p:nvCxnSpPr>
        <p:spPr>
          <a:xfrm flipH="1">
            <a:off x="1049852" y="4059151"/>
            <a:ext cx="597428" cy="106449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4AD2F34D-A6FE-43EC-9E6D-F6319E1D0D76}"/>
              </a:ext>
            </a:extLst>
          </p:cNvPr>
          <p:cNvCxnSpPr>
            <a:cxnSpLocks/>
          </p:cNvCxnSpPr>
          <p:nvPr/>
        </p:nvCxnSpPr>
        <p:spPr>
          <a:xfrm>
            <a:off x="1647280" y="4059151"/>
            <a:ext cx="318459" cy="10644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CBA3851B-5FD6-4D5C-ACA1-F7864BEF3FD5}"/>
              </a:ext>
            </a:extLst>
          </p:cNvPr>
          <p:cNvCxnSpPr>
            <a:cxnSpLocks/>
          </p:cNvCxnSpPr>
          <p:nvPr/>
        </p:nvCxnSpPr>
        <p:spPr>
          <a:xfrm flipH="1" flipV="1">
            <a:off x="4002158" y="3653183"/>
            <a:ext cx="90308" cy="409928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F3AACFFD-DAD5-4588-99B4-D1D8DAC315B3}"/>
              </a:ext>
            </a:extLst>
          </p:cNvPr>
          <p:cNvCxnSpPr/>
          <p:nvPr/>
        </p:nvCxnSpPr>
        <p:spPr>
          <a:xfrm>
            <a:off x="901148" y="5389217"/>
            <a:ext cx="134403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4BF03C96-9484-4E25-8491-7FD1AE22EB4E}"/>
              </a:ext>
            </a:extLst>
          </p:cNvPr>
          <p:cNvCxnSpPr/>
          <p:nvPr/>
        </p:nvCxnSpPr>
        <p:spPr>
          <a:xfrm>
            <a:off x="3431887" y="5389217"/>
            <a:ext cx="134403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E334363A-F6EA-4124-821B-9F83B6946F2B}"/>
              </a:ext>
            </a:extLst>
          </p:cNvPr>
          <p:cNvCxnSpPr>
            <a:cxnSpLocks/>
          </p:cNvCxnSpPr>
          <p:nvPr/>
        </p:nvCxnSpPr>
        <p:spPr>
          <a:xfrm flipH="1" flipV="1">
            <a:off x="3529853" y="3823004"/>
            <a:ext cx="562612" cy="240106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57D4954F-C92D-46E6-818B-375C4A0BAEC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93502" y="3418555"/>
            <a:ext cx="747045" cy="747045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07D5220-C76D-4269-80E9-CA669117DB2A}"/>
              </a:ext>
            </a:extLst>
          </p:cNvPr>
          <p:cNvSpPr txBox="1"/>
          <p:nvPr/>
        </p:nvSpPr>
        <p:spPr>
          <a:xfrm>
            <a:off x="6571888" y="356124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19387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23" grpId="0"/>
      <p:bldP spid="24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2FF631F-F41A-4CAB-AC6A-C2025A9BE9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15" y="757856"/>
            <a:ext cx="1437063" cy="180721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A752E43-4018-4EB3-A57C-AF20DAC39A63}"/>
              </a:ext>
            </a:extLst>
          </p:cNvPr>
          <p:cNvSpPr txBox="1"/>
          <p:nvPr/>
        </p:nvSpPr>
        <p:spPr>
          <a:xfrm>
            <a:off x="387041" y="2664492"/>
            <a:ext cx="9166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 should the correct times be if they went forward that morning?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9C70DAD-2E07-49A6-8750-529212E6AA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707" y="3225578"/>
            <a:ext cx="1667146" cy="166714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023BC5F-0173-4F44-9386-5E5AF0B51C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28496" y="3099445"/>
            <a:ext cx="1919412" cy="1919412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1DF0411C-F035-4E6F-B929-E46A3C956D8E}"/>
              </a:ext>
            </a:extLst>
          </p:cNvPr>
          <p:cNvSpPr txBox="1"/>
          <p:nvPr/>
        </p:nvSpPr>
        <p:spPr>
          <a:xfrm>
            <a:off x="2227403" y="3161769"/>
            <a:ext cx="17730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a.m.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387C5F2-3EAA-4B23-A253-8AFAF85238D6}"/>
              </a:ext>
            </a:extLst>
          </p:cNvPr>
          <p:cNvSpPr txBox="1"/>
          <p:nvPr/>
        </p:nvSpPr>
        <p:spPr>
          <a:xfrm>
            <a:off x="4652476" y="3130149"/>
            <a:ext cx="17730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a.m.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9BB32174-4FD4-4313-A4AD-65F88AF7278D}"/>
              </a:ext>
            </a:extLst>
          </p:cNvPr>
          <p:cNvCxnSpPr>
            <a:cxnSpLocks/>
          </p:cNvCxnSpPr>
          <p:nvPr/>
        </p:nvCxnSpPr>
        <p:spPr>
          <a:xfrm flipH="1">
            <a:off x="1049852" y="4059151"/>
            <a:ext cx="597428" cy="106449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4AD2F34D-A6FE-43EC-9E6D-F6319E1D0D76}"/>
              </a:ext>
            </a:extLst>
          </p:cNvPr>
          <p:cNvCxnSpPr>
            <a:cxnSpLocks/>
          </p:cNvCxnSpPr>
          <p:nvPr/>
        </p:nvCxnSpPr>
        <p:spPr>
          <a:xfrm>
            <a:off x="1647280" y="4059151"/>
            <a:ext cx="318459" cy="10644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9E102F48-71AF-4B66-8A6E-8B6AD846EE60}"/>
              </a:ext>
            </a:extLst>
          </p:cNvPr>
          <p:cNvCxnSpPr>
            <a:cxnSpLocks/>
          </p:cNvCxnSpPr>
          <p:nvPr/>
        </p:nvCxnSpPr>
        <p:spPr>
          <a:xfrm flipH="1" flipV="1">
            <a:off x="3529853" y="3823004"/>
            <a:ext cx="562612" cy="240106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CBA3851B-5FD6-4D5C-ACA1-F7864BEF3FD5}"/>
              </a:ext>
            </a:extLst>
          </p:cNvPr>
          <p:cNvCxnSpPr>
            <a:cxnSpLocks/>
          </p:cNvCxnSpPr>
          <p:nvPr/>
        </p:nvCxnSpPr>
        <p:spPr>
          <a:xfrm flipH="1" flipV="1">
            <a:off x="4002158" y="3653183"/>
            <a:ext cx="90308" cy="409928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F3AACFFD-DAD5-4588-99B4-D1D8DAC315B3}"/>
              </a:ext>
            </a:extLst>
          </p:cNvPr>
          <p:cNvCxnSpPr/>
          <p:nvPr/>
        </p:nvCxnSpPr>
        <p:spPr>
          <a:xfrm>
            <a:off x="901148" y="5389217"/>
            <a:ext cx="134403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4BF03C96-9484-4E25-8491-7FD1AE22EB4E}"/>
              </a:ext>
            </a:extLst>
          </p:cNvPr>
          <p:cNvCxnSpPr/>
          <p:nvPr/>
        </p:nvCxnSpPr>
        <p:spPr>
          <a:xfrm>
            <a:off x="3431887" y="5389217"/>
            <a:ext cx="134403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B9AB4F28-A414-4147-BD44-D742D8B5F9FE}"/>
              </a:ext>
            </a:extLst>
          </p:cNvPr>
          <p:cNvSpPr txBox="1"/>
          <p:nvPr/>
        </p:nvSpPr>
        <p:spPr>
          <a:xfrm>
            <a:off x="2227402" y="4537347"/>
            <a:ext cx="17730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>
                <a:solidFill>
                  <a:schemeClr val="accent2"/>
                </a:solidFill>
              </a:rPr>
              <a:t>3:43 a.m.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85E1254E-BF95-4E71-B2E8-A07538E71496}"/>
              </a:ext>
            </a:extLst>
          </p:cNvPr>
          <p:cNvCxnSpPr>
            <a:cxnSpLocks/>
          </p:cNvCxnSpPr>
          <p:nvPr/>
        </p:nvCxnSpPr>
        <p:spPr>
          <a:xfrm>
            <a:off x="1632286" y="4063111"/>
            <a:ext cx="243620" cy="253508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B948991B-66CD-4E04-A0A4-44063E30F0FE}"/>
              </a:ext>
            </a:extLst>
          </p:cNvPr>
          <p:cNvSpPr txBox="1"/>
          <p:nvPr/>
        </p:nvSpPr>
        <p:spPr>
          <a:xfrm>
            <a:off x="1006823" y="5032756"/>
            <a:ext cx="17730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>
                <a:solidFill>
                  <a:schemeClr val="accent1"/>
                </a:solidFill>
              </a:rPr>
              <a:t>4:43 a.m.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CEF5C8C-35C5-41B1-95DF-274ADF660BD1}"/>
              </a:ext>
            </a:extLst>
          </p:cNvPr>
          <p:cNvSpPr txBox="1"/>
          <p:nvPr/>
        </p:nvSpPr>
        <p:spPr>
          <a:xfrm>
            <a:off x="4705688" y="4589603"/>
            <a:ext cx="17730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>
                <a:solidFill>
                  <a:schemeClr val="accent2"/>
                </a:solidFill>
              </a:rPr>
              <a:t>11:49 a.m.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CF681D20-531A-48F4-BE81-9393C01A09F4}"/>
              </a:ext>
            </a:extLst>
          </p:cNvPr>
          <p:cNvCxnSpPr>
            <a:cxnSpLocks/>
          </p:cNvCxnSpPr>
          <p:nvPr/>
        </p:nvCxnSpPr>
        <p:spPr>
          <a:xfrm flipV="1">
            <a:off x="4092466" y="3671742"/>
            <a:ext cx="144235" cy="377866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E059549F-384F-4700-BD8C-E53C39E33F91}"/>
              </a:ext>
            </a:extLst>
          </p:cNvPr>
          <p:cNvSpPr txBox="1"/>
          <p:nvPr/>
        </p:nvSpPr>
        <p:spPr>
          <a:xfrm>
            <a:off x="3517440" y="5032756"/>
            <a:ext cx="17730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>
                <a:solidFill>
                  <a:schemeClr val="accent1"/>
                </a:solidFill>
              </a:rPr>
              <a:t>12:49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6CA42BB-1FE9-4CCD-B785-84AD2A41A5B1}"/>
              </a:ext>
            </a:extLst>
          </p:cNvPr>
          <p:cNvSpPr txBox="1"/>
          <p:nvPr/>
        </p:nvSpPr>
        <p:spPr>
          <a:xfrm>
            <a:off x="4170382" y="5044782"/>
            <a:ext cx="17730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>
                <a:solidFill>
                  <a:schemeClr val="accent1"/>
                </a:solidFill>
              </a:rPr>
              <a:t>p.m.</a:t>
            </a:r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60D92FC7-B055-4B08-8FCF-9D22C54DD27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65921" y="1441052"/>
            <a:ext cx="1802266" cy="1244614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0164A51F-3B4C-4E39-AA64-04F32897CD75}"/>
              </a:ext>
            </a:extLst>
          </p:cNvPr>
          <p:cNvSpPr txBox="1"/>
          <p:nvPr/>
        </p:nvSpPr>
        <p:spPr>
          <a:xfrm>
            <a:off x="4182259" y="5036728"/>
            <a:ext cx="17730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>
                <a:solidFill>
                  <a:schemeClr val="accent1"/>
                </a:solidFill>
              </a:rPr>
              <a:t>a.m.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3F9FBE4-11E6-4056-BAEE-4CB308012099}"/>
              </a:ext>
            </a:extLst>
          </p:cNvPr>
          <p:cNvSpPr txBox="1"/>
          <p:nvPr/>
        </p:nvSpPr>
        <p:spPr>
          <a:xfrm>
            <a:off x="2245178" y="636179"/>
            <a:ext cx="6478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In Spring, the clocks move forward an hour.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CC2923F-0255-4525-AE52-773F436BA7DB}"/>
              </a:ext>
            </a:extLst>
          </p:cNvPr>
          <p:cNvSpPr txBox="1"/>
          <p:nvPr/>
        </p:nvSpPr>
        <p:spPr>
          <a:xfrm>
            <a:off x="2266437" y="1240135"/>
            <a:ext cx="55629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Ron has forgotten to change the times on his clocks.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283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8" grpId="0"/>
      <p:bldP spid="32" grpId="0"/>
      <p:bldP spid="33" grpId="0"/>
      <p:bldP spid="37" grpId="0"/>
      <p:bldP spid="47" grpId="0"/>
      <p:bldP spid="44" grpId="0"/>
      <p:bldP spid="4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8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713663" y="557433"/>
            <a:ext cx="9186999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Amir creates a tally chart of weather in March.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017" y="2186882"/>
            <a:ext cx="2693491" cy="1637981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5645" y="4041539"/>
            <a:ext cx="747045" cy="747045"/>
          </a:xfrm>
          <a:prstGeom prst="rect">
            <a:avLst/>
          </a:prstGeom>
        </p:spPr>
      </p:pic>
      <p:sp>
        <p:nvSpPr>
          <p:cNvPr id="34" name="TextBox 40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724031" y="4184229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28" name="Rectangle 27"/>
          <p:cNvSpPr/>
          <p:nvPr/>
        </p:nvSpPr>
        <p:spPr>
          <a:xfrm>
            <a:off x="726129" y="4885192"/>
            <a:ext cx="4953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800" dirty="0"/>
              <a:t>Complete the bar chart.</a:t>
            </a: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0285" y="557433"/>
            <a:ext cx="1459906" cy="1008186"/>
          </a:xfrm>
          <a:prstGeom prst="rect">
            <a:avLst/>
          </a:prstGeom>
        </p:spPr>
      </p:pic>
      <p:grpSp>
        <p:nvGrpSpPr>
          <p:cNvPr id="40" name="Group 39"/>
          <p:cNvGrpSpPr/>
          <p:nvPr/>
        </p:nvGrpSpPr>
        <p:grpSpPr>
          <a:xfrm>
            <a:off x="4303911" y="2136398"/>
            <a:ext cx="4063818" cy="2540000"/>
            <a:chOff x="4065246" y="1394856"/>
            <a:chExt cx="4063818" cy="2540000"/>
          </a:xfrm>
        </p:grpSpPr>
        <p:cxnSp>
          <p:nvCxnSpPr>
            <p:cNvPr id="41" name="Straight Connector 40"/>
            <p:cNvCxnSpPr/>
            <p:nvPr/>
          </p:nvCxnSpPr>
          <p:spPr>
            <a:xfrm>
              <a:off x="4263583" y="3934854"/>
              <a:ext cx="385302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H="1" flipV="1">
              <a:off x="4253215" y="1394856"/>
              <a:ext cx="10368" cy="2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4075614" y="3524516"/>
              <a:ext cx="18796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4075614" y="3114179"/>
              <a:ext cx="18796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4075614" y="2703842"/>
              <a:ext cx="18796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4065246" y="2293505"/>
              <a:ext cx="18796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4065246" y="1883168"/>
              <a:ext cx="18796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4075614" y="3934854"/>
              <a:ext cx="18796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4276042" y="3527720"/>
              <a:ext cx="3853022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4276042" y="3114179"/>
              <a:ext cx="3853022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4276041" y="2703842"/>
              <a:ext cx="3853022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4263582" y="2293505"/>
              <a:ext cx="3853022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4263582" y="1881465"/>
              <a:ext cx="3853022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4065246" y="1483118"/>
              <a:ext cx="18796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4263582" y="1483118"/>
              <a:ext cx="3853022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TextBox 55"/>
          <p:cNvSpPr txBox="1"/>
          <p:nvPr/>
        </p:nvSpPr>
        <p:spPr>
          <a:xfrm>
            <a:off x="4037554" y="4404207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0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3882063" y="1956050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12</a:t>
            </a:r>
          </a:p>
        </p:txBody>
      </p:sp>
      <p:sp>
        <p:nvSpPr>
          <p:cNvPr id="58" name="Rectangle 57"/>
          <p:cNvSpPr/>
          <p:nvPr/>
        </p:nvSpPr>
        <p:spPr>
          <a:xfrm>
            <a:off x="4867550" y="2417715"/>
            <a:ext cx="606239" cy="2258682"/>
          </a:xfrm>
          <a:prstGeom prst="rect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59" name="Rectangle 58"/>
          <p:cNvSpPr/>
          <p:nvPr/>
        </p:nvSpPr>
        <p:spPr>
          <a:xfrm>
            <a:off x="5805331" y="2803455"/>
            <a:ext cx="606239" cy="187294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60" name="Rectangle 59"/>
          <p:cNvSpPr/>
          <p:nvPr/>
        </p:nvSpPr>
        <p:spPr>
          <a:xfrm>
            <a:off x="6743112" y="3266640"/>
            <a:ext cx="606239" cy="140975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61" name="Rectangle 60"/>
          <p:cNvSpPr/>
          <p:nvPr/>
        </p:nvSpPr>
        <p:spPr>
          <a:xfrm>
            <a:off x="7680894" y="3855721"/>
            <a:ext cx="606239" cy="82067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62" name="TextBox 61"/>
          <p:cNvSpPr txBox="1"/>
          <p:nvPr/>
        </p:nvSpPr>
        <p:spPr>
          <a:xfrm>
            <a:off x="3882063" y="2341790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10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4037554" y="274492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8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4037554" y="3152451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6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4037554" y="3583533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4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4037554" y="3973125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2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5232938" y="1692582"/>
            <a:ext cx="24165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u="sng" dirty="0"/>
              <a:t>March Weather </a:t>
            </a:r>
          </a:p>
        </p:txBody>
      </p:sp>
      <p:sp>
        <p:nvSpPr>
          <p:cNvPr id="72" name="Sun 71"/>
          <p:cNvSpPr/>
          <p:nvPr/>
        </p:nvSpPr>
        <p:spPr>
          <a:xfrm>
            <a:off x="4965702" y="4736281"/>
            <a:ext cx="442757" cy="395828"/>
          </a:xfrm>
          <a:prstGeom prst="sun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3" name="Cloud 72"/>
          <p:cNvSpPr/>
          <p:nvPr/>
        </p:nvSpPr>
        <p:spPr>
          <a:xfrm rot="11507228">
            <a:off x="5936003" y="4804214"/>
            <a:ext cx="432090" cy="259963"/>
          </a:xfrm>
          <a:prstGeom prst="cloud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4" name="Picture 7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83332" y="4784493"/>
            <a:ext cx="375822" cy="455348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882068">
            <a:off x="7753855" y="4724556"/>
            <a:ext cx="513021" cy="462103"/>
          </a:xfrm>
          <a:prstGeom prst="rect">
            <a:avLst/>
          </a:prstGeom>
        </p:spPr>
      </p:pic>
      <p:sp>
        <p:nvSpPr>
          <p:cNvPr id="67" name="TextBox 38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726129" y="1073920"/>
            <a:ext cx="9186999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He uses the tally chart to draw a bar chart.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058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28" grpId="0"/>
      <p:bldP spid="56" grpId="0"/>
      <p:bldP spid="57" grpId="0"/>
      <p:bldP spid="58" grpId="0" animBg="1"/>
      <p:bldP spid="59" grpId="0" animBg="1"/>
      <p:bldP spid="60" grpId="0" animBg="1"/>
      <p:bldP spid="61" grpId="0" animBg="1"/>
      <p:bldP spid="62" grpId="0"/>
      <p:bldP spid="63" grpId="0"/>
      <p:bldP spid="64" grpId="0"/>
      <p:bldP spid="65" grpId="0"/>
      <p:bldP spid="66" grpId="0"/>
      <p:bldP spid="70" grpId="0"/>
      <p:bldP spid="72" grpId="0" animBg="1"/>
      <p:bldP spid="73" grpId="0" animBg="1"/>
      <p:bldP spid="6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6634" y="968539"/>
            <a:ext cx="2693491" cy="1637981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43110" y="1656521"/>
            <a:ext cx="747045" cy="747045"/>
          </a:xfrm>
          <a:prstGeom prst="rect">
            <a:avLst/>
          </a:prstGeom>
        </p:spPr>
      </p:pic>
      <p:sp>
        <p:nvSpPr>
          <p:cNvPr id="34" name="TextBox 40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621496" y="1761677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28" name="Rectangle 27"/>
          <p:cNvSpPr/>
          <p:nvPr/>
        </p:nvSpPr>
        <p:spPr>
          <a:xfrm>
            <a:off x="1129489" y="2676979"/>
            <a:ext cx="69858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/>
              <a:t>On what fraction of days does it not rain?</a:t>
            </a: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0285" y="557433"/>
            <a:ext cx="1459906" cy="100818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7FE6977-A3C0-477D-8B8A-C01721878D77}"/>
              </a:ext>
            </a:extLst>
          </p:cNvPr>
          <p:cNvSpPr/>
          <p:nvPr/>
        </p:nvSpPr>
        <p:spPr>
          <a:xfrm>
            <a:off x="4403152" y="1905000"/>
            <a:ext cx="896973" cy="30481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566CE5C1-F34B-4972-AAB4-FF5D032D9878}"/>
              </a:ext>
            </a:extLst>
          </p:cNvPr>
          <p:cNvSpPr/>
          <p:nvPr/>
        </p:nvSpPr>
        <p:spPr>
          <a:xfrm>
            <a:off x="1129489" y="3366367"/>
            <a:ext cx="34011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/>
              <a:t>March has 31 days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63A97AF-F97E-493E-887C-575D8E80734A}"/>
                  </a:ext>
                </a:extLst>
              </p:cNvPr>
              <p:cNvSpPr/>
              <p:nvPr/>
            </p:nvSpPr>
            <p:spPr>
              <a:xfrm>
                <a:off x="4659918" y="3187157"/>
                <a:ext cx="1082624" cy="7693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tx1"/>
                            </a:solidFill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tx1"/>
                            </a:solidFill>
                          </a:rPr>
                          <m:t>31</m:t>
                        </m:r>
                      </m:den>
                    </m:f>
                  </m:oMath>
                </a14:m>
                <a:r>
                  <a:rPr lang="en-GB" sz="2800" dirty="0">
                    <a:solidFill>
                      <a:schemeClr val="tx1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63A97AF-F97E-493E-887C-575D8E80734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9918" y="3187157"/>
                <a:ext cx="1082624" cy="76937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3"/>
          <p:cNvSpPr/>
          <p:nvPr/>
        </p:nvSpPr>
        <p:spPr>
          <a:xfrm>
            <a:off x="5201230" y="3353412"/>
            <a:ext cx="36715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/>
              <a:t>days when it does rain.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763A97AF-F97E-493E-887C-575D8E80734A}"/>
                  </a:ext>
                </a:extLst>
              </p:cNvPr>
              <p:cNvSpPr/>
              <p:nvPr/>
            </p:nvSpPr>
            <p:spPr>
              <a:xfrm>
                <a:off x="3057703" y="4089657"/>
                <a:ext cx="1082624" cy="7693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tx1"/>
                            </a:solidFill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tx1"/>
                            </a:solidFill>
                          </a:rPr>
                          <m:t>31</m:t>
                        </m:r>
                      </m:den>
                    </m:f>
                  </m:oMath>
                </a14:m>
                <a:r>
                  <a:rPr lang="en-GB" sz="2800" dirty="0">
                    <a:solidFill>
                      <a:schemeClr val="tx1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763A97AF-F97E-493E-887C-575D8E80734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7703" y="4089657"/>
                <a:ext cx="1082624" cy="769378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763A97AF-F97E-493E-887C-575D8E80734A}"/>
                  </a:ext>
                </a:extLst>
              </p:cNvPr>
              <p:cNvSpPr/>
              <p:nvPr/>
            </p:nvSpPr>
            <p:spPr>
              <a:xfrm>
                <a:off x="2065322" y="4089657"/>
                <a:ext cx="1082624" cy="7693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tx1"/>
                            </a:solidFill>
                          </a:rPr>
                          <m:t>31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tx1"/>
                            </a:solidFill>
                          </a:rPr>
                          <m:t>31</m:t>
                        </m:r>
                      </m:den>
                    </m:f>
                  </m:oMath>
                </a14:m>
                <a:r>
                  <a:rPr lang="en-GB" sz="2800" dirty="0">
                    <a:solidFill>
                      <a:schemeClr val="tx1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763A97AF-F97E-493E-887C-575D8E80734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5322" y="4089657"/>
                <a:ext cx="1082624" cy="769378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763A97AF-F97E-493E-887C-575D8E80734A}"/>
                  </a:ext>
                </a:extLst>
              </p:cNvPr>
              <p:cNvSpPr/>
              <p:nvPr/>
            </p:nvSpPr>
            <p:spPr>
              <a:xfrm>
                <a:off x="2606634" y="4212736"/>
                <a:ext cx="1082624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800" dirty="0">
                    <a:solidFill>
                      <a:schemeClr val="tx1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763A97AF-F97E-493E-887C-575D8E80734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06634" y="4212736"/>
                <a:ext cx="1082624" cy="52322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763A97AF-F97E-493E-887C-575D8E80734A}"/>
                  </a:ext>
                </a:extLst>
              </p:cNvPr>
              <p:cNvSpPr/>
              <p:nvPr/>
            </p:nvSpPr>
            <p:spPr>
              <a:xfrm>
                <a:off x="3665506" y="4212736"/>
                <a:ext cx="1082624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tx1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763A97AF-F97E-493E-887C-575D8E80734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5506" y="4212736"/>
                <a:ext cx="1082624" cy="52322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763A97AF-F97E-493E-887C-575D8E80734A}"/>
                  </a:ext>
                </a:extLst>
              </p:cNvPr>
              <p:cNvSpPr/>
              <p:nvPr/>
            </p:nvSpPr>
            <p:spPr>
              <a:xfrm>
                <a:off x="4118606" y="4089657"/>
                <a:ext cx="1082624" cy="7693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rgbClr val="0070C0"/>
                            </a:solidFill>
                          </a:rPr>
                          <m:t>24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rgbClr val="0070C0"/>
                            </a:solidFill>
                          </a:rPr>
                          <m:t>31</m:t>
                        </m:r>
                      </m:den>
                    </m:f>
                  </m:oMath>
                </a14:m>
                <a:r>
                  <a:rPr lang="en-GB" sz="2800" dirty="0">
                    <a:solidFill>
                      <a:schemeClr val="tx1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763A97AF-F97E-493E-887C-575D8E80734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8606" y="4089657"/>
                <a:ext cx="1082624" cy="769378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080108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28" grpId="0"/>
      <p:bldP spid="3" grpId="0" animBg="1"/>
      <p:bldP spid="69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6327" y="2329346"/>
            <a:ext cx="747045" cy="747045"/>
          </a:xfrm>
          <a:prstGeom prst="rect">
            <a:avLst/>
          </a:prstGeom>
        </p:spPr>
      </p:pic>
      <p:sp>
        <p:nvSpPr>
          <p:cNvPr id="34" name="TextBox 40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804713" y="2472036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0285" y="557433"/>
            <a:ext cx="1459906" cy="100818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5E7A5FEF-7B23-4EA7-87C7-4771B34115FE}"/>
                  </a:ext>
                </a:extLst>
              </p:cNvPr>
              <p:cNvSpPr/>
              <p:nvPr/>
            </p:nvSpPr>
            <p:spPr>
              <a:xfrm>
                <a:off x="4227117" y="3211026"/>
                <a:ext cx="596651" cy="7693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tx1"/>
                            </a:solidFill>
                          </a:rPr>
                          <m:t>8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tx1"/>
                            </a:solidFill>
                          </a:rPr>
                          <m:t>30</m:t>
                        </m:r>
                      </m:den>
                    </m:f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5E7A5FEF-7B23-4EA7-87C7-4771B34115F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7117" y="3211026"/>
                <a:ext cx="596651" cy="76937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ectangle 14">
            <a:extLst>
              <a:ext uri="{FF2B5EF4-FFF2-40B4-BE49-F238E27FC236}">
                <a16:creationId xmlns:a16="http://schemas.microsoft.com/office/drawing/2014/main" id="{D6421FD6-FD09-4322-B888-2416B97446D3}"/>
              </a:ext>
            </a:extLst>
          </p:cNvPr>
          <p:cNvSpPr/>
          <p:nvPr/>
        </p:nvSpPr>
        <p:spPr>
          <a:xfrm>
            <a:off x="640432" y="622936"/>
            <a:ext cx="83412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/>
              <a:t>Amir then records the weather in April.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0595926"/>
              </p:ext>
            </p:extLst>
          </p:nvPr>
        </p:nvGraphicFramePr>
        <p:xfrm>
          <a:off x="1086285" y="1315362"/>
          <a:ext cx="2382629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8988">
                  <a:extLst>
                    <a:ext uri="{9D8B030D-6E8A-4147-A177-3AD203B41FA5}">
                      <a16:colId xmlns:a16="http://schemas.microsoft.com/office/drawing/2014/main" val="3519889791"/>
                    </a:ext>
                  </a:extLst>
                </a:gridCol>
                <a:gridCol w="1113641">
                  <a:extLst>
                    <a:ext uri="{9D8B030D-6E8A-4147-A177-3AD203B41FA5}">
                      <a16:colId xmlns:a16="http://schemas.microsoft.com/office/drawing/2014/main" val="34412155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Weather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Number of days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21501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16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67656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15439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2712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8016491"/>
                  </a:ext>
                </a:extLst>
              </a:tr>
            </a:tbl>
          </a:graphicData>
        </a:graphic>
      </p:graphicFrame>
      <p:sp>
        <p:nvSpPr>
          <p:cNvPr id="19" name="Sun 18"/>
          <p:cNvSpPr/>
          <p:nvPr/>
        </p:nvSpPr>
        <p:spPr>
          <a:xfrm>
            <a:off x="1430557" y="2079011"/>
            <a:ext cx="442757" cy="395828"/>
          </a:xfrm>
          <a:prstGeom prst="sun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Cloud 20"/>
          <p:cNvSpPr/>
          <p:nvPr/>
        </p:nvSpPr>
        <p:spPr>
          <a:xfrm rot="11507228">
            <a:off x="1421515" y="2773830"/>
            <a:ext cx="432090" cy="259963"/>
          </a:xfrm>
          <a:prstGeom prst="cloud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97492" y="3332784"/>
            <a:ext cx="375822" cy="455348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0882068">
            <a:off x="1381050" y="4005499"/>
            <a:ext cx="513021" cy="462103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D6421FD6-FD09-4322-B888-2416B97446D3}"/>
              </a:ext>
            </a:extLst>
          </p:cNvPr>
          <p:cNvSpPr/>
          <p:nvPr/>
        </p:nvSpPr>
        <p:spPr>
          <a:xfrm>
            <a:off x="3468914" y="1470126"/>
            <a:ext cx="600960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/>
              <a:t>Does it rain on more or fewer than 25% of the days in April?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66CE5C1-F34B-4972-AAB4-FF5D032D9878}"/>
              </a:ext>
            </a:extLst>
          </p:cNvPr>
          <p:cNvSpPr/>
          <p:nvPr/>
        </p:nvSpPr>
        <p:spPr>
          <a:xfrm>
            <a:off x="3489594" y="2477751"/>
            <a:ext cx="34011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/>
              <a:t>April has 30 days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699317" y="3368600"/>
            <a:ext cx="407544" cy="381966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5E7A5FEF-7B23-4EA7-87C7-4771B34115FE}"/>
                  </a:ext>
                </a:extLst>
              </p:cNvPr>
              <p:cNvSpPr/>
              <p:nvPr/>
            </p:nvSpPr>
            <p:spPr>
              <a:xfrm>
                <a:off x="5637238" y="3297973"/>
                <a:ext cx="1076308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b="0" i="0" smtClean="0">
                        <a:solidFill>
                          <a:schemeClr val="tx1"/>
                        </a:solidFill>
                      </a:rPr>
                      <m:t>25%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5E7A5FEF-7B23-4EA7-87C7-4771B34115F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7238" y="3297973"/>
                <a:ext cx="1076308" cy="52322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Oval 6"/>
          <p:cNvSpPr/>
          <p:nvPr/>
        </p:nvSpPr>
        <p:spPr>
          <a:xfrm>
            <a:off x="4811068" y="3211026"/>
            <a:ext cx="758203" cy="698360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5E7A5FEF-7B23-4EA7-87C7-4771B34115FE}"/>
                  </a:ext>
                </a:extLst>
              </p:cNvPr>
              <p:cNvSpPr/>
              <p:nvPr/>
            </p:nvSpPr>
            <p:spPr>
              <a:xfrm>
                <a:off x="6512350" y="3187960"/>
                <a:ext cx="596651" cy="7693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tx1"/>
                            </a:solidFill>
                          </a:rPr>
                          <m:t>25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tx1"/>
                            </a:solidFill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5E7A5FEF-7B23-4EA7-87C7-4771B34115F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12350" y="3187960"/>
                <a:ext cx="596651" cy="769378"/>
              </a:xfrm>
              <a:prstGeom prst="rect">
                <a:avLst/>
              </a:prstGeom>
              <a:blipFill>
                <a:blip r:embed="rId11"/>
                <a:stretch>
                  <a:fillRect r="-714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5E7A5FEF-7B23-4EA7-87C7-4771B34115FE}"/>
                  </a:ext>
                </a:extLst>
              </p:cNvPr>
              <p:cNvSpPr/>
              <p:nvPr/>
            </p:nvSpPr>
            <p:spPr>
              <a:xfrm>
                <a:off x="6689344" y="3214558"/>
                <a:ext cx="596651" cy="7693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tx1"/>
                            </a:solidFill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tx1"/>
                            </a:solidFill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5E7A5FEF-7B23-4EA7-87C7-4771B34115F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89344" y="3214558"/>
                <a:ext cx="596651" cy="769378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5E7A5FEF-7B23-4EA7-87C7-4771B34115FE}"/>
                  </a:ext>
                </a:extLst>
              </p:cNvPr>
              <p:cNvSpPr/>
              <p:nvPr/>
            </p:nvSpPr>
            <p:spPr>
              <a:xfrm>
                <a:off x="7664714" y="3187960"/>
                <a:ext cx="596651" cy="7693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tx1"/>
                            </a:solidFill>
                          </a:rPr>
                          <m:t>8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tx1"/>
                            </a:solidFill>
                          </a:rPr>
                          <m:t>32</m:t>
                        </m:r>
                      </m:den>
                    </m:f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5E7A5FEF-7B23-4EA7-87C7-4771B34115F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64714" y="3187960"/>
                <a:ext cx="596651" cy="769378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Rectangle 34">
            <a:extLst>
              <a:ext uri="{FF2B5EF4-FFF2-40B4-BE49-F238E27FC236}">
                <a16:creationId xmlns:a16="http://schemas.microsoft.com/office/drawing/2014/main" id="{D6421FD6-FD09-4322-B888-2416B97446D3}"/>
              </a:ext>
            </a:extLst>
          </p:cNvPr>
          <p:cNvSpPr/>
          <p:nvPr/>
        </p:nvSpPr>
        <p:spPr>
          <a:xfrm>
            <a:off x="3507546" y="4055165"/>
            <a:ext cx="600960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/>
              <a:t>When the numerators are the same, the </a:t>
            </a:r>
            <a:r>
              <a:rPr lang="en-GB" sz="2800" b="1" dirty="0"/>
              <a:t>greater</a:t>
            </a:r>
            <a:r>
              <a:rPr lang="en-GB" sz="2800" dirty="0"/>
              <a:t> the denominator, the </a:t>
            </a:r>
            <a:r>
              <a:rPr lang="en-GB" sz="2800" b="1" dirty="0"/>
              <a:t>smaller</a:t>
            </a:r>
            <a:r>
              <a:rPr lang="en-GB" sz="2800" dirty="0"/>
              <a:t> the fraction.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5E7A5FEF-7B23-4EA7-87C7-4771B34115FE}"/>
                  </a:ext>
                </a:extLst>
              </p:cNvPr>
              <p:cNvSpPr/>
              <p:nvPr/>
            </p:nvSpPr>
            <p:spPr>
              <a:xfrm>
                <a:off x="4660446" y="3297973"/>
                <a:ext cx="1076308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&gt;</m:t>
                      </m:r>
                    </m:oMath>
                  </m:oMathPara>
                </a14:m>
                <a:endParaRPr lang="en-GB" sz="28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5E7A5FEF-7B23-4EA7-87C7-4771B34115F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0446" y="3297973"/>
                <a:ext cx="1076308" cy="52322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Rectangle 36">
            <a:extLst>
              <a:ext uri="{FF2B5EF4-FFF2-40B4-BE49-F238E27FC236}">
                <a16:creationId xmlns:a16="http://schemas.microsoft.com/office/drawing/2014/main" id="{D6421FD6-FD09-4322-B888-2416B97446D3}"/>
              </a:ext>
            </a:extLst>
          </p:cNvPr>
          <p:cNvSpPr/>
          <p:nvPr/>
        </p:nvSpPr>
        <p:spPr>
          <a:xfrm>
            <a:off x="7181531" y="1865216"/>
            <a:ext cx="15630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More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06989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68" grpId="0"/>
      <p:bldP spid="68" grpId="1"/>
      <p:bldP spid="19" grpId="0" animBg="1"/>
      <p:bldP spid="21" grpId="0" animBg="1"/>
      <p:bldP spid="24" grpId="0"/>
      <p:bldP spid="25" grpId="0"/>
      <p:bldP spid="4" grpId="0" animBg="1"/>
      <p:bldP spid="26" grpId="0"/>
      <p:bldP spid="7" grpId="0" animBg="1"/>
      <p:bldP spid="29" grpId="0"/>
      <p:bldP spid="29" grpId="1"/>
      <p:bldP spid="30" grpId="0"/>
      <p:bldP spid="31" grpId="0"/>
      <p:bldP spid="31" grpId="1"/>
      <p:bldP spid="35" grpId="0"/>
      <p:bldP spid="36" grpId="0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A6AF0EA-3E68-4278-B538-B9E8DF8F716D}"/>
              </a:ext>
            </a:extLst>
          </p:cNvPr>
          <p:cNvSpPr txBox="1"/>
          <p:nvPr/>
        </p:nvSpPr>
        <p:spPr>
          <a:xfrm>
            <a:off x="858982" y="636179"/>
            <a:ext cx="78642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In Spring the temperature starts to increase a little.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72C070F-EAAD-4DBB-B3EB-B07669A4D3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4515" y="1625717"/>
            <a:ext cx="1802266" cy="124461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E6DF7EF-B6C9-4227-B496-F092D909E8CC}"/>
              </a:ext>
            </a:extLst>
          </p:cNvPr>
          <p:cNvSpPr txBox="1"/>
          <p:nvPr/>
        </p:nvSpPr>
        <p:spPr>
          <a:xfrm>
            <a:off x="858982" y="1038616"/>
            <a:ext cx="85092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Ron has been recording some temperatures, measured in degrees Celsius.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BBCA09-4ECD-411D-BB40-DB9517580248}"/>
              </a:ext>
            </a:extLst>
          </p:cNvPr>
          <p:cNvSpPr txBox="1"/>
          <p:nvPr/>
        </p:nvSpPr>
        <p:spPr>
          <a:xfrm>
            <a:off x="858981" y="1832526"/>
            <a:ext cx="71166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He wants to convert the temperatures to </a:t>
            </a:r>
            <a:r>
              <a:rPr lang="en-GB" sz="2400" dirty="0" err="1"/>
              <a:t>Farenheit</a:t>
            </a:r>
            <a:r>
              <a:rPr lang="en-GB" sz="2400" dirty="0"/>
              <a:t> because his friend lives in the USA, where </a:t>
            </a:r>
            <a:r>
              <a:rPr lang="en-GB" sz="2400" dirty="0" err="1"/>
              <a:t>Farenheit</a:t>
            </a:r>
            <a:r>
              <a:rPr lang="en-GB" sz="2400" dirty="0"/>
              <a:t> is used.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DF6EBA8-728E-4B43-BFFD-646E5041CA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3745" y="3107072"/>
            <a:ext cx="1173957" cy="81071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A903FC7-63E1-4740-898A-C6D19A0B5FEE}"/>
              </a:ext>
            </a:extLst>
          </p:cNvPr>
          <p:cNvSpPr txBox="1"/>
          <p:nvPr/>
        </p:nvSpPr>
        <p:spPr>
          <a:xfrm>
            <a:off x="2253458" y="2970586"/>
            <a:ext cx="5722143" cy="919401"/>
          </a:xfrm>
          <a:prstGeom prst="wedgeRoundRectCallout">
            <a:avLst>
              <a:gd name="adj1" fmla="val -54805"/>
              <a:gd name="adj2" fmla="val 8403"/>
              <a:gd name="adj3" fmla="val 16667"/>
            </a:avLst>
          </a:prstGeom>
          <a:noFill/>
          <a:ln w="28575"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An approximate way to convert to </a:t>
            </a:r>
            <a:r>
              <a:rPr lang="en-GB" sz="2400" dirty="0" err="1"/>
              <a:t>Farenheit</a:t>
            </a:r>
            <a:r>
              <a:rPr lang="en-GB" sz="2400" dirty="0"/>
              <a:t> is to double then add 30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5F299F9-28B3-41DB-B0C7-06B6859827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92758" y="4697787"/>
            <a:ext cx="747045" cy="74704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ACA97D6-9E6E-4BA9-9608-534976620DA8}"/>
              </a:ext>
            </a:extLst>
          </p:cNvPr>
          <p:cNvSpPr txBox="1"/>
          <p:nvPr/>
        </p:nvSpPr>
        <p:spPr>
          <a:xfrm>
            <a:off x="6871145" y="4813838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0BBCA09-4ECD-411D-BB40-DB9517580248}"/>
              </a:ext>
            </a:extLst>
          </p:cNvPr>
          <p:cNvSpPr txBox="1"/>
          <p:nvPr/>
        </p:nvSpPr>
        <p:spPr>
          <a:xfrm>
            <a:off x="858982" y="4106028"/>
            <a:ext cx="71166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Ron records a temperature of 13 degrees Celsius.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0BBCA09-4ECD-411D-BB40-DB9517580248}"/>
              </a:ext>
            </a:extLst>
          </p:cNvPr>
          <p:cNvSpPr txBox="1"/>
          <p:nvPr/>
        </p:nvSpPr>
        <p:spPr>
          <a:xfrm>
            <a:off x="858982" y="4514286"/>
            <a:ext cx="71166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Calculate this temperature in </a:t>
            </a:r>
            <a:r>
              <a:rPr lang="en-GB" sz="2400" dirty="0" err="1"/>
              <a:t>Farenheit</a:t>
            </a:r>
            <a:r>
              <a:rPr lang="en-GB" sz="2400" dirty="0"/>
              <a:t> (approximately)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0BBCA09-4ECD-411D-BB40-DB9517580248}"/>
              </a:ext>
            </a:extLst>
          </p:cNvPr>
          <p:cNvSpPr txBox="1"/>
          <p:nvPr/>
        </p:nvSpPr>
        <p:spPr>
          <a:xfrm>
            <a:off x="1157911" y="4934382"/>
            <a:ext cx="1543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13 </a:t>
            </a:r>
            <a:r>
              <a:rPr lang="en-GB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400" dirty="0"/>
              <a:t> 2 </a:t>
            </a:r>
            <a:r>
              <a:rPr lang="en-GB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400" dirty="0"/>
              <a:t> 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0BBCA09-4ECD-411D-BB40-DB9517580248}"/>
              </a:ext>
            </a:extLst>
          </p:cNvPr>
          <p:cNvSpPr txBox="1"/>
          <p:nvPr/>
        </p:nvSpPr>
        <p:spPr>
          <a:xfrm>
            <a:off x="2427911" y="4934382"/>
            <a:ext cx="1543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26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0BBCA09-4ECD-411D-BB40-DB9517580248}"/>
              </a:ext>
            </a:extLst>
          </p:cNvPr>
          <p:cNvSpPr txBox="1"/>
          <p:nvPr/>
        </p:nvSpPr>
        <p:spPr>
          <a:xfrm>
            <a:off x="3318480" y="4934382"/>
            <a:ext cx="1543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26 </a:t>
            </a:r>
            <a:r>
              <a:rPr lang="en-GB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2400" dirty="0"/>
              <a:t> 30 </a:t>
            </a:r>
            <a:r>
              <a:rPr lang="en-GB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400" dirty="0"/>
              <a:t>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0BBCA09-4ECD-411D-BB40-DB9517580248}"/>
              </a:ext>
            </a:extLst>
          </p:cNvPr>
          <p:cNvSpPr txBox="1"/>
          <p:nvPr/>
        </p:nvSpPr>
        <p:spPr>
          <a:xfrm>
            <a:off x="4682682" y="4934382"/>
            <a:ext cx="3021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</a:rPr>
              <a:t>56 degrees </a:t>
            </a:r>
            <a:r>
              <a:rPr lang="en-GB" sz="2400" dirty="0" err="1">
                <a:solidFill>
                  <a:srgbClr val="0070C0"/>
                </a:solidFill>
              </a:rPr>
              <a:t>Farenheit</a:t>
            </a:r>
            <a:endParaRPr lang="en-GB" sz="2400" dirty="0">
              <a:solidFill>
                <a:srgbClr val="0070C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670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xit" presetSubtype="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 animBg="1"/>
      <p:bldP spid="11" grpId="0"/>
      <p:bldP spid="11" grpId="1"/>
      <p:bldP spid="23" grpId="0"/>
      <p:bldP spid="25" grpId="0"/>
      <p:bldP spid="26" grpId="0"/>
      <p:bldP spid="27" grpId="0"/>
      <p:bldP spid="28" grpId="0"/>
      <p:bldP spid="2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2|6.9|4.3|6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8|8.1|0.9|20.7|3.5|2.4|2.3|0.6|1.9|3.9|3.2|2.3|9.4|1.7|1.8|2.4|0.7|3.6|1.5|1.5|2|1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8|1.9|7.4|2|6.1|1.3|1.5|7.4|3.5|1.9|2.7|3.6|1|3.9|9.7|7.3|0.6|3|2|2.3|1.9|1.9|9.3|4.8|1.7|2.3|2.3|2.8|0.9|5.6|2|5.6|3.7|0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3|4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7|0.6|0.7|6.1|1|5.9|0.6|0.6|3.7|1.1|6.4|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|3|3.6|1|2.6|10.9|6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4|11.5|3.4|3.8|8.3|9.2|0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3.4|13.7|4.2|3.2|5.7|11.2|7.7|1.9|13.1|7.2|4.3|7.7|6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|5.6|14.5|9.9|5.8|11.2|1.8|3.7|1.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8|1.3|1.4|1.2|0.8|3|1.1|1.3|1.1|1.5|3.9|1.8|1.5|2|1.9"/>
</p:tagLst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DE50DCF-37B0-40E0-8911-A7B4E0A7F4F9}">
  <ds:schemaRefs>
    <ds:schemaRef ds:uri="http://purl.org/dc/dcmitype/"/>
    <ds:schemaRef ds:uri="522d4c35-b548-4432-90ae-af4376e1c4b4"/>
    <ds:schemaRef ds:uri="http://purl.org/dc/terms/"/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http://schemas.microsoft.com/office/2006/documentManagement/types"/>
    <ds:schemaRef ds:uri="cee99ee9-287b-4f9a-957c-ba5ae7375c9a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518396E-DD80-4480-847A-3571E375BB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32D002A-BB44-448B-8AD8-872C895461D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1740</TotalTime>
  <Words>623</Words>
  <Application>Microsoft Office PowerPoint</Application>
  <PresentationFormat>A4 Paper (210x297 mm)</PresentationFormat>
  <Paragraphs>149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Bariol Bold</vt:lpstr>
      <vt:lpstr>Calibri</vt:lpstr>
      <vt:lpstr>Cambria Math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148</cp:revision>
  <dcterms:created xsi:type="dcterms:W3CDTF">2019-10-15T10:24:11Z</dcterms:created>
  <dcterms:modified xsi:type="dcterms:W3CDTF">2021-03-22T14:27:17Z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