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87" r:id="rId3"/>
    <p:sldId id="286" r:id="rId4"/>
    <p:sldId id="289" r:id="rId5"/>
    <p:sldId id="290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23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7942"/>
    <a:srgbClr val="FFD579"/>
    <a:srgbClr val="1F3864"/>
    <a:srgbClr val="76D6FF"/>
    <a:srgbClr val="7A81FF"/>
    <a:srgbClr val="FF2913"/>
    <a:srgbClr val="FF8AD8"/>
    <a:srgbClr val="D883FF"/>
    <a:srgbClr val="FF7E79"/>
    <a:srgbClr val="F6D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08" autoAdjust="0"/>
    <p:restoredTop sz="94660"/>
  </p:normalViewPr>
  <p:slideViewPr>
    <p:cSldViewPr snapToGrid="0">
      <p:cViewPr varScale="1">
        <p:scale>
          <a:sx n="91" d="100"/>
          <a:sy n="91" d="100"/>
        </p:scale>
        <p:origin x="192" y="248"/>
      </p:cViewPr>
      <p:guideLst>
        <p:guide pos="3120"/>
        <p:guide orient="horz" pos="23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25/02/2021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15.png"/><Relationship Id="rId4" Type="http://schemas.openxmlformats.org/officeDocument/2006/relationships/image" Target="../media/image17.emf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37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69"/>
    </mc:Choice>
    <mc:Fallback xmlns="">
      <p:transition spd="slow" advTm="1496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DBB83D63-5F67-E549-9AB9-670B5C38A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89" y="3039535"/>
            <a:ext cx="1787048" cy="1748199"/>
          </a:xfrm>
          <a:prstGeom prst="rect">
            <a:avLst/>
          </a:prstGeom>
        </p:spPr>
      </p:pic>
      <p:pic>
        <p:nvPicPr>
          <p:cNvPr id="3" name="Picture 2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BCF33FC4-2A16-AD41-B32D-B06D7F6D1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67" y="2977548"/>
            <a:ext cx="1787048" cy="174819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E7E2FD89-BA8F-A743-9810-4D40F69584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25" y="3039534"/>
            <a:ext cx="1777336" cy="1748199"/>
          </a:xfrm>
          <a:prstGeom prst="rect">
            <a:avLst/>
          </a:prstGeom>
        </p:spPr>
      </p:pic>
      <p:pic>
        <p:nvPicPr>
          <p:cNvPr id="5" name="Picture 4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B0B70891-AA22-534B-BAE6-581366DA6C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985" y="3039536"/>
            <a:ext cx="1777336" cy="1748199"/>
          </a:xfrm>
          <a:prstGeom prst="rect">
            <a:avLst/>
          </a:prstGeom>
        </p:spPr>
      </p:pic>
      <p:pic>
        <p:nvPicPr>
          <p:cNvPr id="6" name="Picture 5" descr="A white letter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8BAB042-4058-554D-9A35-195DA284B8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007" y="3039536"/>
            <a:ext cx="1777336" cy="1748199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E9E21BF9-008C-9F45-8A5C-FC6654487C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" y="2962862"/>
            <a:ext cx="1777336" cy="1757912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9EB3BE09-DE63-6041-B2A2-B20206E408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94" y="2830764"/>
            <a:ext cx="1777336" cy="1757912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3EF52C57-8AD3-754D-8A29-D41CD36C96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35" y="2954578"/>
            <a:ext cx="1777336" cy="1748199"/>
          </a:xfrm>
          <a:prstGeom prst="rect">
            <a:avLst/>
          </a:prstGeom>
        </p:spPr>
      </p:pic>
      <p:pic>
        <p:nvPicPr>
          <p:cNvPr id="10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9501A13-095F-C945-A2AD-C668AA5D5C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09" y="2975713"/>
            <a:ext cx="1777336" cy="1748199"/>
          </a:xfrm>
          <a:prstGeom prst="rect">
            <a:avLst/>
          </a:prstGeom>
        </p:spPr>
      </p:pic>
      <p:pic>
        <p:nvPicPr>
          <p:cNvPr id="11" name="Picture 10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FFD455C7-F14D-544E-85DC-ECFFDC74CA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48" y="2830764"/>
            <a:ext cx="1777336" cy="1757912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FB77254A-4503-CC4B-A4A7-51C2A1EC9F1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85" y="5275384"/>
            <a:ext cx="1343481" cy="12508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27"/>
    </mc:Choice>
    <mc:Fallback xmlns="">
      <p:transition spd="slow" advTm="878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>
            <a:extLst>
              <a:ext uri="{FF2B5EF4-FFF2-40B4-BE49-F238E27FC236}">
                <a16:creationId xmlns:a16="http://schemas.microsoft.com/office/drawing/2014/main" id="{6317CE6D-5B04-8E46-97D9-3FDCAA0E40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r="79023"/>
          <a:stretch/>
        </p:blipFill>
        <p:spPr bwMode="auto">
          <a:xfrm rot="20700000">
            <a:off x="8647098" y="3602740"/>
            <a:ext cx="428630" cy="66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B096E0-78DE-A14A-9E9D-56C436896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00000">
            <a:off x="2020214" y="3535610"/>
            <a:ext cx="7264400" cy="787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C66DE9-77B9-7946-8E4D-2FDF89518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00000">
            <a:off x="2209327" y="4239192"/>
            <a:ext cx="7264400" cy="787400"/>
          </a:xfrm>
          <a:prstGeom prst="rect">
            <a:avLst/>
          </a:prstGeom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FE7E6B4-CF0B-D84A-BA6B-4CBBEBB88C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81" y="3829624"/>
            <a:ext cx="1858851" cy="1669523"/>
          </a:xfrm>
          <a:prstGeom prst="rect">
            <a:avLst/>
          </a:prstGeom>
        </p:spPr>
      </p:pic>
      <p:pic>
        <p:nvPicPr>
          <p:cNvPr id="7" name="Picture 6" descr="Shape, circle&#10;&#10;Description automatically generated">
            <a:extLst>
              <a:ext uri="{FF2B5EF4-FFF2-40B4-BE49-F238E27FC236}">
                <a16:creationId xmlns:a16="http://schemas.microsoft.com/office/drawing/2014/main" id="{7565307B-D238-8346-9ACF-0E9657E09F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60" y="5508796"/>
            <a:ext cx="1689591" cy="1178381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3B1FE4CA-6690-4D49-B40E-80AEC2BB18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632" y="2906479"/>
            <a:ext cx="1459509" cy="1358853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EE90A80-0432-6843-814A-24BA378283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965" y="5499147"/>
            <a:ext cx="1459509" cy="1358853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F9C40CAE-D22C-C54A-ABC7-F43B618335A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267" y="5524566"/>
            <a:ext cx="1404903" cy="1308013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C448CD08-83A6-444B-A28A-E841F379D8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632" y="2896830"/>
            <a:ext cx="1459509" cy="1358853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153F5B5D-0112-7A45-850B-0FD6F1CAD9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632" y="2906479"/>
            <a:ext cx="1459509" cy="1358853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1219B535-53F5-254E-8C15-61496BDBD1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404" y="5503074"/>
            <a:ext cx="1451070" cy="1350996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17A1C66F-8C15-594A-93F1-88372C966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r="79023"/>
          <a:stretch/>
        </p:blipFill>
        <p:spPr bwMode="auto">
          <a:xfrm rot="20480786">
            <a:off x="2361636" y="4544488"/>
            <a:ext cx="420786" cy="65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18889C57-6634-2440-B70D-58CF705B7C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9" r="71710"/>
          <a:stretch/>
        </p:blipFill>
        <p:spPr bwMode="auto">
          <a:xfrm rot="20616504">
            <a:off x="2955556" y="4362343"/>
            <a:ext cx="423202" cy="6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2D010B00-666B-6D46-8981-5BD2E0DB64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1" r="61146"/>
          <a:stretch/>
        </p:blipFill>
        <p:spPr bwMode="auto">
          <a:xfrm rot="20721428">
            <a:off x="3686365" y="4196412"/>
            <a:ext cx="401859" cy="6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A5E36162-88B5-5941-8958-30EB1A4B8E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2" r="50000"/>
          <a:stretch/>
        </p:blipFill>
        <p:spPr bwMode="auto">
          <a:xfrm rot="20208033">
            <a:off x="4379290" y="3940820"/>
            <a:ext cx="513461" cy="69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E2AB4F5D-0BAE-5A43-B8FC-894139D83A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2" r="41521"/>
          <a:stretch/>
        </p:blipFill>
        <p:spPr bwMode="auto">
          <a:xfrm rot="20696207">
            <a:off x="5126123" y="3814943"/>
            <a:ext cx="380727" cy="54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D5C2DD2B-E5FE-2649-845C-4DC8872606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4" r="31407"/>
          <a:stretch/>
        </p:blipFill>
        <p:spPr bwMode="auto">
          <a:xfrm rot="20440629">
            <a:off x="5772724" y="3584317"/>
            <a:ext cx="540791" cy="68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943DA46C-FC27-2E4E-A07A-F46E6C0409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6" r="23647"/>
          <a:stretch/>
        </p:blipFill>
        <p:spPr bwMode="auto">
          <a:xfrm rot="20232648">
            <a:off x="6507426" y="3389256"/>
            <a:ext cx="475124" cy="70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4511D4B6-4206-B146-8146-FB6559C065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9" r="14475"/>
          <a:stretch/>
        </p:blipFill>
        <p:spPr bwMode="auto">
          <a:xfrm rot="20412887">
            <a:off x="7146277" y="3230495"/>
            <a:ext cx="458147" cy="71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C59D9080-6E90-474B-81FD-E3AF60AC69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5"/>
          <a:stretch/>
        </p:blipFill>
        <p:spPr bwMode="auto">
          <a:xfrm rot="20796700">
            <a:off x="7785453" y="3011341"/>
            <a:ext cx="758403" cy="76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id="{F7D21AB1-749B-D144-9349-C49C844B71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14"/>
          <a:stretch/>
        </p:blipFill>
        <p:spPr bwMode="auto">
          <a:xfrm rot="20700000">
            <a:off x="8641097" y="2842034"/>
            <a:ext cx="428630" cy="66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FC346C3D-4C97-1E4A-9595-6EA91E811D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r="79023"/>
          <a:stretch/>
        </p:blipFill>
        <p:spPr bwMode="auto">
          <a:xfrm rot="20700000">
            <a:off x="8466981" y="2911090"/>
            <a:ext cx="428630" cy="66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72015096-199E-1A4A-A81A-07E91BB443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r="79023"/>
          <a:stretch/>
        </p:blipFill>
        <p:spPr bwMode="auto">
          <a:xfrm rot="20480786">
            <a:off x="2522625" y="5222789"/>
            <a:ext cx="420786" cy="65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07BF02F6-8A59-934C-B2C6-5A588DDADF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9" r="71710"/>
          <a:stretch/>
        </p:blipFill>
        <p:spPr bwMode="auto">
          <a:xfrm rot="20616504">
            <a:off x="3116545" y="5040644"/>
            <a:ext cx="423202" cy="6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>
            <a:extLst>
              <a:ext uri="{FF2B5EF4-FFF2-40B4-BE49-F238E27FC236}">
                <a16:creationId xmlns:a16="http://schemas.microsoft.com/office/drawing/2014/main" id="{4CC74374-4FF0-8D41-8BD7-74B4B3006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1" r="61146"/>
          <a:stretch/>
        </p:blipFill>
        <p:spPr bwMode="auto">
          <a:xfrm rot="20721428">
            <a:off x="3847354" y="4874713"/>
            <a:ext cx="401859" cy="6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312E9E0D-DDBE-EF42-9952-3157B2F76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2" r="50000"/>
          <a:stretch/>
        </p:blipFill>
        <p:spPr bwMode="auto">
          <a:xfrm rot="20208033">
            <a:off x="4540279" y="4619121"/>
            <a:ext cx="513461" cy="69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>
            <a:extLst>
              <a:ext uri="{FF2B5EF4-FFF2-40B4-BE49-F238E27FC236}">
                <a16:creationId xmlns:a16="http://schemas.microsoft.com/office/drawing/2014/main" id="{FEDFAF1B-EFFF-A04C-842C-498CC6E61F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2" r="41521"/>
          <a:stretch/>
        </p:blipFill>
        <p:spPr bwMode="auto">
          <a:xfrm rot="20696207">
            <a:off x="5287112" y="4493244"/>
            <a:ext cx="380727" cy="54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id="{09345571-4A49-CF46-9B3C-38AD5D19AC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4" r="31407"/>
          <a:stretch/>
        </p:blipFill>
        <p:spPr bwMode="auto">
          <a:xfrm rot="20440629">
            <a:off x="5933713" y="4262618"/>
            <a:ext cx="540791" cy="68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CD13419D-119E-1544-9BBE-AC4C5E18E2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6" r="23647"/>
          <a:stretch/>
        </p:blipFill>
        <p:spPr bwMode="auto">
          <a:xfrm rot="20232648">
            <a:off x="6668415" y="4067557"/>
            <a:ext cx="475124" cy="70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>
            <a:extLst>
              <a:ext uri="{FF2B5EF4-FFF2-40B4-BE49-F238E27FC236}">
                <a16:creationId xmlns:a16="http://schemas.microsoft.com/office/drawing/2014/main" id="{B56C1139-1E33-D04E-9A6D-39FB070B0D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9" r="14475"/>
          <a:stretch/>
        </p:blipFill>
        <p:spPr bwMode="auto">
          <a:xfrm rot="20412887">
            <a:off x="7307266" y="3908796"/>
            <a:ext cx="458147" cy="71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1C9A07DD-7B15-1F44-AEC8-CB65E36070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5"/>
          <a:stretch/>
        </p:blipFill>
        <p:spPr bwMode="auto">
          <a:xfrm rot="20796700">
            <a:off x="7946442" y="3689642"/>
            <a:ext cx="758403" cy="76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id="{C32FE703-07CE-734F-9E40-2D9A48DEF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14"/>
          <a:stretch/>
        </p:blipFill>
        <p:spPr bwMode="auto">
          <a:xfrm rot="20700000">
            <a:off x="8802086" y="3520335"/>
            <a:ext cx="428630" cy="66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6F9D1B9-9C73-164E-9416-64EA7BD0564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37" y="5793159"/>
            <a:ext cx="840266" cy="840266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EDAD3EE-EEEC-1145-A0C9-03ED7535A2F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631" y="4619509"/>
            <a:ext cx="840266" cy="8402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776"/>
    </mc:Choice>
    <mc:Fallback xmlns="">
      <p:transition spd="slow" advTm="278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2.22222E-6 L 0.07243 -0.04328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2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43 -0.04328 L 0.14519 -0.06991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8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19 -0.06991 L 0.21362 -0.095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3" y="-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62 -0.0956 L 0.2867 -0.12523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4" y="-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1.48148E-6 L 0.05432 -0.1099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7 -0.12523 L 0.35545 -0.15185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545 -0.15046 L 0.42676 -0.17639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8" y="-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58 -0.17639 L 0.49711 -0.20555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8" y="-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4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2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81 -0.10278 L 0.12484 -0.13912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4" y="-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84 -0.13912 L 0.19856 -0.16644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6" y="-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759 -0.16898 L 0.26715 -0.18982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8" y="-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715 -0.18982 L 0.33846 -0.21875 " pathEditMode="relative" rAng="0" ptsTypes="AA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2" y="-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846 -0.21875 L 0.40977 -0.2463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2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8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6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327 -0.20139 L 0.56666 -0.23472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0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666 -0.23472 L 0.63429 -0.25833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9" y="-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3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1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833 -0.24352 L 0.47628 -0.27083 " pathEditMode="relative" rAng="0" ptsTypes="AA">
                                      <p:cBhvr>
                                        <p:cTn id="1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7" y="-1366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628 -0.27083 L 0.54679 -0.29861 " pathEditMode="relative" rAng="0" ptsTypes="AA">
                                      <p:cBhvr>
                                        <p:cTn id="19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0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679 -0.29861 L 0.62227 -0.33009 " pathEditMode="relative" rAng="0" ptsTypes="AA">
                                      <p:cBhvr>
                                        <p:cTn id="19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6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227 -0.33009 L 0.68654 -0.35347 " pathEditMode="relative" rAng="0" ptsTypes="AA">
                                      <p:cBhvr>
                                        <p:cTn id="1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5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1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48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381"/>
    </mc:Choice>
    <mc:Fallback xmlns="">
      <p:transition spd="slow" advTm="4738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39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63"/>
    </mc:Choice>
    <mc:Fallback xmlns="">
      <p:transition spd="slow" advTm="7663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2|13.6|1.1|1.5|1.2|1.4|1.4|1.2|1.3|11.4|1.5|1.4|1.1|1.7|1.6|1.5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4|21.1|4.8|15.9|5.8|0.8|13.2|1.7|1.9|27.3|5.5|3.4|4.1|26.4|10.4|41.4|1.5|22.9|4.6|1.3|1.1|23.6|8.3|4.3|0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</TotalTime>
  <Words>0</Words>
  <Application>Microsoft Macintosh PowerPoint</Application>
  <PresentationFormat>A4 Paper (210x297 mm)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92</cp:revision>
  <dcterms:created xsi:type="dcterms:W3CDTF">2020-12-14T12:06:57Z</dcterms:created>
  <dcterms:modified xsi:type="dcterms:W3CDTF">2021-02-25T17:40:27Z</dcterms:modified>
</cp:coreProperties>
</file>