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73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9DE"/>
    <a:srgbClr val="ECF4F8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94627"/>
  </p:normalViewPr>
  <p:slideViewPr>
    <p:cSldViewPr snapToGrid="0" snapToObjects="1">
      <p:cViewPr>
        <p:scale>
          <a:sx n="333" d="100"/>
          <a:sy n="333" d="100"/>
        </p:scale>
        <p:origin x="-9432" y="-5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234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6BAB1ADD-D930-B54D-98A9-90BA322E1843}"/>
              </a:ext>
            </a:extLst>
          </p:cNvPr>
          <p:cNvGrpSpPr/>
          <p:nvPr/>
        </p:nvGrpSpPr>
        <p:grpSpPr>
          <a:xfrm>
            <a:off x="3615137" y="2124464"/>
            <a:ext cx="1337863" cy="1251387"/>
            <a:chOff x="5461000" y="0"/>
            <a:chExt cx="1371600" cy="1624486"/>
          </a:xfrm>
        </p:grpSpPr>
        <p:pic>
          <p:nvPicPr>
            <p:cNvPr id="5" name="Picture 4" descr="Shape, arrow&#10;&#10;Description automatically generated">
              <a:extLst>
                <a:ext uri="{FF2B5EF4-FFF2-40B4-BE49-F238E27FC236}">
                  <a16:creationId xmlns:a16="http://schemas.microsoft.com/office/drawing/2014/main" id="{BA4499CC-CA19-6641-8378-D7AE50C551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" b="56422"/>
            <a:stretch/>
          </p:blipFill>
          <p:spPr>
            <a:xfrm>
              <a:off x="5461000" y="0"/>
              <a:ext cx="1371600" cy="1217543"/>
            </a:xfrm>
            <a:prstGeom prst="rect">
              <a:avLst/>
            </a:prstGeom>
          </p:spPr>
        </p:pic>
        <p:pic>
          <p:nvPicPr>
            <p:cNvPr id="14" name="Picture 13" descr="Shape, arrow&#10;&#10;Description automatically generated">
              <a:extLst>
                <a:ext uri="{FF2B5EF4-FFF2-40B4-BE49-F238E27FC236}">
                  <a16:creationId xmlns:a16="http://schemas.microsoft.com/office/drawing/2014/main" id="{CFFB2119-2BDF-6745-AF93-360BA755B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7592" r="56928" b="-307"/>
            <a:stretch/>
          </p:blipFill>
          <p:spPr>
            <a:xfrm>
              <a:off x="5491980" y="1212029"/>
              <a:ext cx="705620" cy="412457"/>
            </a:xfrm>
            <a:prstGeom prst="rect">
              <a:avLst/>
            </a:prstGeom>
          </p:spPr>
        </p:pic>
        <p:pic>
          <p:nvPicPr>
            <p:cNvPr id="15" name="Picture 14" descr="Shape, arrow&#10;&#10;Description automatically generated">
              <a:extLst>
                <a:ext uri="{FF2B5EF4-FFF2-40B4-BE49-F238E27FC236}">
                  <a16:creationId xmlns:a16="http://schemas.microsoft.com/office/drawing/2014/main" id="{EAC5BE52-C207-BE4C-869C-1EBDB5FFEA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2144" t="87565" r="731" b="2913"/>
            <a:stretch/>
          </p:blipFill>
          <p:spPr>
            <a:xfrm>
              <a:off x="6197600" y="1184777"/>
              <a:ext cx="584200" cy="308877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F9974B8-9388-0A43-934E-D09C331DE9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46800" y="1172888"/>
              <a:ext cx="21600" cy="288000"/>
            </a:xfrm>
            <a:prstGeom prst="line">
              <a:avLst/>
            </a:prstGeom>
            <a:ln w="76200">
              <a:solidFill>
                <a:srgbClr val="EC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10A2933-77C9-A34E-B1AF-82645C1A46C3}"/>
                </a:ext>
              </a:extLst>
            </p:cNvPr>
            <p:cNvCxnSpPr>
              <a:cxnSpLocks/>
            </p:cNvCxnSpPr>
            <p:nvPr/>
          </p:nvCxnSpPr>
          <p:spPr>
            <a:xfrm>
              <a:off x="6723616" y="1115859"/>
              <a:ext cx="0" cy="375848"/>
            </a:xfrm>
            <a:prstGeom prst="line">
              <a:avLst/>
            </a:prstGeom>
            <a:ln w="76200">
              <a:solidFill>
                <a:srgbClr val="EC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4892000-AE76-B244-9E1E-542B88581859}"/>
                </a:ext>
              </a:extLst>
            </p:cNvPr>
            <p:cNvCxnSpPr>
              <a:cxnSpLocks/>
            </p:cNvCxnSpPr>
            <p:nvPr/>
          </p:nvCxnSpPr>
          <p:spPr>
            <a:xfrm>
              <a:off x="6180787" y="1181075"/>
              <a:ext cx="16813" cy="279813"/>
            </a:xfrm>
            <a:prstGeom prst="line">
              <a:avLst/>
            </a:prstGeom>
            <a:ln w="76200">
              <a:solidFill>
                <a:srgbClr val="EC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4B145447-CBE1-E640-96C2-16AC3DA0CED3}"/>
              </a:ext>
            </a:extLst>
          </p:cNvPr>
          <p:cNvSpPr/>
          <p:nvPr/>
        </p:nvSpPr>
        <p:spPr>
          <a:xfrm>
            <a:off x="949785" y="3573833"/>
            <a:ext cx="3896912" cy="1724545"/>
          </a:xfrm>
          <a:prstGeom prst="roundRect">
            <a:avLst/>
          </a:prstGeom>
          <a:noFill/>
          <a:ln w="28575">
            <a:solidFill>
              <a:srgbClr val="69B9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65E1BB2-752A-DC4F-AA85-75C23B6A8889}"/>
              </a:ext>
            </a:extLst>
          </p:cNvPr>
          <p:cNvSpPr/>
          <p:nvPr/>
        </p:nvSpPr>
        <p:spPr>
          <a:xfrm>
            <a:off x="5059305" y="3573832"/>
            <a:ext cx="3896912" cy="1724545"/>
          </a:xfrm>
          <a:prstGeom prst="roundRect">
            <a:avLst/>
          </a:prstGeom>
          <a:noFill/>
          <a:ln w="28575">
            <a:solidFill>
              <a:srgbClr val="69B9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 descr="Icon&#10;&#10;Description automatically generated">
            <a:extLst>
              <a:ext uri="{FF2B5EF4-FFF2-40B4-BE49-F238E27FC236}">
                <a16:creationId xmlns:a16="http://schemas.microsoft.com/office/drawing/2014/main" id="{865E0A0A-99D1-114A-AB77-4D8D35DD5B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24035" y="3547410"/>
            <a:ext cx="1120735" cy="1065729"/>
          </a:xfrm>
          <a:prstGeom prst="rect">
            <a:avLst/>
          </a:prstGeom>
        </p:spPr>
      </p:pic>
      <p:sp>
        <p:nvSpPr>
          <p:cNvPr id="46" name="Sun 45">
            <a:extLst>
              <a:ext uri="{FF2B5EF4-FFF2-40B4-BE49-F238E27FC236}">
                <a16:creationId xmlns:a16="http://schemas.microsoft.com/office/drawing/2014/main" id="{0663F690-BF16-2B4D-9C95-2DEFF2C203EC}"/>
              </a:ext>
            </a:extLst>
          </p:cNvPr>
          <p:cNvSpPr/>
          <p:nvPr/>
        </p:nvSpPr>
        <p:spPr>
          <a:xfrm>
            <a:off x="1008166" y="3642966"/>
            <a:ext cx="859809" cy="859809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68F9B388-DF15-FA4F-8A7E-899F1E94C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4833" y="1820981"/>
            <a:ext cx="2003738" cy="1805116"/>
          </a:xfrm>
          <a:prstGeom prst="rect">
            <a:avLst/>
          </a:prstGeom>
        </p:spPr>
      </p:pic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51FB27EE-ACA0-1442-BBA0-7579A7C5A4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585" y="372489"/>
            <a:ext cx="1657547" cy="1773190"/>
          </a:xfrm>
          <a:prstGeom prst="rect">
            <a:avLst/>
          </a:prstGeom>
        </p:spPr>
      </p:pic>
      <p:pic>
        <p:nvPicPr>
          <p:cNvPr id="32" name="Picture 31" descr="A picture containing lamp, table&#10;&#10;Description automatically generated">
            <a:extLst>
              <a:ext uri="{FF2B5EF4-FFF2-40B4-BE49-F238E27FC236}">
                <a16:creationId xmlns:a16="http://schemas.microsoft.com/office/drawing/2014/main" id="{BACAABA2-5653-574F-B2BE-15B83FDE17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9205" y="1253402"/>
            <a:ext cx="1616606" cy="1453527"/>
          </a:xfrm>
          <a:prstGeom prst="rect">
            <a:avLst/>
          </a:prstGeom>
        </p:spPr>
      </p:pic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4372FE83-F808-CE4A-A497-58211205AF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06008">
            <a:off x="2296890" y="589330"/>
            <a:ext cx="1560395" cy="1451760"/>
          </a:xfrm>
          <a:prstGeom prst="rect">
            <a:avLst/>
          </a:prstGeom>
        </p:spPr>
      </p:pic>
      <p:pic>
        <p:nvPicPr>
          <p:cNvPr id="35" name="Picture 34" descr="A picture containing lamp&#10;&#10;Description automatically generated">
            <a:extLst>
              <a:ext uri="{FF2B5EF4-FFF2-40B4-BE49-F238E27FC236}">
                <a16:creationId xmlns:a16="http://schemas.microsoft.com/office/drawing/2014/main" id="{EF2719BB-94CD-D847-B7DA-9B56F5163CB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0027" y="1463343"/>
            <a:ext cx="1803400" cy="2057400"/>
          </a:xfrm>
          <a:prstGeom prst="rect">
            <a:avLst/>
          </a:prstGeom>
        </p:spPr>
      </p:pic>
      <p:pic>
        <p:nvPicPr>
          <p:cNvPr id="38" name="Picture 37" descr="Logo&#10;&#10;Description automatically generated">
            <a:extLst>
              <a:ext uri="{FF2B5EF4-FFF2-40B4-BE49-F238E27FC236}">
                <a16:creationId xmlns:a16="http://schemas.microsoft.com/office/drawing/2014/main" id="{3BBEA02C-50CD-9147-BFDB-55C7E79590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27521">
            <a:off x="3735941" y="284771"/>
            <a:ext cx="1773707" cy="14847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6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181"/>
    </mc:Choice>
    <mc:Fallback xmlns="">
      <p:transition spd="slow" advTm="167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00255 L 0.68654 0.4986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44" y="2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08446 0.32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5" y="1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96 -7.40741E-7 L 0.40337 0.275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71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3.33333E-6 L -0.00321 0.4273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2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36314 0.4187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57" y="2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4.44444E-6 L 0.13013 0.4229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7" y="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4.07407E-6 L -0.01683 0.2717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9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2|8.5|3.3|5.6|4.3|5.8|4.5|5.2|3.9|5.9|4.4|6.8|5.4|3.8|3.9|4.7|5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1908</TotalTime>
  <Words>0</Words>
  <Application>Microsoft Macintosh PowerPoint</Application>
  <PresentationFormat>A4 Paper (210x297 mm)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Bariol Bold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69</cp:revision>
  <dcterms:created xsi:type="dcterms:W3CDTF">2019-10-15T10:24:11Z</dcterms:created>
  <dcterms:modified xsi:type="dcterms:W3CDTF">2020-12-03T14:02:35Z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