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80" r:id="rId2"/>
    <p:sldId id="281" r:id="rId3"/>
    <p:sldId id="282" r:id="rId4"/>
    <p:sldId id="283" r:id="rId5"/>
    <p:sldId id="284" r:id="rId6"/>
    <p:sldId id="285" r:id="rId7"/>
    <p:sldId id="286" r:id="rId8"/>
  </p:sldIdLst>
  <p:sldSz cx="9906000" cy="6858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320" userDrawn="1">
          <p15:clr>
            <a:srgbClr val="A4A3A4"/>
          </p15:clr>
        </p15:guide>
        <p15:guide id="2" pos="3120">
          <p15:clr>
            <a:srgbClr val="A4A3A4"/>
          </p15:clr>
        </p15:guide>
        <p15:guide id="3" orient="horz" pos="222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D579"/>
    <a:srgbClr val="1F3864"/>
    <a:srgbClr val="76D6FF"/>
    <a:srgbClr val="7A81FF"/>
    <a:srgbClr val="FF2913"/>
    <a:srgbClr val="FF8AD8"/>
    <a:srgbClr val="D883FF"/>
    <a:srgbClr val="FF7E79"/>
    <a:srgbClr val="F6DA8D"/>
    <a:srgbClr val="F8DC8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608" autoAdjust="0"/>
    <p:restoredTop sz="94660"/>
  </p:normalViewPr>
  <p:slideViewPr>
    <p:cSldViewPr snapToGrid="0">
      <p:cViewPr varScale="1">
        <p:scale>
          <a:sx n="94" d="100"/>
          <a:sy n="94" d="100"/>
        </p:scale>
        <p:origin x="1296" y="192"/>
      </p:cViewPr>
      <p:guideLst>
        <p:guide orient="horz" pos="4320"/>
        <p:guide pos="3120"/>
        <p:guide orient="horz" pos="222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1122363"/>
            <a:ext cx="84201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A4159-BB9F-4061-B0DA-54438145662E}" type="datetimeFigureOut">
              <a:rPr lang="en-GB" smtClean="0"/>
              <a:t>08/02/2021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358099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A4159-BB9F-4061-B0DA-54438145662E}" type="datetimeFigureOut">
              <a:rPr lang="en-GB" smtClean="0"/>
              <a:t>08/02/2021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133059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A4159-BB9F-4061-B0DA-54438145662E}" type="datetimeFigureOut">
              <a:rPr lang="en-GB" smtClean="0"/>
              <a:t>08/02/2021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257800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A4159-BB9F-4061-B0DA-54438145662E}" type="datetimeFigureOut">
              <a:rPr lang="en-GB" smtClean="0"/>
              <a:t>08/02/2021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637080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A4159-BB9F-4061-B0DA-54438145662E}" type="datetimeFigureOut">
              <a:rPr lang="en-GB" smtClean="0"/>
              <a:t>08/02/2021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166904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A4159-BB9F-4061-B0DA-54438145662E}" type="datetimeFigureOut">
              <a:rPr lang="en-GB" smtClean="0"/>
              <a:t>08/02/2021</a:t>
            </a:fld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483158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7"/>
            <a:ext cx="8543925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A4159-BB9F-4061-B0DA-54438145662E}" type="datetimeFigureOut">
              <a:rPr lang="en-GB" smtClean="0"/>
              <a:t>08/02/2021</a:t>
            </a:fld>
            <a:endParaRPr lang="en-GB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67497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A4159-BB9F-4061-B0DA-54438145662E}" type="datetimeFigureOut">
              <a:rPr lang="en-GB" smtClean="0"/>
              <a:t>08/02/2021</a:t>
            </a:fld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187778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A4159-BB9F-4061-B0DA-54438145662E}" type="datetimeFigureOut">
              <a:rPr lang="en-GB" smtClean="0"/>
              <a:t>08/02/2021</a:t>
            </a:fld>
            <a:endParaRPr lang="en-GB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367177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7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A4159-BB9F-4061-B0DA-54438145662E}" type="datetimeFigureOut">
              <a:rPr lang="en-GB" smtClean="0"/>
              <a:t>08/02/2021</a:t>
            </a:fld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45493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7"/>
            <a:ext cx="5014913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A4159-BB9F-4061-B0DA-54438145662E}" type="datetimeFigureOut">
              <a:rPr lang="en-GB" smtClean="0"/>
              <a:t>08/02/2021</a:t>
            </a:fld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951772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4.emf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5A4159-BB9F-4061-B0DA-54438145662E}" type="datetimeFigureOut">
              <a:rPr lang="en-GB" smtClean="0"/>
              <a:t>08/02/2021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  <p:sp>
        <p:nvSpPr>
          <p:cNvPr id="7" name="Rectangle 6"/>
          <p:cNvSpPr/>
          <p:nvPr userDrawn="1"/>
        </p:nvSpPr>
        <p:spPr>
          <a:xfrm>
            <a:off x="0" y="0"/>
            <a:ext cx="9906000" cy="6858000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8" name="Rectangle 7"/>
          <p:cNvSpPr/>
          <p:nvPr userDrawn="1"/>
        </p:nvSpPr>
        <p:spPr>
          <a:xfrm>
            <a:off x="326136" y="621792"/>
            <a:ext cx="9253728" cy="5971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5198" y="-23286"/>
            <a:ext cx="1172760" cy="111596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79453" y="24933"/>
            <a:ext cx="926547" cy="1019522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62294" y="6043250"/>
            <a:ext cx="727882" cy="727882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ABC20424-E167-6343-B337-A66E41E8286A}"/>
              </a:ext>
            </a:extLst>
          </p:cNvPr>
          <p:cNvPicPr>
            <a:picLocks noChangeAspect="1"/>
          </p:cNvPicPr>
          <p:nvPr userDrawn="1"/>
        </p:nvPicPr>
        <p:blipFill>
          <a:blip r:embed="rId16"/>
          <a:stretch>
            <a:fillRect/>
          </a:stretch>
        </p:blipFill>
        <p:spPr>
          <a:xfrm>
            <a:off x="4140200" y="-153375"/>
            <a:ext cx="5765800" cy="1079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61020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3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4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257685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3348"/>
    </mc:Choice>
    <mc:Fallback xmlns="">
      <p:transition spd="slow" advTm="13348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375F8776-F2A5-9948-941F-3EDCB9879F9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082" y="2827037"/>
            <a:ext cx="2328874" cy="2286198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5D225706-6946-6C48-B1BD-BE7E75AFF8C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3956" y="2780543"/>
            <a:ext cx="2328874" cy="2286198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774BFFF7-6629-1540-86CA-6CFA9B77F7B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8895" y="2827037"/>
            <a:ext cx="2328874" cy="2286198"/>
          </a:xfrm>
          <a:prstGeom prst="rect">
            <a:avLst/>
          </a:prstGeom>
        </p:spPr>
      </p:pic>
      <p:sp>
        <p:nvSpPr>
          <p:cNvPr id="7" name="Oval 6">
            <a:extLst>
              <a:ext uri="{FF2B5EF4-FFF2-40B4-BE49-F238E27FC236}">
                <a16:creationId xmlns:a16="http://schemas.microsoft.com/office/drawing/2014/main" id="{BE9B3726-89ED-5149-A3CA-C6E9B099A5EB}"/>
              </a:ext>
            </a:extLst>
          </p:cNvPr>
          <p:cNvSpPr/>
          <p:nvPr/>
        </p:nvSpPr>
        <p:spPr>
          <a:xfrm>
            <a:off x="5007729" y="3208149"/>
            <a:ext cx="2239044" cy="1596326"/>
          </a:xfrm>
          <a:prstGeom prst="ellipse">
            <a:avLst/>
          </a:prstGeom>
          <a:noFill/>
          <a:ln w="28575">
            <a:solidFill>
              <a:srgbClr val="FFD57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6139F64A-2FAE-564B-8E99-B33FC074712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5029" y="2780543"/>
            <a:ext cx="2328874" cy="2286198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9233127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3415"/>
    </mc:Choice>
    <mc:Fallback xmlns="">
      <p:transition spd="slow" advTm="4341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6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Picture 30">
            <a:extLst>
              <a:ext uri="{FF2B5EF4-FFF2-40B4-BE49-F238E27FC236}">
                <a16:creationId xmlns:a16="http://schemas.microsoft.com/office/drawing/2014/main" id="{4510B956-4B70-4745-A1A1-29F93276B10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93718" y="683491"/>
            <a:ext cx="2057400" cy="5740400"/>
          </a:xfrm>
          <a:prstGeom prst="rect">
            <a:avLst/>
          </a:prstGeom>
        </p:spPr>
      </p:pic>
      <p:pic>
        <p:nvPicPr>
          <p:cNvPr id="33" name="Picture 32" descr="Icon&#10;&#10;Description automatically generated">
            <a:extLst>
              <a:ext uri="{FF2B5EF4-FFF2-40B4-BE49-F238E27FC236}">
                <a16:creationId xmlns:a16="http://schemas.microsoft.com/office/drawing/2014/main" id="{E3E61627-D794-4F47-8EEA-9AE14536EF8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65632" y="5820929"/>
            <a:ext cx="485486" cy="485486"/>
          </a:xfrm>
          <a:prstGeom prst="rect">
            <a:avLst/>
          </a:prstGeom>
        </p:spPr>
      </p:pic>
      <p:pic>
        <p:nvPicPr>
          <p:cNvPr id="35" name="Picture 34" descr="Icon&#10;&#10;Description automatically generated">
            <a:extLst>
              <a:ext uri="{FF2B5EF4-FFF2-40B4-BE49-F238E27FC236}">
                <a16:creationId xmlns:a16="http://schemas.microsoft.com/office/drawing/2014/main" id="{9DBF31A9-AEC8-AA4A-95AD-195901E56400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51118" y="5453209"/>
            <a:ext cx="1200076" cy="1159164"/>
          </a:xfrm>
          <a:prstGeom prst="rect">
            <a:avLst/>
          </a:prstGeom>
        </p:spPr>
      </p:pic>
      <p:pic>
        <p:nvPicPr>
          <p:cNvPr id="37" name="Picture 36" descr="Shape&#10;&#10;Description automatically generated">
            <a:extLst>
              <a:ext uri="{FF2B5EF4-FFF2-40B4-BE49-F238E27FC236}">
                <a16:creationId xmlns:a16="http://schemas.microsoft.com/office/drawing/2014/main" id="{2FC4A4F9-E53A-0F4A-B261-C8504AD8B85B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9478" y="5740981"/>
            <a:ext cx="1170726" cy="871392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2837550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8383"/>
    </mc:Choice>
    <mc:Fallback xmlns="">
      <p:transition spd="slow" advTm="9838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 tmFilter="0, 0; .2, .5; .8, .5; 1, 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" dur="250" autoRev="1" fill="hold"/>
                                        <p:tgtEl>
                                          <p:spTgt spid="3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16 0.00509 L -0.10529 7.40741E-7 " pathEditMode="relative" rAng="0" ptsTypes="AA">
                                      <p:cBhvr>
                                        <p:cTn id="27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272" y="-25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28 0.00463 L -0.22115 -0.13819 " pathEditMode="relative" rAng="0" ptsTypes="AA">
                                      <p:cBhvr>
                                        <p:cTn id="31" dur="1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122" y="-715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500"/>
                            </p:stCondLst>
                            <p:childTnLst>
                              <p:par>
                                <p:cTn id="33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1266 -0.13611 L -0.12179 -0.14421 " pathEditMode="relative" rAng="0" ptsTypes="AA">
                                      <p:cBhvr>
                                        <p:cTn id="34" dur="1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535" y="-41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2452 -0.1463 L -0.1665 -0.26134 " pathEditMode="relative" rAng="0" ptsTypes="AA">
                                      <p:cBhvr>
                                        <p:cTn id="37" dur="1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99" y="-576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500"/>
                            </p:stCondLst>
                            <p:childTnLst>
                              <p:par>
                                <p:cTn id="39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6234 -0.25347 L -0.21971 -0.37963 " pathEditMode="relative" rAng="0" ptsTypes="AA">
                                      <p:cBhvr>
                                        <p:cTn id="40" dur="1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69" y="-631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6000"/>
                            </p:stCondLst>
                            <p:childTnLst>
                              <p:par>
                                <p:cTn id="42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141 -0.37963 L -0.10961 -0.37963 " pathEditMode="relative" rAng="0" ptsTypes="AA">
                                      <p:cBhvr>
                                        <p:cTn id="43" dur="1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24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7500"/>
                            </p:stCondLst>
                            <p:childTnLst>
                              <p:par>
                                <p:cTn id="45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0961 -0.37963 L -0.15865 -0.49375 " pathEditMode="relative" rAng="0" ptsTypes="AA">
                                      <p:cBhvr>
                                        <p:cTn id="46" dur="1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52" y="-571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9000"/>
                            </p:stCondLst>
                            <p:childTnLst>
                              <p:par>
                                <p:cTn id="48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4711 -0.49167 L -0.21682 -0.60486 " pathEditMode="relative" rAng="0" ptsTypes="AA">
                                      <p:cBhvr>
                                        <p:cTn id="49" dur="1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494" y="-567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0500"/>
                            </p:stCondLst>
                            <p:childTnLst>
                              <p:par>
                                <p:cTn id="51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141 -0.60093 L -0.12035 -0.60694 " pathEditMode="relative" rAng="0" ptsTypes="AA">
                                      <p:cBhvr>
                                        <p:cTn id="52" dur="1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679" y="-30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2000"/>
                            </p:stCondLst>
                            <p:childTnLst>
                              <p:par>
                                <p:cTn id="54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2179 -0.60486 L -0.16378 -0.72407 " pathEditMode="relative" rAng="0" ptsTypes="AA">
                                      <p:cBhvr>
                                        <p:cTn id="55" dur="1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99" y="-597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3500"/>
                            </p:stCondLst>
                            <p:childTnLst>
                              <p:par>
                                <p:cTn id="57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58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5500"/>
                            </p:stCondLst>
                            <p:childTnLst>
                              <p:par>
                                <p:cTn id="60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665 -0.72801 L -0.12179 -0.60486 " pathEditMode="relative" rAng="0" ptsTypes="AA">
                                      <p:cBhvr>
                                        <p:cTn id="61" dur="1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37" y="604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17000"/>
                            </p:stCondLst>
                            <p:childTnLst>
                              <p:par>
                                <p:cTn id="63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2452 -0.60903 L -0.2141 -0.60093 " pathEditMode="relative" rAng="0" ptsTypes="AA">
                                      <p:cBhvr>
                                        <p:cTn id="64" dur="1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551" y="30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18500"/>
                            </p:stCondLst>
                            <p:childTnLst>
                              <p:par>
                                <p:cTn id="66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141 -0.60278 L -0.14712 -0.49166 " pathEditMode="relative" rAng="0" ptsTypes="AA">
                                      <p:cBhvr>
                                        <p:cTn id="67" dur="1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88" y="574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20000"/>
                            </p:stCondLst>
                            <p:childTnLst>
                              <p:par>
                                <p:cTn id="69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4711 -0.49167 L -0.10962 -0.37963 " pathEditMode="relative" rAng="0" ptsTypes="AA">
                                      <p:cBhvr>
                                        <p:cTn id="70" dur="1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30" y="560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21500"/>
                            </p:stCondLst>
                            <p:childTnLst>
                              <p:par>
                                <p:cTn id="72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0961 -0.37963 L -0.2141 -0.37963 " pathEditMode="relative" rAng="0" ptsTypes="AA">
                                      <p:cBhvr>
                                        <p:cTn id="73" dur="1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304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23000"/>
                            </p:stCondLst>
                            <p:childTnLst>
                              <p:par>
                                <p:cTn id="75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141 -0.37963 L -0.16234 -0.25347 " pathEditMode="relative" rAng="0" ptsTypes="AA">
                                      <p:cBhvr>
                                        <p:cTn id="76" dur="1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80" y="611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24500"/>
                            </p:stCondLst>
                            <p:childTnLst>
                              <p:par>
                                <p:cTn id="78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6378 -0.25532 L -0.12452 -0.14629 " pathEditMode="relative" rAng="0" ptsTypes="AA">
                                      <p:cBhvr>
                                        <p:cTn id="79" dur="1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52" y="55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26000"/>
                            </p:stCondLst>
                            <p:childTnLst>
                              <p:par>
                                <p:cTn id="81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2452 -0.14421 L -0.21266 -0.13611 " pathEditMode="relative" rAng="0" ptsTypes="AA">
                                      <p:cBhvr>
                                        <p:cTn id="82" dur="1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696" y="18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8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1266 -0.13819 L -4.87179E-6 2.96296E-6 " pathEditMode="relative" rAng="0" ptsTypes="AA">
                                      <p:cBhvr>
                                        <p:cTn id="89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385" y="696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93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Picture 30">
            <a:extLst>
              <a:ext uri="{FF2B5EF4-FFF2-40B4-BE49-F238E27FC236}">
                <a16:creationId xmlns:a16="http://schemas.microsoft.com/office/drawing/2014/main" id="{4510B956-4B70-4745-A1A1-29F93276B10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93718" y="683491"/>
            <a:ext cx="2057400" cy="5740400"/>
          </a:xfrm>
          <a:prstGeom prst="rect">
            <a:avLst/>
          </a:prstGeom>
        </p:spPr>
      </p:pic>
      <p:pic>
        <p:nvPicPr>
          <p:cNvPr id="33" name="Picture 32" descr="Icon&#10;&#10;Description automatically generated">
            <a:extLst>
              <a:ext uri="{FF2B5EF4-FFF2-40B4-BE49-F238E27FC236}">
                <a16:creationId xmlns:a16="http://schemas.microsoft.com/office/drawing/2014/main" id="{E3E61627-D794-4F47-8EEA-9AE14536EF8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65632" y="5820929"/>
            <a:ext cx="485486" cy="485486"/>
          </a:xfrm>
          <a:prstGeom prst="rect">
            <a:avLst/>
          </a:prstGeom>
        </p:spPr>
      </p:pic>
      <p:pic>
        <p:nvPicPr>
          <p:cNvPr id="35" name="Picture 34" descr="Icon&#10;&#10;Description automatically generated">
            <a:extLst>
              <a:ext uri="{FF2B5EF4-FFF2-40B4-BE49-F238E27FC236}">
                <a16:creationId xmlns:a16="http://schemas.microsoft.com/office/drawing/2014/main" id="{9DBF31A9-AEC8-AA4A-95AD-195901E56400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51118" y="5453209"/>
            <a:ext cx="1200076" cy="1159164"/>
          </a:xfrm>
          <a:prstGeom prst="rect">
            <a:avLst/>
          </a:prstGeom>
        </p:spPr>
      </p:pic>
      <p:pic>
        <p:nvPicPr>
          <p:cNvPr id="37" name="Picture 36" descr="Shape&#10;&#10;Description automatically generated">
            <a:extLst>
              <a:ext uri="{FF2B5EF4-FFF2-40B4-BE49-F238E27FC236}">
                <a16:creationId xmlns:a16="http://schemas.microsoft.com/office/drawing/2014/main" id="{2FC4A4F9-E53A-0F4A-B261-C8504AD8B85B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9478" y="5740981"/>
            <a:ext cx="1170726" cy="871392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4853905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678"/>
    </mc:Choice>
    <mc:Fallback xmlns="">
      <p:transition spd="slow" advTm="7067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16 0.00509 L -0.1625 -0.15301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141" y="-791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28 0.00463 L -0.16714 -0.03079 " pathEditMode="relative" rAng="0" ptsTypes="AA">
                                      <p:cBhvr>
                                        <p:cTn id="10" dur="1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429" y="-178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500"/>
                            </p:stCondLst>
                            <p:childTnLst>
                              <p:par>
                                <p:cTn id="12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6715 -0.03079 L -0.12179 -0.14421 " pathEditMode="relative" rAng="0" ptsTypes="AA">
                                      <p:cBhvr>
                                        <p:cTn id="13" dur="1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79" y="-567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2452 -0.1463 L -0.1665 -0.26134 " pathEditMode="relative" rAng="0" ptsTypes="AA">
                                      <p:cBhvr>
                                        <p:cTn id="16" dur="1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99" y="-576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4500"/>
                            </p:stCondLst>
                            <p:childTnLst>
                              <p:par>
                                <p:cTn id="18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6234 -0.25347 L -0.21971 -0.37963 " pathEditMode="relative" rAng="0" ptsTypes="AA">
                                      <p:cBhvr>
                                        <p:cTn id="19" dur="1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69" y="-631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6000"/>
                            </p:stCondLst>
                            <p:childTnLst>
                              <p:par>
                                <p:cTn id="21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141 -0.37963 L -0.10961 -0.37963 " pathEditMode="relative" rAng="0" ptsTypes="AA">
                                      <p:cBhvr>
                                        <p:cTn id="22" dur="1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24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7500"/>
                            </p:stCondLst>
                            <p:childTnLst>
                              <p:par>
                                <p:cTn id="24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0961 -0.37963 L -0.15865 -0.49375 " pathEditMode="relative" rAng="0" ptsTypes="AA">
                                      <p:cBhvr>
                                        <p:cTn id="25" dur="1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52" y="-571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9000"/>
                            </p:stCondLst>
                            <p:childTnLst>
                              <p:par>
                                <p:cTn id="27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4711 -0.49167 L -0.21682 -0.60486 " pathEditMode="relative" rAng="0" ptsTypes="AA">
                                      <p:cBhvr>
                                        <p:cTn id="28" dur="1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494" y="-567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500"/>
                            </p:stCondLst>
                            <p:childTnLst>
                              <p:par>
                                <p:cTn id="30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141 -0.60093 L -0.12035 -0.60694 " pathEditMode="relative" rAng="0" ptsTypes="AA">
                                      <p:cBhvr>
                                        <p:cTn id="31" dur="1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679" y="-30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2000"/>
                            </p:stCondLst>
                            <p:childTnLst>
                              <p:par>
                                <p:cTn id="33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2179 -0.60486 L -0.16378 -0.72407 " pathEditMode="relative" rAng="0" ptsTypes="AA">
                                      <p:cBhvr>
                                        <p:cTn id="34" dur="1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99" y="-597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3500"/>
                            </p:stCondLst>
                            <p:childTnLst>
                              <p:par>
                                <p:cTn id="36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37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5500"/>
                            </p:stCondLst>
                            <p:childTnLst>
                              <p:par>
                                <p:cTn id="39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665 -0.72801 L -0.12179 -0.60486 " pathEditMode="relative" rAng="0" ptsTypes="AA">
                                      <p:cBhvr>
                                        <p:cTn id="40" dur="1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37" y="604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7000"/>
                            </p:stCondLst>
                            <p:childTnLst>
                              <p:par>
                                <p:cTn id="42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2452 -0.60903 L -0.2141 -0.60093 " pathEditMode="relative" rAng="0" ptsTypes="AA">
                                      <p:cBhvr>
                                        <p:cTn id="43" dur="1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551" y="30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8500"/>
                            </p:stCondLst>
                            <p:childTnLst>
                              <p:par>
                                <p:cTn id="45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141 -0.60278 L -0.14712 -0.49166 " pathEditMode="relative" rAng="0" ptsTypes="AA">
                                      <p:cBhvr>
                                        <p:cTn id="46" dur="1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88" y="574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0000"/>
                            </p:stCondLst>
                            <p:childTnLst>
                              <p:par>
                                <p:cTn id="48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4711 -0.49167 L -0.10962 -0.37963 " pathEditMode="relative" rAng="0" ptsTypes="AA">
                                      <p:cBhvr>
                                        <p:cTn id="49" dur="1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30" y="560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1500"/>
                            </p:stCondLst>
                            <p:childTnLst>
                              <p:par>
                                <p:cTn id="51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0961 -0.37963 L -0.2141 -0.37963 " pathEditMode="relative" rAng="0" ptsTypes="AA">
                                      <p:cBhvr>
                                        <p:cTn id="52" dur="1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304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3000"/>
                            </p:stCondLst>
                            <p:childTnLst>
                              <p:par>
                                <p:cTn id="54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141 -0.37963 L -0.16234 -0.25347 " pathEditMode="relative" rAng="0" ptsTypes="AA">
                                      <p:cBhvr>
                                        <p:cTn id="55" dur="1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80" y="611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4500"/>
                            </p:stCondLst>
                            <p:childTnLst>
                              <p:par>
                                <p:cTn id="57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6378 -0.25532 L -0.12452 -0.14629 " pathEditMode="relative" rAng="0" ptsTypes="AA">
                                      <p:cBhvr>
                                        <p:cTn id="58" dur="1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52" y="5556"/>
                                    </p:animMotion>
                                  </p:childTnLst>
                                </p:cTn>
                              </p:par>
                              <p:par>
                                <p:cTn id="59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26000"/>
                            </p:stCondLst>
                            <p:childTnLst>
                              <p:par>
                                <p:cTn id="63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2452 -0.14421 L -0.16715 -0.03079 " pathEditMode="relative" rAng="0" ptsTypes="AA">
                                      <p:cBhvr>
                                        <p:cTn id="64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35" y="567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28000"/>
                            </p:stCondLst>
                            <p:childTnLst>
                              <p:par>
                                <p:cTn id="66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6715 -0.03079 L -2.82051E-6 3.7037E-7 " pathEditMode="relative" rAng="0" ptsTypes="AA">
                                      <p:cBhvr>
                                        <p:cTn id="67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173" y="152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71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Picture 30">
            <a:extLst>
              <a:ext uri="{FF2B5EF4-FFF2-40B4-BE49-F238E27FC236}">
                <a16:creationId xmlns:a16="http://schemas.microsoft.com/office/drawing/2014/main" id="{4510B956-4B70-4745-A1A1-29F93276B10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93718" y="683491"/>
            <a:ext cx="2057400" cy="5740400"/>
          </a:xfrm>
          <a:prstGeom prst="rect">
            <a:avLst/>
          </a:prstGeom>
        </p:spPr>
      </p:pic>
      <p:pic>
        <p:nvPicPr>
          <p:cNvPr id="33" name="Picture 32" descr="Icon&#10;&#10;Description automatically generated">
            <a:extLst>
              <a:ext uri="{FF2B5EF4-FFF2-40B4-BE49-F238E27FC236}">
                <a16:creationId xmlns:a16="http://schemas.microsoft.com/office/drawing/2014/main" id="{E3E61627-D794-4F47-8EEA-9AE14536EF8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65632" y="5820929"/>
            <a:ext cx="485486" cy="485486"/>
          </a:xfrm>
          <a:prstGeom prst="rect">
            <a:avLst/>
          </a:prstGeom>
        </p:spPr>
      </p:pic>
      <p:pic>
        <p:nvPicPr>
          <p:cNvPr id="35" name="Picture 34" descr="Icon&#10;&#10;Description automatically generated">
            <a:extLst>
              <a:ext uri="{FF2B5EF4-FFF2-40B4-BE49-F238E27FC236}">
                <a16:creationId xmlns:a16="http://schemas.microsoft.com/office/drawing/2014/main" id="{9DBF31A9-AEC8-AA4A-95AD-195901E56400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51118" y="5453209"/>
            <a:ext cx="1200076" cy="1159164"/>
          </a:xfrm>
          <a:prstGeom prst="rect">
            <a:avLst/>
          </a:prstGeom>
        </p:spPr>
      </p:pic>
      <p:pic>
        <p:nvPicPr>
          <p:cNvPr id="37" name="Picture 36" descr="Shape&#10;&#10;Description automatically generated">
            <a:extLst>
              <a:ext uri="{FF2B5EF4-FFF2-40B4-BE49-F238E27FC236}">
                <a16:creationId xmlns:a16="http://schemas.microsoft.com/office/drawing/2014/main" id="{2FC4A4F9-E53A-0F4A-B261-C8504AD8B85B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9478" y="5740981"/>
            <a:ext cx="1170726" cy="871392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5312209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0959"/>
    </mc:Choice>
    <mc:Fallback xmlns="">
      <p:transition spd="slow" advTm="10095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16 0.00509 L -0.10241 -0.25232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128" y="-1287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 tmFilter="0, 0; .2, .5; .8, .5; 1, 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" dur="250" autoRev="1" fill="hold"/>
                                        <p:tgtEl>
                                          <p:spTgt spid="3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9664 -0.24537 L -5.12821E-7 -1.85185E-6 " pathEditMode="relative" rAng="0" ptsTypes="AA">
                                      <p:cBhvr>
                                        <p:cTn id="15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952" y="1219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 tmFilter="0, 0; .2, .5; .8, .5; 1, 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" dur="250" autoRev="1" fill="hold"/>
                                        <p:tgtEl>
                                          <p:spTgt spid="3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7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82051E-6 -1.48148E-6 L 0.03927 -0.06435 C 0.0476 -0.07893 0.05994 -0.08634 0.07292 -0.08634 C 0.08766 -0.08634 0.09936 -0.07893 0.1077 -0.06435 L 0.14712 -1.48148E-6 " pathEditMode="relative" rAng="0" ptsTypes="AAAAA">
                                      <p:cBhvr>
                                        <p:cTn id="24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356" y="-4329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76 0.00695 L -0.14166 -0.02083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083" y="-88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48 0.00069 L 0.0024 -0.16227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4" y="-814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4167 -0.02083 L -0.30289 -0.03634 " pathEditMode="relative" rAng="0" ptsTypes="AA">
                                      <p:cBhvr>
                                        <p:cTn id="34" dur="1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061" y="-78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500"/>
                            </p:stCondLst>
                            <p:childTnLst>
                              <p:par>
                                <p:cTn id="36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9808 -0.03634 L -0.35801 -0.15231 " pathEditMode="relative" rAng="0" ptsTypes="AA">
                                      <p:cBhvr>
                                        <p:cTn id="37" dur="1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97" y="-581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5561 -0.14722 L -0.30513 -0.27199 " pathEditMode="relative" rAng="0" ptsTypes="AA">
                                      <p:cBhvr>
                                        <p:cTn id="40" dur="1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16" y="-625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500"/>
                            </p:stCondLst>
                            <p:childTnLst>
                              <p:par>
                                <p:cTn id="42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0641 -0.26852 L -0.35673 -0.38449 " pathEditMode="relative" rAng="0" ptsTypes="AA">
                                      <p:cBhvr>
                                        <p:cTn id="43" dur="1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16" y="-581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6000"/>
                            </p:stCondLst>
                            <p:childTnLst>
                              <p:par>
                                <p:cTn id="45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5321 -0.38264 L -0.25128 -0.38264 " pathEditMode="relative" rAng="0" ptsTypes="AA">
                                      <p:cBhvr>
                                        <p:cTn id="46" dur="1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96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7500"/>
                            </p:stCondLst>
                            <p:childTnLst>
                              <p:par>
                                <p:cTn id="48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5128 -0.38102 L -0.30032 -0.50555 " pathEditMode="relative" rAng="0" ptsTypes="AA">
                                      <p:cBhvr>
                                        <p:cTn id="49" dur="1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52" y="-622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9000"/>
                            </p:stCondLst>
                            <p:childTnLst>
                              <p:par>
                                <p:cTn id="51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968 -0.50393 L -0.35801 -0.61296 " pathEditMode="relative" rAng="0" ptsTypes="AA">
                                      <p:cBhvr>
                                        <p:cTn id="52" dur="1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061" y="-546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0500"/>
                            </p:stCondLst>
                            <p:childTnLst>
                              <p:par>
                                <p:cTn id="54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5321 -0.61296 L -0.25128 -0.6199 " pathEditMode="relative" rAng="0" ptsTypes="AA">
                                      <p:cBhvr>
                                        <p:cTn id="55" dur="1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96" y="-34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2000"/>
                            </p:stCondLst>
                            <p:childTnLst>
                              <p:par>
                                <p:cTn id="57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5128 -0.6199 L -0.30881 -0.73773 " pathEditMode="relative" rAng="0" ptsTypes="AA">
                                      <p:cBhvr>
                                        <p:cTn id="58" dur="1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85" y="-590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3500"/>
                            </p:stCondLst>
                            <p:childTnLst>
                              <p:par>
                                <p:cTn id="60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61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15500"/>
                            </p:stCondLst>
                            <p:childTnLst>
                              <p:par>
                                <p:cTn id="63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0641 -0.73426 L -0.25128 -0.61991 " pathEditMode="relative" rAng="0" ptsTypes="AA">
                                      <p:cBhvr>
                                        <p:cTn id="64" dur="1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56" y="588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17000"/>
                            </p:stCondLst>
                            <p:childTnLst>
                              <p:par>
                                <p:cTn id="66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5128 -0.62338 L -0.35321 -0.61296 " pathEditMode="relative" rAng="0" ptsTypes="AA">
                                      <p:cBhvr>
                                        <p:cTn id="67" dur="1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224" y="16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8500"/>
                            </p:stCondLst>
                            <p:childTnLst>
                              <p:par>
                                <p:cTn id="69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5433 -0.60949 L -0.29679 -0.50393 " pathEditMode="relative" rAng="0" ptsTypes="AA">
                                      <p:cBhvr>
                                        <p:cTn id="70" dur="1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92" y="52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20000"/>
                            </p:stCondLst>
                            <p:childTnLst>
                              <p:par>
                                <p:cTn id="72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9808 -0.50393 L -0.25128 -0.38101 " pathEditMode="relative" rAng="0" ptsTypes="AA">
                                      <p:cBhvr>
                                        <p:cTn id="73" dur="1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40" y="622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21500"/>
                            </p:stCondLst>
                            <p:childTnLst>
                              <p:par>
                                <p:cTn id="75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5128 -0.38611 L -0.35321 -0.38264 " pathEditMode="relative" rAng="0" ptsTypes="AA">
                                      <p:cBhvr>
                                        <p:cTn id="76" dur="1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401" y="16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23000"/>
                            </p:stCondLst>
                            <p:childTnLst>
                              <p:par>
                                <p:cTn id="78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5321 -0.37916 L -0.30641 -0.26852 " pathEditMode="relative" rAng="0" ptsTypes="AA">
                                      <p:cBhvr>
                                        <p:cTn id="79" dur="1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04" y="569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24500"/>
                            </p:stCondLst>
                            <p:childTnLst>
                              <p:par>
                                <p:cTn id="81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0401 -0.26666 L -0.35561 -0.14722 " pathEditMode="relative" rAng="0" ptsTypes="AA">
                                      <p:cBhvr>
                                        <p:cTn id="82" dur="1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16" y="5625"/>
                                    </p:animMotion>
                                  </p:childTnLst>
                                </p:cTn>
                              </p:par>
                              <p:par>
                                <p:cTn id="83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8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26000"/>
                            </p:stCondLst>
                            <p:childTnLst>
                              <p:par>
                                <p:cTn id="87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5561 -0.15069 L -0.29808 -0.03634 " pathEditMode="relative" rAng="0" ptsTypes="AA">
                                      <p:cBhvr>
                                        <p:cTn id="88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52" y="571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016 -0.03819 L -0.14167 -0.02084 " pathEditMode="relative" rAng="0" ptsTypes="AA">
                                      <p:cBhvr>
                                        <p:cTn id="92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420" y="113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96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556978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370"/>
    </mc:Choice>
    <mc:Fallback xmlns="">
      <p:transition spd="slow" advTm="30370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385422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832"/>
    </mc:Choice>
    <mc:Fallback xmlns="">
      <p:transition spd="slow" advTm="6832"/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7.8|13.4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|5.5|3.7|36.1|5.2|38.9|3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9.7|13.1|32.5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4|19.6|1.6|2.1|0.7|5.4|19|33.9|1.6"/>
</p:tagLst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613</TotalTime>
  <Words>0</Words>
  <Application>Microsoft Macintosh PowerPoint</Application>
  <PresentationFormat>A4 Paper (210x297 mm)</PresentationFormat>
  <Paragraphs>0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1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Charlotte Cooper</dc:creator>
  <cp:lastModifiedBy>Charlotte Cooper</cp:lastModifiedBy>
  <cp:revision>61</cp:revision>
  <dcterms:created xsi:type="dcterms:W3CDTF">2020-12-14T12:06:57Z</dcterms:created>
  <dcterms:modified xsi:type="dcterms:W3CDTF">2021-02-08T11:50:13Z</dcterms:modified>
</cp:coreProperties>
</file>