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6046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44" y="200"/>
      </p:cViewPr>
      <p:guideLst>
        <p:guide orient="horz" pos="4320"/>
        <p:guide pos="6046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08/02/2021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0B30CC-16AD-3D49-ACC1-2F25B22AC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3" y="676245"/>
            <a:ext cx="2105801" cy="5875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05CABD-D422-6144-A675-8F3A4A60E87D}"/>
              </a:ext>
            </a:extLst>
          </p:cNvPr>
          <p:cNvSpPr txBox="1"/>
          <p:nvPr/>
        </p:nvSpPr>
        <p:spPr>
          <a:xfrm>
            <a:off x="3443287" y="1613118"/>
            <a:ext cx="59721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Play a game of hopscotch with a friend.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Throw the pebble to each numeral in turn and  hopscotch to 10 and back.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Make sure you don’t land on the numeral where the </a:t>
            </a:r>
            <a:r>
              <a:rPr lang="en-US" sz="2800">
                <a:latin typeface="KG Primary Penmanship" panose="02000506000000020003" pitchFamily="2" charset="77"/>
              </a:rPr>
              <a:t>pebble lands</a:t>
            </a:r>
            <a:r>
              <a:rPr lang="en-US" sz="2800" dirty="0">
                <a:latin typeface="KG Primary Penmanship" panose="02000506000000020003" pitchFamily="2" charset="77"/>
              </a:rPr>
              <a:t>!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If you make a mistake, then it’s your friend’s turn next.</a:t>
            </a:r>
          </a:p>
        </p:txBody>
      </p:sp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7"/>
    </mc:Choice>
    <mc:Fallback xmlns="">
      <p:transition spd="slow" advTm="19297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50</Words>
  <Application>Microsoft Macintosh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60</cp:revision>
  <dcterms:created xsi:type="dcterms:W3CDTF">2020-12-14T12:06:57Z</dcterms:created>
  <dcterms:modified xsi:type="dcterms:W3CDTF">2021-02-08T16:20:11Z</dcterms:modified>
</cp:coreProperties>
</file>