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sldIdLst>
    <p:sldId id="272" r:id="rId3"/>
  </p:sldIdLst>
  <p:sldSz cx="9906000" cy="6858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748" userDrawn="1">
          <p15:clr>
            <a:srgbClr val="A4A3A4"/>
          </p15:clr>
        </p15:guide>
        <p15:guide id="2" pos="312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D579"/>
    <a:srgbClr val="EC44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00" autoAdjust="0"/>
    <p:restoredTop sz="94660"/>
  </p:normalViewPr>
  <p:slideViewPr>
    <p:cSldViewPr snapToGrid="0">
      <p:cViewPr varScale="1">
        <p:scale>
          <a:sx n="94" d="100"/>
          <a:sy n="94" d="100"/>
        </p:scale>
        <p:origin x="1272" y="184"/>
      </p:cViewPr>
      <p:guideLst>
        <p:guide orient="horz" pos="3748"/>
        <p:guide pos="312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1.xml"/><Relationship Id="rId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1122363"/>
            <a:ext cx="84201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A4159-BB9F-4061-B0DA-54438145662E}" type="datetimeFigureOut">
              <a:rPr lang="en-GB" smtClean="0"/>
              <a:t>01/03/2021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358099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A4159-BB9F-4061-B0DA-54438145662E}" type="datetimeFigureOut">
              <a:rPr lang="en-GB" smtClean="0"/>
              <a:t>01/03/2021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133059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A4159-BB9F-4061-B0DA-54438145662E}" type="datetimeFigureOut">
              <a:rPr lang="en-GB" smtClean="0"/>
              <a:t>01/03/2021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2578002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1122363"/>
            <a:ext cx="84201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DB5A4159-BB9F-4061-B0DA-54438145662E}" type="datetimeFigureOut">
              <a:rPr lang="en-GB" smtClean="0"/>
              <a:t>01/03/2021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4897372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DB5A4159-BB9F-4061-B0DA-54438145662E}" type="datetimeFigureOut">
              <a:rPr lang="en-GB" smtClean="0"/>
              <a:t>01/03/2021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1906529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DB5A4159-BB9F-4061-B0DA-54438145662E}" type="datetimeFigureOut">
              <a:rPr lang="en-GB" smtClean="0"/>
              <a:t>01/03/2021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4355813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DB5A4159-BB9F-4061-B0DA-54438145662E}" type="datetimeFigureOut">
              <a:rPr lang="en-GB" smtClean="0"/>
              <a:t>01/03/2021</a:t>
            </a:fld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/>
          <a:lstStyle/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3879112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7"/>
            <a:ext cx="8543925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DB5A4159-BB9F-4061-B0DA-54438145662E}" type="datetimeFigureOut">
              <a:rPr lang="en-GB" smtClean="0"/>
              <a:t>01/03/2021</a:t>
            </a:fld>
            <a:endParaRPr lang="en-GB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/>
          <a:lstStyle/>
          <a:p>
            <a:endParaRPr lang="en-GB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1313831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DB5A4159-BB9F-4061-B0DA-54438145662E}" type="datetimeFigureOut">
              <a:rPr lang="en-GB" smtClean="0"/>
              <a:t>01/03/2021</a:t>
            </a:fld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/>
          <a:lstStyle/>
          <a:p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029352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DB5A4159-BB9F-4061-B0DA-54438145662E}" type="datetimeFigureOut">
              <a:rPr lang="en-GB" smtClean="0"/>
              <a:t>01/03/2021</a:t>
            </a:fld>
            <a:endParaRPr lang="en-GB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6006843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7"/>
            <a:ext cx="5014913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DB5A4159-BB9F-4061-B0DA-54438145662E}" type="datetimeFigureOut">
              <a:rPr lang="en-GB" smtClean="0"/>
              <a:t>01/03/2021</a:t>
            </a:fld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/>
          <a:lstStyle/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724955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A4159-BB9F-4061-B0DA-54438145662E}" type="datetimeFigureOut">
              <a:rPr lang="en-GB" smtClean="0"/>
              <a:t>01/03/2021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6370808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7"/>
            <a:ext cx="5014913" cy="4873625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DB5A4159-BB9F-4061-B0DA-54438145662E}" type="datetimeFigureOut">
              <a:rPr lang="en-GB" smtClean="0"/>
              <a:t>01/03/2021</a:t>
            </a:fld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/>
          <a:lstStyle/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5316108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DB5A4159-BB9F-4061-B0DA-54438145662E}" type="datetimeFigureOut">
              <a:rPr lang="en-GB" smtClean="0"/>
              <a:t>01/03/2021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9199963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DB5A4159-BB9F-4061-B0DA-54438145662E}" type="datetimeFigureOut">
              <a:rPr lang="en-GB" smtClean="0"/>
              <a:t>01/03/2021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50039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A4159-BB9F-4061-B0DA-54438145662E}" type="datetimeFigureOut">
              <a:rPr lang="en-GB" smtClean="0"/>
              <a:t>01/03/2021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166904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A4159-BB9F-4061-B0DA-54438145662E}" type="datetimeFigureOut">
              <a:rPr lang="en-GB" smtClean="0"/>
              <a:t>01/03/2021</a:t>
            </a:fld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483158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7"/>
            <a:ext cx="8543925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A4159-BB9F-4061-B0DA-54438145662E}" type="datetimeFigureOut">
              <a:rPr lang="en-GB" smtClean="0"/>
              <a:t>01/03/2021</a:t>
            </a:fld>
            <a:endParaRPr lang="en-GB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67497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A4159-BB9F-4061-B0DA-54438145662E}" type="datetimeFigureOut">
              <a:rPr lang="en-GB" smtClean="0"/>
              <a:t>01/03/2021</a:t>
            </a:fld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187778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A4159-BB9F-4061-B0DA-54438145662E}" type="datetimeFigureOut">
              <a:rPr lang="en-GB" smtClean="0"/>
              <a:t>01/03/2021</a:t>
            </a:fld>
            <a:endParaRPr lang="en-GB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367177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7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A4159-BB9F-4061-B0DA-54438145662E}" type="datetimeFigureOut">
              <a:rPr lang="en-GB" smtClean="0"/>
              <a:t>01/03/2021</a:t>
            </a:fld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45493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7"/>
            <a:ext cx="5014913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A4159-BB9F-4061-B0DA-54438145662E}" type="datetimeFigureOut">
              <a:rPr lang="en-GB" smtClean="0"/>
              <a:t>01/03/2021</a:t>
            </a:fld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951772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5A4159-BB9F-4061-B0DA-54438145662E}" type="datetimeFigureOut">
              <a:rPr lang="en-GB" smtClean="0"/>
              <a:t>01/03/2021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  <p:sp>
        <p:nvSpPr>
          <p:cNvPr id="7" name="Rectangle 6"/>
          <p:cNvSpPr/>
          <p:nvPr userDrawn="1"/>
        </p:nvSpPr>
        <p:spPr>
          <a:xfrm>
            <a:off x="0" y="0"/>
            <a:ext cx="9906000" cy="6858000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8" name="Rectangle 7"/>
          <p:cNvSpPr/>
          <p:nvPr userDrawn="1"/>
        </p:nvSpPr>
        <p:spPr>
          <a:xfrm>
            <a:off x="326136" y="621792"/>
            <a:ext cx="9253728" cy="5971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9" name="TextBox 8"/>
          <p:cNvSpPr txBox="1"/>
          <p:nvPr userDrawn="1"/>
        </p:nvSpPr>
        <p:spPr>
          <a:xfrm>
            <a:off x="4169206" y="-35009"/>
            <a:ext cx="576176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KG Red Hands" panose="02000505000000020004" pitchFamily="2" charset="0"/>
              </a:rPr>
              <a:t>#</a:t>
            </a:r>
            <a:r>
              <a:rPr lang="en-GB" sz="2800" dirty="0">
                <a:solidFill>
                  <a:schemeClr val="bg1"/>
                </a:solidFill>
                <a:latin typeface="KG Red Hands" panose="02000505000000020004" pitchFamily="2" charset="0"/>
              </a:rPr>
              <a:t>MathsEveryoneCan</a:t>
            </a:r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5198" y="-23286"/>
            <a:ext cx="1172760" cy="111596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79453" y="24933"/>
            <a:ext cx="926547" cy="1019522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62294" y="6043250"/>
            <a:ext cx="727882" cy="7278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61020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id="{A9457F4C-6E77-4F69-9BBC-9D4D43DE3CA4}"/>
              </a:ext>
            </a:extLst>
          </p:cNvPr>
          <p:cNvSpPr/>
          <p:nvPr userDrawn="1"/>
        </p:nvSpPr>
        <p:spPr>
          <a:xfrm>
            <a:off x="0" y="0"/>
            <a:ext cx="9906000" cy="621792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A59BEBB6-945C-4044-9B77-44CDF3656EAA}"/>
              </a:ext>
            </a:extLst>
          </p:cNvPr>
          <p:cNvSpPr/>
          <p:nvPr userDrawn="1"/>
        </p:nvSpPr>
        <p:spPr>
          <a:xfrm>
            <a:off x="0" y="0"/>
            <a:ext cx="309563" cy="6858000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17BFA0B1-7334-4389-B254-7453131E5272}"/>
              </a:ext>
            </a:extLst>
          </p:cNvPr>
          <p:cNvSpPr/>
          <p:nvPr userDrawn="1"/>
        </p:nvSpPr>
        <p:spPr>
          <a:xfrm>
            <a:off x="9596437" y="0"/>
            <a:ext cx="309563" cy="6858000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863113B7-841F-4C25-8331-B380A26DDBE9}"/>
              </a:ext>
            </a:extLst>
          </p:cNvPr>
          <p:cNvSpPr/>
          <p:nvPr userDrawn="1"/>
        </p:nvSpPr>
        <p:spPr>
          <a:xfrm>
            <a:off x="1" y="6592824"/>
            <a:ext cx="9906000" cy="265176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9" name="TextBox 8"/>
          <p:cNvSpPr txBox="1"/>
          <p:nvPr userDrawn="1"/>
        </p:nvSpPr>
        <p:spPr>
          <a:xfrm>
            <a:off x="4169206" y="-35009"/>
            <a:ext cx="576176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</a:rPr>
              <a:t>#</a:t>
            </a:r>
            <a:r>
              <a:rPr lang="en-GB" sz="2800" dirty="0">
                <a:solidFill>
                  <a:schemeClr val="bg1"/>
                </a:solidFill>
                <a:latin typeface="KG Blank Space Solid" panose="02000000000000000000" pitchFamily="2" charset="0"/>
              </a:rPr>
              <a:t>MathsEveryoneCan</a:t>
            </a:r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5198" y="-23286"/>
            <a:ext cx="1172760" cy="111596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79453" y="24933"/>
            <a:ext cx="926547" cy="1019522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62294" y="6043250"/>
            <a:ext cx="727882" cy="7278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46720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TextBox 32">
            <a:extLst>
              <a:ext uri="{FF2B5EF4-FFF2-40B4-BE49-F238E27FC236}">
                <a16:creationId xmlns:a16="http://schemas.microsoft.com/office/drawing/2014/main" id="{FD334E39-FA13-DA42-92E1-3A1D42F767FA}"/>
              </a:ext>
            </a:extLst>
          </p:cNvPr>
          <p:cNvSpPr txBox="1"/>
          <p:nvPr/>
        </p:nvSpPr>
        <p:spPr>
          <a:xfrm>
            <a:off x="330994" y="1152250"/>
            <a:ext cx="9244012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latin typeface="KG Primary Penmanship" panose="02000506000000020003" pitchFamily="2" charset="77"/>
              </a:rPr>
              <a:t>Play the trellis track game.</a:t>
            </a:r>
          </a:p>
          <a:p>
            <a:pPr algn="ctr"/>
            <a:r>
              <a:rPr lang="en-US" sz="2800" dirty="0">
                <a:latin typeface="KG Primary Penmanship" panose="02000506000000020003" pitchFamily="2" charset="77"/>
              </a:rPr>
              <a:t>You could use a garden trellis or chalk a large frame on the floor outside.</a:t>
            </a:r>
          </a:p>
          <a:p>
            <a:pPr algn="ctr"/>
            <a:r>
              <a:rPr lang="en-US" sz="2800" dirty="0">
                <a:latin typeface="KG Primary Penmanship" panose="02000506000000020003" pitchFamily="2" charset="77"/>
              </a:rPr>
              <a:t>Take it in turns to roll a dice and move that number </a:t>
            </a:r>
            <a:r>
              <a:rPr lang="en-US" sz="2800">
                <a:latin typeface="KG Primary Penmanship" panose="02000506000000020003" pitchFamily="2" charset="77"/>
              </a:rPr>
              <a:t>of spaces </a:t>
            </a:r>
            <a:r>
              <a:rPr lang="en-US" sz="2800" dirty="0">
                <a:latin typeface="KG Primary Penmanship" panose="02000506000000020003" pitchFamily="2" charset="77"/>
              </a:rPr>
              <a:t>on the track.</a:t>
            </a:r>
          </a:p>
          <a:p>
            <a:pPr algn="ctr"/>
            <a:endParaRPr lang="en-US" sz="2800" dirty="0">
              <a:latin typeface="KG Primary Penmanship" panose="02000506000000020003" pitchFamily="2" charset="77"/>
            </a:endParaRPr>
          </a:p>
          <a:p>
            <a:pPr algn="ctr"/>
            <a:endParaRPr lang="en-US" sz="2800" dirty="0">
              <a:latin typeface="KG Primary Penmanship" panose="02000506000000020003" pitchFamily="2" charset="77"/>
            </a:endParaRPr>
          </a:p>
          <a:p>
            <a:pPr algn="ctr"/>
            <a:endParaRPr lang="en-US" sz="2800" dirty="0">
              <a:latin typeface="KG Primary Penmanship" panose="02000506000000020003" pitchFamily="2" charset="77"/>
            </a:endParaRPr>
          </a:p>
          <a:p>
            <a:pPr algn="ctr"/>
            <a:endParaRPr lang="en-US" sz="2800" dirty="0">
              <a:latin typeface="KG Primary Penmanship" panose="02000506000000020003" pitchFamily="2" charset="77"/>
            </a:endParaRPr>
          </a:p>
          <a:p>
            <a:pPr algn="ctr"/>
            <a:r>
              <a:rPr lang="en-US" sz="2800" dirty="0">
                <a:latin typeface="KG Primary Penmanship" panose="02000506000000020003" pitchFamily="2" charset="77"/>
              </a:rPr>
              <a:t>   </a:t>
            </a:r>
          </a:p>
          <a:p>
            <a:pPr algn="ctr"/>
            <a:endParaRPr lang="en-US" sz="2800" dirty="0">
              <a:latin typeface="KG Primary Penmanship" panose="02000506000000020003" pitchFamily="2" charset="77"/>
            </a:endParaRPr>
          </a:p>
          <a:p>
            <a:pPr algn="ctr"/>
            <a:endParaRPr lang="en-US" sz="2800" dirty="0">
              <a:latin typeface="KG Primary Penmanship" panose="02000506000000020003" pitchFamily="2" charset="77"/>
            </a:endParaRPr>
          </a:p>
          <a:p>
            <a:pPr algn="ctr"/>
            <a:r>
              <a:rPr lang="en-US" sz="2800" dirty="0">
                <a:latin typeface="KG Primary Penmanship" panose="02000506000000020003" pitchFamily="2" charset="77"/>
              </a:rPr>
              <a:t>How many more spaces do you need to move to reach 10?</a:t>
            </a:r>
          </a:p>
          <a:p>
            <a:pPr algn="ctr"/>
            <a:r>
              <a:rPr lang="en-US" sz="2800" dirty="0">
                <a:latin typeface="KG Primary Penmanship" panose="02000506000000020003" pitchFamily="2" charset="77"/>
              </a:rPr>
              <a:t>Who is in the lead?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808651BE-2664-DD4B-965C-D1A74AC9E261}"/>
              </a:ext>
            </a:extLst>
          </p:cNvPr>
          <p:cNvSpPr/>
          <p:nvPr/>
        </p:nvSpPr>
        <p:spPr>
          <a:xfrm>
            <a:off x="1896939" y="2623782"/>
            <a:ext cx="6112121" cy="2724443"/>
          </a:xfrm>
          <a:prstGeom prst="rect">
            <a:avLst/>
          </a:prstGeom>
          <a:noFill/>
          <a:ln w="38100">
            <a:solidFill>
              <a:srgbClr val="1F386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13032607-BF39-7A48-A5CC-D6EB1500FD1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5120" y="2693933"/>
            <a:ext cx="5953111" cy="2724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117040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332</TotalTime>
  <Words>60</Words>
  <Application>Microsoft Macintosh PowerPoint</Application>
  <PresentationFormat>A4 Paper (210x297 mm)</PresentationFormat>
  <Paragraphs>12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</vt:i4>
      </vt:variant>
    </vt:vector>
  </HeadingPairs>
  <TitlesOfParts>
    <vt:vector size="9" baseType="lpstr">
      <vt:lpstr>KG Blank Space Solid</vt:lpstr>
      <vt:lpstr>Arial</vt:lpstr>
      <vt:lpstr>Calibri</vt:lpstr>
      <vt:lpstr>Calibri Light</vt:lpstr>
      <vt:lpstr>KG Primary Penmanship</vt:lpstr>
      <vt:lpstr>KG Red Hands</vt:lpstr>
      <vt:lpstr>Office Theme</vt:lpstr>
      <vt:lpstr>1_Office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Charlotte Cooper</cp:lastModifiedBy>
  <cp:revision>44</cp:revision>
  <dcterms:created xsi:type="dcterms:W3CDTF">2020-09-08T07:29:28Z</dcterms:created>
  <dcterms:modified xsi:type="dcterms:W3CDTF">2021-03-01T11:01:51Z</dcterms:modified>
</cp:coreProperties>
</file>