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72" y="224"/>
      </p:cViewPr>
      <p:guideLst>
        <p:guide orient="horz" pos="2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961181"/>
            <a:ext cx="9244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Have a look at the pictures in your favourite books.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What do you notice?</a:t>
            </a:r>
          </a:p>
        </p:txBody>
      </p:sp>
      <p:pic>
        <p:nvPicPr>
          <p:cNvPr id="61" name="Picture 60" descr="A picture containing text&#10;&#10;Description automatically generated">
            <a:extLst>
              <a:ext uri="{FF2B5EF4-FFF2-40B4-BE49-F238E27FC236}">
                <a16:creationId xmlns:a16="http://schemas.microsoft.com/office/drawing/2014/main" id="{9B255954-DEAD-3F4C-A8DB-5ABD238E8B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 r="3805" b="10808"/>
          <a:stretch/>
        </p:blipFill>
        <p:spPr>
          <a:xfrm rot="16200000">
            <a:off x="576355" y="2072620"/>
            <a:ext cx="3690503" cy="3957895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53051AAA-A185-3244-A9D2-FD2BEF8DD87C}"/>
              </a:ext>
            </a:extLst>
          </p:cNvPr>
          <p:cNvSpPr txBox="1"/>
          <p:nvPr/>
        </p:nvSpPr>
        <p:spPr>
          <a:xfrm>
            <a:off x="4400554" y="2497296"/>
            <a:ext cx="51744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What can you find to count?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Where can you see 1? 2? 3?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Find a group to count. Can you see that number in different ways?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Can you compare different groups?</a:t>
            </a:r>
          </a:p>
        </p:txBody>
      </p:sp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54</Words>
  <Application>Microsoft Macintosh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50</cp:revision>
  <dcterms:created xsi:type="dcterms:W3CDTF">2020-09-08T07:29:28Z</dcterms:created>
  <dcterms:modified xsi:type="dcterms:W3CDTF">2021-03-01T12:15:56Z</dcterms:modified>
</cp:coreProperties>
</file>